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4" r:id="rId3"/>
    <p:sldId id="303" r:id="rId4"/>
    <p:sldId id="267" r:id="rId5"/>
    <p:sldId id="268" r:id="rId6"/>
    <p:sldId id="269" r:id="rId7"/>
    <p:sldId id="304" r:id="rId8"/>
    <p:sldId id="306" r:id="rId9"/>
    <p:sldId id="307" r:id="rId10"/>
    <p:sldId id="274" r:id="rId11"/>
    <p:sldId id="308" r:id="rId12"/>
    <p:sldId id="309" r:id="rId13"/>
    <p:sldId id="313" r:id="rId14"/>
    <p:sldId id="321" r:id="rId15"/>
    <p:sldId id="275" r:id="rId16"/>
    <p:sldId id="322" r:id="rId17"/>
    <p:sldId id="314" r:id="rId18"/>
    <p:sldId id="323" r:id="rId19"/>
    <p:sldId id="324" r:id="rId20"/>
    <p:sldId id="325" r:id="rId21"/>
    <p:sldId id="319" r:id="rId22"/>
    <p:sldId id="288" r:id="rId23"/>
    <p:sldId id="290" r:id="rId24"/>
    <p:sldId id="292" r:id="rId25"/>
    <p:sldId id="291" r:id="rId26"/>
    <p:sldId id="293" r:id="rId27"/>
    <p:sldId id="263" r:id="rId28"/>
    <p:sldId id="264" r:id="rId29"/>
    <p:sldId id="265" r:id="rId30"/>
    <p:sldId id="266" r:id="rId31"/>
    <p:sldId id="298" r:id="rId32"/>
    <p:sldId id="302" r:id="rId33"/>
    <p:sldId id="32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userDrawn="1">
          <p15:clr>
            <a:srgbClr val="A4A3A4"/>
          </p15:clr>
        </p15:guide>
        <p15:guide id="2" pos="37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Hancock" initials="BH" lastIdx="1" clrIdx="0">
    <p:extLst>
      <p:ext uri="{19B8F6BF-5375-455C-9EA6-DF929625EA0E}">
        <p15:presenceInfo xmlns:p15="http://schemas.microsoft.com/office/powerpoint/2012/main" userId="263410b705b923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D7D31"/>
    <a:srgbClr val="6600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9" autoAdjust="0"/>
    <p:restoredTop sz="94660"/>
  </p:normalViewPr>
  <p:slideViewPr>
    <p:cSldViewPr snapToGrid="0" showGuides="1">
      <p:cViewPr varScale="1">
        <p:scale>
          <a:sx n="76" d="100"/>
          <a:sy n="76" d="100"/>
        </p:scale>
        <p:origin x="90" y="678"/>
      </p:cViewPr>
      <p:guideLst>
        <p:guide orient="horz" pos="3498"/>
        <p:guide pos="377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1C3538-72A8-4B0B-8FD9-04FC172891AA}"/>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1916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E3D4-BAC7-4B16-8724-CF9B5525D5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FB228A-5D68-4CC9-AE3D-8D673AC8BF0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0B79D0-825E-4679-9634-A24EE422A4A2}"/>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16/09/2020</a:t>
            </a:fld>
            <a:endParaRPr lang="en-GB"/>
          </a:p>
        </p:txBody>
      </p:sp>
      <p:sp>
        <p:nvSpPr>
          <p:cNvPr id="5" name="Footer Placeholder 4">
            <a:extLst>
              <a:ext uri="{FF2B5EF4-FFF2-40B4-BE49-F238E27FC236}">
                <a16:creationId xmlns:a16="http://schemas.microsoft.com/office/drawing/2014/main" id="{942EF279-43AE-43FB-9F34-90ABF2B8850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12A93EA-A25D-4566-86FF-0BA1B1767673}"/>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90068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F4F3D3-AE9A-4698-B4F2-371E86CEAC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0EB81E-2AC3-4E70-BDA8-4B3FE34B343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C613A2-75B4-437F-939C-185689BA58B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16/09/2020</a:t>
            </a:fld>
            <a:endParaRPr lang="en-GB"/>
          </a:p>
        </p:txBody>
      </p:sp>
      <p:sp>
        <p:nvSpPr>
          <p:cNvPr id="5" name="Footer Placeholder 4">
            <a:extLst>
              <a:ext uri="{FF2B5EF4-FFF2-40B4-BE49-F238E27FC236}">
                <a16:creationId xmlns:a16="http://schemas.microsoft.com/office/drawing/2014/main" id="{79C919A0-BD5D-402F-AE88-3ADB33BE8A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FE415BE-0289-4598-84AD-9F2E7003F18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65369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564B3-C57A-44E8-B312-F7028BB013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4EDE52-3F48-4D23-8D10-539A9DA44BA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7EF7F4-BDA6-40DE-9B2C-19665B2256B9}"/>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16/09/2020</a:t>
            </a:fld>
            <a:endParaRPr lang="en-GB"/>
          </a:p>
        </p:txBody>
      </p:sp>
      <p:sp>
        <p:nvSpPr>
          <p:cNvPr id="5" name="Footer Placeholder 4">
            <a:extLst>
              <a:ext uri="{FF2B5EF4-FFF2-40B4-BE49-F238E27FC236}">
                <a16:creationId xmlns:a16="http://schemas.microsoft.com/office/drawing/2014/main" id="{3D2F275E-D009-4FE5-9E1A-1D26B0C8CD3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CD610F85-84B0-4EF9-92C0-279A3A3A76A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69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29001-C0C4-4505-B639-54CAEF9CEDA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53F096-22A4-4CE8-AE70-6FDB8AADEE3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2D0124-BEF6-4D51-9276-52E2443D5D5C}"/>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16/09/2020</a:t>
            </a:fld>
            <a:endParaRPr lang="en-GB"/>
          </a:p>
        </p:txBody>
      </p:sp>
      <p:sp>
        <p:nvSpPr>
          <p:cNvPr id="5" name="Footer Placeholder 4">
            <a:extLst>
              <a:ext uri="{FF2B5EF4-FFF2-40B4-BE49-F238E27FC236}">
                <a16:creationId xmlns:a16="http://schemas.microsoft.com/office/drawing/2014/main" id="{94ECF894-29B6-400B-BAE2-63C5D668FC3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D86FDCF-5A8C-4688-B418-8B6E5A62EF04}"/>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03090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B7759-C8F7-4F00-885E-4FE297A623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637070-8677-407A-99ED-40E0C185971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3C6774A-3694-4E3D-A04E-13BC8ACB700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915A998-D6EC-469D-892B-5C763679CBD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16/09/2020</a:t>
            </a:fld>
            <a:endParaRPr lang="en-GB"/>
          </a:p>
        </p:txBody>
      </p:sp>
      <p:sp>
        <p:nvSpPr>
          <p:cNvPr id="6" name="Footer Placeholder 5">
            <a:extLst>
              <a:ext uri="{FF2B5EF4-FFF2-40B4-BE49-F238E27FC236}">
                <a16:creationId xmlns:a16="http://schemas.microsoft.com/office/drawing/2014/main" id="{AA304D52-DAD3-43B7-84C5-2DAA8530FF2E}"/>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91C380C-D04F-4743-BE82-980C647655BD}"/>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827313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E48F5-9971-4B77-9FB6-6732DC3C65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609093-9D26-4C56-BBA6-987CF4A640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F60BD9-EEAF-4CED-B90B-F1D02A2B975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1D28C6-6B1D-4082-B133-94E49CD91A8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6249E9-14E1-4291-9172-C6B2661C509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7C1966D-A124-4FE4-82DE-8DD339C8B945}"/>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16/09/2020</a:t>
            </a:fld>
            <a:endParaRPr lang="en-GB"/>
          </a:p>
        </p:txBody>
      </p:sp>
      <p:sp>
        <p:nvSpPr>
          <p:cNvPr id="8" name="Footer Placeholder 7">
            <a:extLst>
              <a:ext uri="{FF2B5EF4-FFF2-40B4-BE49-F238E27FC236}">
                <a16:creationId xmlns:a16="http://schemas.microsoft.com/office/drawing/2014/main" id="{9EB1579E-E395-4E3F-96F1-D9721BBF5FF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5342D989-73AE-46BC-B906-E777FAAC06CC}"/>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1169879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02628-C0B6-452C-AC41-3C5BE02ABA7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C897B27-73DE-4064-986A-1BD2BA57471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16/09/2020</a:t>
            </a:fld>
            <a:endParaRPr lang="en-GB"/>
          </a:p>
        </p:txBody>
      </p:sp>
      <p:sp>
        <p:nvSpPr>
          <p:cNvPr id="4" name="Footer Placeholder 3">
            <a:extLst>
              <a:ext uri="{FF2B5EF4-FFF2-40B4-BE49-F238E27FC236}">
                <a16:creationId xmlns:a16="http://schemas.microsoft.com/office/drawing/2014/main" id="{0635399E-631A-4F95-8034-FB060AA4BE3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1F5B45C9-2B27-4CBF-B17F-CAD1D8266416}"/>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586905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0E60E8-C914-4FEA-907B-4E8A986C7288}"/>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16/09/2020</a:t>
            </a:fld>
            <a:endParaRPr lang="en-GB"/>
          </a:p>
        </p:txBody>
      </p:sp>
      <p:sp>
        <p:nvSpPr>
          <p:cNvPr id="3" name="Footer Placeholder 2">
            <a:extLst>
              <a:ext uri="{FF2B5EF4-FFF2-40B4-BE49-F238E27FC236}">
                <a16:creationId xmlns:a16="http://schemas.microsoft.com/office/drawing/2014/main" id="{62B8C619-3890-4344-9854-41B9E5DE7A2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0F9E073-6797-4C7C-8FE3-3E8A481AE34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13891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CC441-30A6-41BF-B7B9-3D92D89A12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548AA8-ADC2-460C-B2D7-EB13536B38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F566AB-1991-49B0-98B0-8E55E74D5F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69CEB-5B63-4EE8-99E7-730D7DD21C90}"/>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16/09/2020</a:t>
            </a:fld>
            <a:endParaRPr lang="en-GB"/>
          </a:p>
        </p:txBody>
      </p:sp>
      <p:sp>
        <p:nvSpPr>
          <p:cNvPr id="6" name="Footer Placeholder 5">
            <a:extLst>
              <a:ext uri="{FF2B5EF4-FFF2-40B4-BE49-F238E27FC236}">
                <a16:creationId xmlns:a16="http://schemas.microsoft.com/office/drawing/2014/main" id="{4CD8FC25-651F-41AE-88CF-1FCC9F48DFF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68F43E5-9ECE-4F9A-9D4A-AE6B9428C900}"/>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2937109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451F-08D4-459E-8C0C-1D6D94ED9E0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A4B275-1492-4BF7-9400-A363764EDC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6CB61AD-5E32-4110-BCDA-39F7A5DB2C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6DBA42-AB58-4B45-A6AB-D629C819E81D}"/>
              </a:ext>
            </a:extLst>
          </p:cNvPr>
          <p:cNvSpPr>
            <a:spLocks noGrp="1"/>
          </p:cNvSpPr>
          <p:nvPr>
            <p:ph type="dt" sz="half" idx="10"/>
          </p:nvPr>
        </p:nvSpPr>
        <p:spPr>
          <a:xfrm>
            <a:off x="838200" y="6356350"/>
            <a:ext cx="2743200" cy="365125"/>
          </a:xfrm>
          <a:prstGeom prst="rect">
            <a:avLst/>
          </a:prstGeom>
        </p:spPr>
        <p:txBody>
          <a:bodyPr/>
          <a:lstStyle/>
          <a:p>
            <a:fld id="{B1C6DC73-88FC-473B-96F0-08C997EC249A}" type="datetimeFigureOut">
              <a:rPr lang="en-GB" smtClean="0"/>
              <a:t>16/09/2020</a:t>
            </a:fld>
            <a:endParaRPr lang="en-GB"/>
          </a:p>
        </p:txBody>
      </p:sp>
      <p:sp>
        <p:nvSpPr>
          <p:cNvPr id="6" name="Footer Placeholder 5">
            <a:extLst>
              <a:ext uri="{FF2B5EF4-FFF2-40B4-BE49-F238E27FC236}">
                <a16:creationId xmlns:a16="http://schemas.microsoft.com/office/drawing/2014/main" id="{D7C4BD99-C918-4403-9E6D-FFED38F86C6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BA8A217-14B6-45F3-B40F-54318F17E712}"/>
              </a:ext>
            </a:extLst>
          </p:cNvPr>
          <p:cNvSpPr>
            <a:spLocks noGrp="1"/>
          </p:cNvSpPr>
          <p:nvPr>
            <p:ph type="sldNum" sz="quarter" idx="12"/>
          </p:nvPr>
        </p:nvSpPr>
        <p:spPr>
          <a:xfrm>
            <a:off x="8610600" y="6356350"/>
            <a:ext cx="2743200" cy="365125"/>
          </a:xfrm>
          <a:prstGeom prst="rect">
            <a:avLst/>
          </a:prstGeom>
        </p:spPr>
        <p:txBody>
          <a:bodyPr/>
          <a:lstStyle/>
          <a:p>
            <a:fld id="{F8F0B22F-938F-4855-8E7E-F73C01111887}" type="slidenum">
              <a:rPr lang="en-GB" smtClean="0"/>
              <a:t>‹#›</a:t>
            </a:fld>
            <a:endParaRPr lang="en-GB"/>
          </a:p>
        </p:txBody>
      </p:sp>
    </p:spTree>
    <p:extLst>
      <p:ext uri="{BB962C8B-B14F-4D97-AF65-F5344CB8AC3E}">
        <p14:creationId xmlns:p14="http://schemas.microsoft.com/office/powerpoint/2010/main" val="306051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AAF87-6B29-43BD-9475-7FEE0E55D271}"/>
              </a:ext>
            </a:extLst>
          </p:cNvPr>
          <p:cNvSpPr/>
          <p:nvPr userDrawn="1"/>
        </p:nvSpPr>
        <p:spPr>
          <a:xfrm>
            <a:off x="0" y="0"/>
            <a:ext cx="12192000" cy="6857999"/>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2963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slide" Target="slide1.xml"/><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slide" Target="slide22.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thewordsearch.com/puzzle/142598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 Target="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image" Target="../media/image30.jpe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7.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8.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29.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0.png"/><Relationship Id="rId18" Type="http://schemas.openxmlformats.org/officeDocument/2006/relationships/slide" Target="slide31.xml"/><Relationship Id="rId3" Type="http://schemas.openxmlformats.org/officeDocument/2006/relationships/image" Target="../media/image2.png"/><Relationship Id="rId21" Type="http://schemas.openxmlformats.org/officeDocument/2006/relationships/image" Target="../media/image14.png"/><Relationship Id="rId7" Type="http://schemas.openxmlformats.org/officeDocument/2006/relationships/image" Target="../media/image6.png"/><Relationship Id="rId12" Type="http://schemas.openxmlformats.org/officeDocument/2006/relationships/slide" Target="slide27.xml"/><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slide" Target="slide29.xml"/><Relationship Id="rId20" Type="http://schemas.openxmlformats.org/officeDocument/2006/relationships/slide" Target="slide3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1.png"/><Relationship Id="rId23" Type="http://schemas.openxmlformats.org/officeDocument/2006/relationships/image" Target="../media/image15.png"/><Relationship Id="rId10" Type="http://schemas.openxmlformats.org/officeDocument/2006/relationships/slide" Target="slide30.xml"/><Relationship Id="rId19"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slide" Target="slide3.xml"/><Relationship Id="rId14" Type="http://schemas.openxmlformats.org/officeDocument/2006/relationships/slide" Target="slide28.xml"/><Relationship Id="rId22" Type="http://schemas.openxmlformats.org/officeDocument/2006/relationships/slide" Target="slide33.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slide" Target="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image" Target="../media/image13.png"/><Relationship Id="rId4" Type="http://schemas.openxmlformats.org/officeDocument/2006/relationships/slide" Target="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 Target="slide3.xml"/><Relationship Id="rId5" Type="http://schemas.openxmlformats.org/officeDocument/2006/relationships/slide" Target="slide3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slide" Target="slide3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slide" Target="slide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s://youtu.be/MPvnZILn6EY" TargetMode="External"/><Relationship Id="rId3" Type="http://schemas.openxmlformats.org/officeDocument/2006/relationships/image" Target="../media/image16.png"/><Relationship Id="rId7" Type="http://schemas.openxmlformats.org/officeDocument/2006/relationships/hyperlink" Target="https://youtu.be/to3_4yR0ClY" TargetMode="Externa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hyperlink" Target="https://youtu.be/sEL0WpeH088" TargetMode="External"/><Relationship Id="rId5" Type="http://schemas.openxmlformats.org/officeDocument/2006/relationships/slide" Target="slide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hyperlink" Target="https://youtu.be/IzN1ijiFnIA"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toy&#10;&#10;Description automatically generated">
            <a:extLst>
              <a:ext uri="{FF2B5EF4-FFF2-40B4-BE49-F238E27FC236}">
                <a16:creationId xmlns:a16="http://schemas.microsoft.com/office/drawing/2014/main" id="{F90AD975-9BCD-40C3-BF5F-E2F53A8F5E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99" y="776554"/>
            <a:ext cx="1918601" cy="3468758"/>
          </a:xfrm>
          <a:prstGeom prst="rect">
            <a:avLst/>
          </a:prstGeom>
        </p:spPr>
      </p:pic>
      <p:pic>
        <p:nvPicPr>
          <p:cNvPr id="15" name="Picture 14">
            <a:extLst>
              <a:ext uri="{FF2B5EF4-FFF2-40B4-BE49-F238E27FC236}">
                <a16:creationId xmlns:a16="http://schemas.microsoft.com/office/drawing/2014/main" id="{281753D2-6DB5-44A4-B10B-3C6E07ADD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7517" y="1956945"/>
            <a:ext cx="1963374" cy="3184919"/>
          </a:xfrm>
          <a:prstGeom prst="rect">
            <a:avLst/>
          </a:prstGeom>
        </p:spPr>
      </p:pic>
      <p:pic>
        <p:nvPicPr>
          <p:cNvPr id="21" name="Picture 20" descr="A picture containing toy&#10;&#10;Description automatically generated">
            <a:extLst>
              <a:ext uri="{FF2B5EF4-FFF2-40B4-BE49-F238E27FC236}">
                <a16:creationId xmlns:a16="http://schemas.microsoft.com/office/drawing/2014/main" id="{8F08A7B4-917C-4151-9B9A-B29BE3782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12131" y="1025130"/>
            <a:ext cx="1926423" cy="3236211"/>
          </a:xfrm>
          <a:prstGeom prst="rect">
            <a:avLst/>
          </a:prstGeom>
        </p:spPr>
      </p:pic>
      <p:pic>
        <p:nvPicPr>
          <p:cNvPr id="19" name="Picture 18" descr="A drawing of a cartoon character&#10;&#10;Description automatically generated">
            <a:extLst>
              <a:ext uri="{FF2B5EF4-FFF2-40B4-BE49-F238E27FC236}">
                <a16:creationId xmlns:a16="http://schemas.microsoft.com/office/drawing/2014/main" id="{0578B8C4-4592-43AE-9C8B-52329308B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6870" y="1720177"/>
            <a:ext cx="1921429" cy="3207234"/>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40545544-1F31-4900-94F8-BCB4CEFD92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90925" y="-261660"/>
            <a:ext cx="1883539" cy="3207234"/>
          </a:xfrm>
          <a:prstGeom prst="rect">
            <a:avLst/>
          </a:prstGeom>
        </p:spPr>
      </p:pic>
      <p:pic>
        <p:nvPicPr>
          <p:cNvPr id="27" name="Picture 26" descr="A picture containing drawing&#10;&#10;Description automatically generated">
            <a:extLst>
              <a:ext uri="{FF2B5EF4-FFF2-40B4-BE49-F238E27FC236}">
                <a16:creationId xmlns:a16="http://schemas.microsoft.com/office/drawing/2014/main" id="{1F897768-F735-4513-83C9-0E753A2DCC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9310" y="2359861"/>
            <a:ext cx="1909872" cy="3207234"/>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C248CB09-6A8F-4F31-A94F-32C5FF83A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673" y="2133076"/>
            <a:ext cx="1918601" cy="3468758"/>
          </a:xfrm>
          <a:prstGeom prst="rect">
            <a:avLst/>
          </a:prstGeom>
        </p:spPr>
      </p:pic>
      <p:pic>
        <p:nvPicPr>
          <p:cNvPr id="2" name="Picture 1">
            <a:extLst>
              <a:ext uri="{FF2B5EF4-FFF2-40B4-BE49-F238E27FC236}">
                <a16:creationId xmlns:a16="http://schemas.microsoft.com/office/drawing/2014/main" id="{BBB868F7-9DFB-44D0-ADC6-343D3D39D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418" y="2416915"/>
            <a:ext cx="1963374" cy="3184919"/>
          </a:xfrm>
          <a:prstGeom prst="rect">
            <a:avLst/>
          </a:prstGeom>
        </p:spPr>
      </p:pic>
      <p:pic>
        <p:nvPicPr>
          <p:cNvPr id="12" name="Picture 11" descr="A picture containing toy&#10;&#10;Description automatically generated">
            <a:extLst>
              <a:ext uri="{FF2B5EF4-FFF2-40B4-BE49-F238E27FC236}">
                <a16:creationId xmlns:a16="http://schemas.microsoft.com/office/drawing/2014/main" id="{837AC5FB-BA4C-4F46-B21B-94EB7674E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114" y="2353377"/>
            <a:ext cx="1926423" cy="3236211"/>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F24EC6C1-374C-4150-987B-70863DE4555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05426" y="2386247"/>
            <a:ext cx="1909872" cy="3207234"/>
          </a:xfrm>
          <a:prstGeom prst="rect">
            <a:avLst/>
          </a:prstGeom>
        </p:spPr>
      </p:pic>
      <p:pic>
        <p:nvPicPr>
          <p:cNvPr id="6" name="Picture 5" descr="A drawing of a cartoon character&#10;&#10;Description automatically generated">
            <a:extLst>
              <a:ext uri="{FF2B5EF4-FFF2-40B4-BE49-F238E27FC236}">
                <a16:creationId xmlns:a16="http://schemas.microsoft.com/office/drawing/2014/main" id="{F244FA12-5CB1-495E-A076-C19E9D0BF0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0566" y="2369490"/>
            <a:ext cx="1921429" cy="3207234"/>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25DA4359-8742-4A72-9BD4-DAD9B5AC74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684135E8-4C83-40CD-8310-D5BC30B92D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9782" y="2294179"/>
            <a:ext cx="1938587" cy="3282545"/>
          </a:xfrm>
          <a:prstGeom prst="rect">
            <a:avLst/>
          </a:prstGeom>
        </p:spPr>
      </p:pic>
      <p:pic>
        <p:nvPicPr>
          <p:cNvPr id="4" name="Picture 3">
            <a:extLst>
              <a:ext uri="{FF2B5EF4-FFF2-40B4-BE49-F238E27FC236}">
                <a16:creationId xmlns:a16="http://schemas.microsoft.com/office/drawing/2014/main" id="{43927BE7-0143-4C6A-9F92-86C2B39CD39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85830" y="-1324532"/>
            <a:ext cx="1921428" cy="3262071"/>
          </a:xfrm>
          <a:prstGeom prst="rect">
            <a:avLst/>
          </a:prstGeom>
        </p:spPr>
      </p:pic>
      <p:grpSp>
        <p:nvGrpSpPr>
          <p:cNvPr id="10" name="Group 9">
            <a:extLst>
              <a:ext uri="{FF2B5EF4-FFF2-40B4-BE49-F238E27FC236}">
                <a16:creationId xmlns:a16="http://schemas.microsoft.com/office/drawing/2014/main" id="{0EB04D63-CA72-4527-BCEE-67722DC2D48A}"/>
              </a:ext>
            </a:extLst>
          </p:cNvPr>
          <p:cNvGrpSpPr/>
          <p:nvPr/>
        </p:nvGrpSpPr>
        <p:grpSpPr>
          <a:xfrm>
            <a:off x="3686629" y="159656"/>
            <a:ext cx="7460342" cy="2364603"/>
            <a:chOff x="3686629" y="159656"/>
            <a:chExt cx="7460342" cy="3077030"/>
          </a:xfrm>
        </p:grpSpPr>
        <p:sp>
          <p:nvSpPr>
            <p:cNvPr id="7" name="Speech Bubble: Oval 6">
              <a:extLst>
                <a:ext uri="{FF2B5EF4-FFF2-40B4-BE49-F238E27FC236}">
                  <a16:creationId xmlns:a16="http://schemas.microsoft.com/office/drawing/2014/main" id="{F9139578-6DBD-4F8D-9EE5-7B59105BB6AF}"/>
                </a:ext>
              </a:extLst>
            </p:cNvPr>
            <p:cNvSpPr/>
            <p:nvPr/>
          </p:nvSpPr>
          <p:spPr>
            <a:xfrm>
              <a:off x="3686629" y="159656"/>
              <a:ext cx="7460342" cy="3077030"/>
            </a:xfrm>
            <a:prstGeom prst="wedgeEllipseCallout">
              <a:avLst>
                <a:gd name="adj1" fmla="val 30827"/>
                <a:gd name="adj2" fmla="val 712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BA0C6431-5FF4-49A7-AD39-71118F1975F1}"/>
                </a:ext>
              </a:extLst>
            </p:cNvPr>
            <p:cNvSpPr txBox="1"/>
            <p:nvPr/>
          </p:nvSpPr>
          <p:spPr>
            <a:xfrm>
              <a:off x="4057049" y="417295"/>
              <a:ext cx="6719501" cy="1371883"/>
            </a:xfrm>
            <a:prstGeom prst="rect">
              <a:avLst/>
            </a:prstGeom>
            <a:noFill/>
          </p:spPr>
          <p:txBody>
            <a:bodyPr wrap="square" rtlCol="0">
              <a:spAutoFit/>
            </a:bodyPr>
            <a:lstStyle/>
            <a:p>
              <a:pPr algn="ctr"/>
              <a:r>
                <a:rPr lang="en-US" sz="3200" dirty="0">
                  <a:latin typeface="Comic Sans MS" panose="030F0702030302020204" pitchFamily="66" charset="0"/>
                </a:rPr>
                <a:t>Good morning and welcome </a:t>
              </a:r>
            </a:p>
            <a:p>
              <a:pPr algn="ctr"/>
              <a:r>
                <a:rPr lang="en-US" sz="3200" dirty="0">
                  <a:latin typeface="Comic Sans MS" panose="030F0702030302020204" pitchFamily="66" charset="0"/>
                </a:rPr>
                <a:t>to Hillcliffe Junior Church Online. </a:t>
              </a:r>
              <a:endParaRPr lang="en-GB" sz="3200" dirty="0">
                <a:latin typeface="Comic Sans MS" panose="030F0702030302020204" pitchFamily="66" charset="0"/>
              </a:endParaRPr>
            </a:p>
          </p:txBody>
        </p:sp>
      </p:grpSp>
      <p:sp>
        <p:nvSpPr>
          <p:cNvPr id="9" name="TextBox 8">
            <a:extLst>
              <a:ext uri="{FF2B5EF4-FFF2-40B4-BE49-F238E27FC236}">
                <a16:creationId xmlns:a16="http://schemas.microsoft.com/office/drawing/2014/main" id="{0828EC82-7399-4C21-A7F7-58141F4C53EA}"/>
              </a:ext>
            </a:extLst>
          </p:cNvPr>
          <p:cNvSpPr txBox="1"/>
          <p:nvPr/>
        </p:nvSpPr>
        <p:spPr>
          <a:xfrm>
            <a:off x="3686627" y="1309029"/>
            <a:ext cx="7337687" cy="1077218"/>
          </a:xfrm>
          <a:prstGeom prst="rect">
            <a:avLst/>
          </a:prstGeom>
          <a:noFill/>
        </p:spPr>
        <p:txBody>
          <a:bodyPr wrap="square" rtlCol="0">
            <a:spAutoFit/>
          </a:bodyPr>
          <a:lstStyle/>
          <a:p>
            <a:pPr algn="ctr"/>
            <a:r>
              <a:rPr lang="en-US" sz="3200" dirty="0">
                <a:latin typeface="Comic Sans MS" panose="030F0702030302020204" pitchFamily="66" charset="0"/>
              </a:rPr>
              <a:t>We are going to begin this morning with prayer.</a:t>
            </a:r>
            <a:endParaRPr lang="en-GB" sz="3200" dirty="0">
              <a:latin typeface="Comic Sans MS" panose="030F0702030302020204" pitchFamily="66" charset="0"/>
            </a:endParaRPr>
          </a:p>
        </p:txBody>
      </p:sp>
      <p:sp>
        <p:nvSpPr>
          <p:cNvPr id="11" name="Rectangle 10">
            <a:hlinkClick r:id="rId10" action="ppaction://hlinksldjump"/>
            <a:extLst>
              <a:ext uri="{FF2B5EF4-FFF2-40B4-BE49-F238E27FC236}">
                <a16:creationId xmlns:a16="http://schemas.microsoft.com/office/drawing/2014/main" id="{EF4C7111-F380-4D9D-B36A-11738D41D1B8}"/>
              </a:ext>
            </a:extLst>
          </p:cNvPr>
          <p:cNvSpPr/>
          <p:nvPr/>
        </p:nvSpPr>
        <p:spPr>
          <a:xfrm>
            <a:off x="-167181"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Arrow: Right 12">
            <a:hlinkClick r:id="" action="ppaction://hlinkshowjump?jump=nextslide"/>
            <a:extLst>
              <a:ext uri="{FF2B5EF4-FFF2-40B4-BE49-F238E27FC236}">
                <a16:creationId xmlns:a16="http://schemas.microsoft.com/office/drawing/2014/main" id="{799DE69B-4067-466A-B3B7-975C2E85726D}"/>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5756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8.33333E-7 4.07407E-6 L 0.9026 0.5331 " pathEditMode="relative" rAng="0" ptsTypes="AA">
                                      <p:cBhvr>
                                        <p:cTn id="6" dur="3000" fill="hold"/>
                                        <p:tgtEl>
                                          <p:spTgt spid="4"/>
                                        </p:tgtEl>
                                        <p:attrNameLst>
                                          <p:attrName>ppt_x</p:attrName>
                                          <p:attrName>ppt_y</p:attrName>
                                        </p:attrNameLst>
                                      </p:cBhvr>
                                      <p:rCtr x="45130" y="26644"/>
                                    </p:animMotion>
                                  </p:childTnLst>
                                </p:cTn>
                              </p:par>
                              <p:par>
                                <p:cTn id="7" presetID="53" presetClass="entr" presetSubtype="16"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3000" fill="hold"/>
                                        <p:tgtEl>
                                          <p:spTgt spid="4"/>
                                        </p:tgtEl>
                                        <p:attrNameLst>
                                          <p:attrName>ppt_w</p:attrName>
                                        </p:attrNameLst>
                                      </p:cBhvr>
                                      <p:tavLst>
                                        <p:tav tm="0">
                                          <p:val>
                                            <p:fltVal val="0"/>
                                          </p:val>
                                        </p:tav>
                                        <p:tav tm="100000">
                                          <p:val>
                                            <p:strVal val="#ppt_w"/>
                                          </p:val>
                                        </p:tav>
                                      </p:tavLst>
                                    </p:anim>
                                    <p:anim calcmode="lin" valueType="num">
                                      <p:cBhvr>
                                        <p:cTn id="10" dur="3000" fill="hold"/>
                                        <p:tgtEl>
                                          <p:spTgt spid="4"/>
                                        </p:tgtEl>
                                        <p:attrNameLst>
                                          <p:attrName>ppt_h</p:attrName>
                                        </p:attrNameLst>
                                      </p:cBhvr>
                                      <p:tavLst>
                                        <p:tav tm="0">
                                          <p:val>
                                            <p:fltVal val="0"/>
                                          </p:val>
                                        </p:tav>
                                        <p:tav tm="100000">
                                          <p:val>
                                            <p:strVal val="#ppt_h"/>
                                          </p:val>
                                        </p:tav>
                                      </p:tavLst>
                                    </p:anim>
                                    <p:animEffect transition="in" filter="fade">
                                      <p:cBhvr>
                                        <p:cTn id="11" dur="3000"/>
                                        <p:tgtEl>
                                          <p:spTgt spid="4"/>
                                        </p:tgtEl>
                                      </p:cBhvr>
                                    </p:animEffect>
                                  </p:childTnLst>
                                </p:cTn>
                              </p:par>
                            </p:childTnLst>
                          </p:cTn>
                        </p:par>
                        <p:par>
                          <p:cTn id="12" fill="hold">
                            <p:stCondLst>
                              <p:cond delay="3000"/>
                            </p:stCondLst>
                            <p:childTnLst>
                              <p:par>
                                <p:cTn id="13" presetID="1"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par>
                          <p:cTn id="15" fill="hold">
                            <p:stCondLst>
                              <p:cond delay="3000"/>
                            </p:stCondLst>
                            <p:childTnLst>
                              <p:par>
                                <p:cTn id="16" presetID="1" presetClass="exit" presetSubtype="0" fill="hold" nodeType="after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par>
                          <p:cTn id="18" fill="hold">
                            <p:stCondLst>
                              <p:cond delay="3000"/>
                            </p:stCondLst>
                            <p:childTnLst>
                              <p:par>
                                <p:cTn id="19" presetID="22" presetClass="entr" presetSubtype="4" fill="hold" nodeType="after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1750"/>
                                        <p:tgtEl>
                                          <p:spTgt spid="10"/>
                                        </p:tgtEl>
                                      </p:cBhvr>
                                    </p:animEffect>
                                  </p:childTnLst>
                                </p:cTn>
                              </p:par>
                            </p:childTnLst>
                          </p:cTn>
                        </p:par>
                        <p:par>
                          <p:cTn id="22" fill="hold">
                            <p:stCondLst>
                              <p:cond delay="5000"/>
                            </p:stCondLst>
                            <p:childTnLst>
                              <p:par>
                                <p:cTn id="23" presetID="63" presetClass="path" presetSubtype="0" accel="50000" decel="50000" fill="hold" nodeType="afterEffect">
                                  <p:stCondLst>
                                    <p:cond delay="0"/>
                                  </p:stCondLst>
                                  <p:childTnLst>
                                    <p:animMotion origin="layout" path="M -2.70833E-6 -1.85185E-6 L -0.41263 0.3831 " pathEditMode="relative" rAng="0" ptsTypes="AA">
                                      <p:cBhvr>
                                        <p:cTn id="24" dur="1750" fill="hold"/>
                                        <p:tgtEl>
                                          <p:spTgt spid="17"/>
                                        </p:tgtEl>
                                        <p:attrNameLst>
                                          <p:attrName>ppt_x</p:attrName>
                                          <p:attrName>ppt_y</p:attrName>
                                        </p:attrNameLst>
                                      </p:cBhvr>
                                      <p:rCtr x="-20638" y="19144"/>
                                    </p:animMotion>
                                  </p:childTnLst>
                                </p:cTn>
                              </p:par>
                            </p:childTnLst>
                          </p:cTn>
                        </p:par>
                        <p:par>
                          <p:cTn id="25" fill="hold">
                            <p:stCondLst>
                              <p:cond delay="6750"/>
                            </p:stCondLst>
                            <p:childTnLst>
                              <p:par>
                                <p:cTn id="26" presetID="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par>
                          <p:cTn id="28" fill="hold">
                            <p:stCondLst>
                              <p:cond delay="6750"/>
                            </p:stCondLst>
                            <p:childTnLst>
                              <p:par>
                                <p:cTn id="29" presetID="1" presetClass="exit" presetSubtype="0" fill="hold" nodeType="after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par>
                          <p:cTn id="31" fill="hold">
                            <p:stCondLst>
                              <p:cond delay="6750"/>
                            </p:stCondLst>
                            <p:childTnLst>
                              <p:par>
                                <p:cTn id="32" presetID="35" presetClass="path" presetSubtype="0" accel="50000" decel="50000" fill="hold" nodeType="afterEffect">
                                  <p:stCondLst>
                                    <p:cond delay="0"/>
                                  </p:stCondLst>
                                  <p:childTnLst>
                                    <p:animMotion origin="layout" path="M 2.5E-6 -2.22222E-6 L -0.5586 0.09398 " pathEditMode="relative" rAng="0" ptsTypes="AA">
                                      <p:cBhvr>
                                        <p:cTn id="33" dur="2000" fill="hold"/>
                                        <p:tgtEl>
                                          <p:spTgt spid="19"/>
                                        </p:tgtEl>
                                        <p:attrNameLst>
                                          <p:attrName>ppt_x</p:attrName>
                                          <p:attrName>ppt_y</p:attrName>
                                        </p:attrNameLst>
                                      </p:cBhvr>
                                      <p:rCtr x="-27930" y="4699"/>
                                    </p:animMotion>
                                  </p:childTnLst>
                                </p:cTn>
                              </p:par>
                            </p:childTnLst>
                          </p:cTn>
                        </p:par>
                        <p:par>
                          <p:cTn id="34" fill="hold">
                            <p:stCondLst>
                              <p:cond delay="8750"/>
                            </p:stCondLst>
                            <p:childTnLst>
                              <p:par>
                                <p:cTn id="35" presetID="1"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par>
                          <p:cTn id="37" fill="hold">
                            <p:stCondLst>
                              <p:cond delay="8750"/>
                            </p:stCondLst>
                            <p:childTnLst>
                              <p:par>
                                <p:cTn id="38" presetID="1" presetClass="exit" presetSubtype="0" fill="hold" nodeType="afterEffect">
                                  <p:stCondLst>
                                    <p:cond delay="0"/>
                                  </p:stCondLst>
                                  <p:childTnLst>
                                    <p:set>
                                      <p:cBhvr>
                                        <p:cTn id="39" dur="1" fill="hold">
                                          <p:stCondLst>
                                            <p:cond delay="0"/>
                                          </p:stCondLst>
                                        </p:cTn>
                                        <p:tgtEl>
                                          <p:spTgt spid="19"/>
                                        </p:tgtEl>
                                        <p:attrNameLst>
                                          <p:attrName>style.visibility</p:attrName>
                                        </p:attrNameLst>
                                      </p:cBhvr>
                                      <p:to>
                                        <p:strVal val="hidden"/>
                                      </p:to>
                                    </p:set>
                                  </p:childTnLst>
                                </p:cTn>
                              </p:par>
                            </p:childTnLst>
                          </p:cTn>
                        </p:par>
                        <p:par>
                          <p:cTn id="40" fill="hold">
                            <p:stCondLst>
                              <p:cond delay="8750"/>
                            </p:stCondLst>
                            <p:childTnLst>
                              <p:par>
                                <p:cTn id="41" presetID="35" presetClass="path" presetSubtype="0" accel="50000" decel="50000" fill="hold" nodeType="afterEffect">
                                  <p:stCondLst>
                                    <p:cond delay="0"/>
                                  </p:stCondLst>
                                  <p:childTnLst>
                                    <p:animMotion origin="layout" path="M 4.79167E-6 3.33333E-6 L -0.79076 0.19328 " pathEditMode="relative" rAng="0" ptsTypes="AA">
                                      <p:cBhvr>
                                        <p:cTn id="42" dur="1750" fill="hold"/>
                                        <p:tgtEl>
                                          <p:spTgt spid="21"/>
                                        </p:tgtEl>
                                        <p:attrNameLst>
                                          <p:attrName>ppt_x</p:attrName>
                                          <p:attrName>ppt_y</p:attrName>
                                        </p:attrNameLst>
                                      </p:cBhvr>
                                      <p:rCtr x="-39544" y="9653"/>
                                    </p:animMotion>
                                  </p:childTnLst>
                                </p:cTn>
                              </p:par>
                            </p:childTnLst>
                          </p:cTn>
                        </p:par>
                        <p:par>
                          <p:cTn id="43" fill="hold">
                            <p:stCondLst>
                              <p:cond delay="10500"/>
                            </p:stCondLst>
                            <p:childTnLst>
                              <p:par>
                                <p:cTn id="44" presetID="1"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par>
                          <p:cTn id="46" fill="hold">
                            <p:stCondLst>
                              <p:cond delay="10500"/>
                            </p:stCondLst>
                            <p:childTnLst>
                              <p:par>
                                <p:cTn id="47" presetID="1" presetClass="exit" presetSubtype="0" fill="hold" nodeType="afterEffect">
                                  <p:stCondLst>
                                    <p:cond delay="0"/>
                                  </p:stCondLst>
                                  <p:childTnLst>
                                    <p:set>
                                      <p:cBhvr>
                                        <p:cTn id="48" dur="1" fill="hold">
                                          <p:stCondLst>
                                            <p:cond delay="0"/>
                                          </p:stCondLst>
                                        </p:cTn>
                                        <p:tgtEl>
                                          <p:spTgt spid="21"/>
                                        </p:tgtEl>
                                        <p:attrNameLst>
                                          <p:attrName>style.visibility</p:attrName>
                                        </p:attrNameLst>
                                      </p:cBhvr>
                                      <p:to>
                                        <p:strVal val="hidden"/>
                                      </p:to>
                                    </p:set>
                                  </p:childTnLst>
                                </p:cTn>
                              </p:par>
                            </p:childTnLst>
                          </p:cTn>
                        </p:par>
                        <p:par>
                          <p:cTn id="49" fill="hold">
                            <p:stCondLst>
                              <p:cond delay="10500"/>
                            </p:stCondLst>
                            <p:childTnLst>
                              <p:par>
                                <p:cTn id="50" presetID="63" presetClass="path" presetSubtype="0" accel="50000" decel="50000" fill="hold" nodeType="afterEffect">
                                  <p:stCondLst>
                                    <p:cond delay="250"/>
                                  </p:stCondLst>
                                  <p:childTnLst>
                                    <p:animMotion origin="layout" path="M -3.125E-6 -2.59259E-6 L 0.48868 0.06366 " pathEditMode="relative" rAng="0" ptsTypes="AA">
                                      <p:cBhvr>
                                        <p:cTn id="51" dur="2000" fill="hold"/>
                                        <p:tgtEl>
                                          <p:spTgt spid="15"/>
                                        </p:tgtEl>
                                        <p:attrNameLst>
                                          <p:attrName>ppt_x</p:attrName>
                                          <p:attrName>ppt_y</p:attrName>
                                        </p:attrNameLst>
                                      </p:cBhvr>
                                      <p:rCtr x="24427" y="3171"/>
                                    </p:animMotion>
                                  </p:childTnLst>
                                </p:cTn>
                              </p:par>
                            </p:childTnLst>
                          </p:cTn>
                        </p:par>
                        <p:par>
                          <p:cTn id="52" fill="hold">
                            <p:stCondLst>
                              <p:cond delay="12750"/>
                            </p:stCondLst>
                            <p:childTnLst>
                              <p:par>
                                <p:cTn id="53" presetID="1"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par>
                          <p:cTn id="55" fill="hold">
                            <p:stCondLst>
                              <p:cond delay="12750"/>
                            </p:stCondLst>
                            <p:childTnLst>
                              <p:par>
                                <p:cTn id="56" presetID="1" presetClass="exit" presetSubtype="0" fill="hold" nodeType="afterEffect">
                                  <p:stCondLst>
                                    <p:cond delay="0"/>
                                  </p:stCondLst>
                                  <p:childTnLst>
                                    <p:set>
                                      <p:cBhvr>
                                        <p:cTn id="57" dur="1" fill="hold">
                                          <p:stCondLst>
                                            <p:cond delay="0"/>
                                          </p:stCondLst>
                                        </p:cTn>
                                        <p:tgtEl>
                                          <p:spTgt spid="15"/>
                                        </p:tgtEl>
                                        <p:attrNameLst>
                                          <p:attrName>style.visibility</p:attrName>
                                        </p:attrNameLst>
                                      </p:cBhvr>
                                      <p:to>
                                        <p:strVal val="hidden"/>
                                      </p:to>
                                    </p:set>
                                  </p:childTnLst>
                                </p:cTn>
                              </p:par>
                            </p:childTnLst>
                          </p:cTn>
                        </p:par>
                        <p:par>
                          <p:cTn id="58" fill="hold">
                            <p:stCondLst>
                              <p:cond delay="12750"/>
                            </p:stCondLst>
                            <p:childTnLst>
                              <p:par>
                                <p:cTn id="59" presetID="63" presetClass="path" presetSubtype="0" accel="50000" decel="50000" fill="hold" nodeType="afterEffect">
                                  <p:stCondLst>
                                    <p:cond delay="250"/>
                                  </p:stCondLst>
                                  <p:childTnLst>
                                    <p:animMotion origin="layout" path="M -3.54167E-6 -2.22222E-6 L 0.26576 0.19699 " pathEditMode="relative" rAng="0" ptsTypes="AA">
                                      <p:cBhvr>
                                        <p:cTn id="60" dur="1750" fill="hold"/>
                                        <p:tgtEl>
                                          <p:spTgt spid="22"/>
                                        </p:tgtEl>
                                        <p:attrNameLst>
                                          <p:attrName>ppt_x</p:attrName>
                                          <p:attrName>ppt_y</p:attrName>
                                        </p:attrNameLst>
                                      </p:cBhvr>
                                      <p:rCtr x="13281" y="9838"/>
                                    </p:animMotion>
                                  </p:childTnLst>
                                </p:cTn>
                              </p:par>
                            </p:childTnLst>
                          </p:cTn>
                        </p:par>
                        <p:par>
                          <p:cTn id="61" fill="hold">
                            <p:stCondLst>
                              <p:cond delay="14750"/>
                            </p:stCondLst>
                            <p:childTnLst>
                              <p:par>
                                <p:cTn id="62" presetID="1" presetClass="entr" presetSubtype="0" fill="hold" nodeType="after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childTnLst>
                          </p:cTn>
                        </p:par>
                        <p:par>
                          <p:cTn id="64" fill="hold">
                            <p:stCondLst>
                              <p:cond delay="14750"/>
                            </p:stCondLst>
                            <p:childTnLst>
                              <p:par>
                                <p:cTn id="65" presetID="1" presetClass="exit" presetSubtype="0" fill="hold" nodeType="afterEffect">
                                  <p:stCondLst>
                                    <p:cond delay="0"/>
                                  </p:stCondLst>
                                  <p:childTnLst>
                                    <p:set>
                                      <p:cBhvr>
                                        <p:cTn id="66" dur="1" fill="hold">
                                          <p:stCondLst>
                                            <p:cond delay="0"/>
                                          </p:stCondLst>
                                        </p:cTn>
                                        <p:tgtEl>
                                          <p:spTgt spid="22"/>
                                        </p:tgtEl>
                                        <p:attrNameLst>
                                          <p:attrName>style.visibility</p:attrName>
                                        </p:attrNameLst>
                                      </p:cBhvr>
                                      <p:to>
                                        <p:strVal val="hidden"/>
                                      </p:to>
                                    </p:set>
                                  </p:childTnLst>
                                </p:cTn>
                              </p:par>
                            </p:childTnLst>
                          </p:cTn>
                        </p:par>
                        <p:par>
                          <p:cTn id="67" fill="hold">
                            <p:stCondLst>
                              <p:cond delay="14750"/>
                            </p:stCondLst>
                            <p:childTnLst>
                              <p:par>
                                <p:cTn id="68" presetID="35" presetClass="path" presetSubtype="0" accel="50000" decel="50000" fill="hold" nodeType="afterEffect">
                                  <p:stCondLst>
                                    <p:cond delay="250"/>
                                  </p:stCondLst>
                                  <p:childTnLst>
                                    <p:animMotion origin="layout" path="M -1.875E-6 -2.96296E-6 L -0.22383 -0.00254 " pathEditMode="relative" rAng="0" ptsTypes="AA">
                                      <p:cBhvr>
                                        <p:cTn id="69" dur="2000" fill="hold"/>
                                        <p:tgtEl>
                                          <p:spTgt spid="25"/>
                                        </p:tgtEl>
                                        <p:attrNameLst>
                                          <p:attrName>ppt_x</p:attrName>
                                          <p:attrName>ppt_y</p:attrName>
                                        </p:attrNameLst>
                                      </p:cBhvr>
                                      <p:rCtr x="-11198" y="-139"/>
                                    </p:animMotion>
                                  </p:childTnLst>
                                </p:cTn>
                              </p:par>
                            </p:childTnLst>
                          </p:cTn>
                        </p:par>
                        <p:par>
                          <p:cTn id="70" fill="hold">
                            <p:stCondLst>
                              <p:cond delay="17000"/>
                            </p:stCondLst>
                            <p:childTnLst>
                              <p:par>
                                <p:cTn id="71" presetID="1" presetClass="entr" presetSubtype="0" fill="hold" nodeType="after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childTnLst>
                          </p:cTn>
                        </p:par>
                        <p:par>
                          <p:cTn id="73" fill="hold">
                            <p:stCondLst>
                              <p:cond delay="17000"/>
                            </p:stCondLst>
                            <p:childTnLst>
                              <p:par>
                                <p:cTn id="74" presetID="1" presetClass="exit" presetSubtype="0" fill="hold" nodeType="afterEffect">
                                  <p:stCondLst>
                                    <p:cond delay="0"/>
                                  </p:stCondLst>
                                  <p:childTnLst>
                                    <p:set>
                                      <p:cBhvr>
                                        <p:cTn id="75" dur="1" fill="hold">
                                          <p:stCondLst>
                                            <p:cond delay="0"/>
                                          </p:stCondLst>
                                        </p:cTn>
                                        <p:tgtEl>
                                          <p:spTgt spid="25"/>
                                        </p:tgtEl>
                                        <p:attrNameLst>
                                          <p:attrName>style.visibility</p:attrName>
                                        </p:attrNameLst>
                                      </p:cBhvr>
                                      <p:to>
                                        <p:strVal val="hidden"/>
                                      </p:to>
                                    </p:set>
                                  </p:childTnLst>
                                </p:cTn>
                              </p:par>
                            </p:childTnLst>
                          </p:cTn>
                        </p:par>
                        <p:par>
                          <p:cTn id="76" fill="hold">
                            <p:stCondLst>
                              <p:cond delay="17000"/>
                            </p:stCondLst>
                            <p:childTnLst>
                              <p:par>
                                <p:cTn id="77" presetID="22" presetClass="entr" presetSubtype="2" fill="hold" grpId="0" nodeType="after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right)">
                                      <p:cBhvr>
                                        <p:cTn id="79" dur="1750"/>
                                        <p:tgtEl>
                                          <p:spTgt spid="9"/>
                                        </p:tgtEl>
                                      </p:cBhvr>
                                    </p:animEffect>
                                  </p:childTnLst>
                                </p:cTn>
                              </p:par>
                            </p:childTnLst>
                          </p:cTn>
                        </p:par>
                        <p:par>
                          <p:cTn id="80" fill="hold">
                            <p:stCondLst>
                              <p:cond delay="18750"/>
                            </p:stCondLst>
                            <p:childTnLst>
                              <p:par>
                                <p:cTn id="81" presetID="63" presetClass="path" presetSubtype="0" accel="50000" decel="50000" fill="hold" grpId="0" nodeType="afterEffect">
                                  <p:stCondLst>
                                    <p:cond delay="1000"/>
                                  </p:stCondLst>
                                  <p:childTnLst>
                                    <p:animMotion origin="layout" path="M 4.79167E-6 -4.07407E-6 L 0.9983 0.00024 " pathEditMode="relative" rAng="0" ptsTypes="AA">
                                      <p:cBhvr>
                                        <p:cTn id="82" dur="2000" fill="hold"/>
                                        <p:tgtEl>
                                          <p:spTgt spid="13"/>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BD2C93E-58C9-4981-A6B1-3224755C8C9B}"/>
              </a:ext>
            </a:extLst>
          </p:cNvPr>
          <p:cNvSpPr/>
          <p:nvPr/>
        </p:nvSpPr>
        <p:spPr>
          <a:xfrm>
            <a:off x="2324100" y="318739"/>
            <a:ext cx="7144905"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15 verses 22 - 26</a:t>
            </a:r>
          </a:p>
        </p:txBody>
      </p:sp>
      <p:sp>
        <p:nvSpPr>
          <p:cNvPr id="6" name="Rectangle 5">
            <a:extLst>
              <a:ext uri="{FF2B5EF4-FFF2-40B4-BE49-F238E27FC236}">
                <a16:creationId xmlns:a16="http://schemas.microsoft.com/office/drawing/2014/main" id="{52F24FF5-84A8-4058-B6F3-65262E54D7CE}"/>
              </a:ext>
            </a:extLst>
          </p:cNvPr>
          <p:cNvSpPr/>
          <p:nvPr/>
        </p:nvSpPr>
        <p:spPr>
          <a:xfrm>
            <a:off x="704850" y="1008526"/>
            <a:ext cx="11049000" cy="5632311"/>
          </a:xfrm>
          <a:prstGeom prst="rect">
            <a:avLst/>
          </a:prstGeom>
        </p:spPr>
        <p:txBody>
          <a:bodyPr wrap="square">
            <a:spAutoFit/>
          </a:bodyPr>
          <a:lstStyle/>
          <a:p>
            <a:r>
              <a:rPr lang="en-US" sz="2400" dirty="0">
                <a:solidFill>
                  <a:srgbClr val="0000CC"/>
                </a:solidFill>
                <a:latin typeface="Comic Sans MS" panose="030F0702030302020204" pitchFamily="66" charset="0"/>
              </a:rPr>
              <a:t>Moses led the people of Israel away from the Red Sea. The people went into the Desert of </a:t>
            </a:r>
            <a:r>
              <a:rPr lang="en-US" sz="2400" dirty="0" err="1">
                <a:solidFill>
                  <a:srgbClr val="0000CC"/>
                </a:solidFill>
                <a:latin typeface="Comic Sans MS" panose="030F0702030302020204" pitchFamily="66" charset="0"/>
              </a:rPr>
              <a:t>Shur</a:t>
            </a:r>
            <a:r>
              <a:rPr lang="en-US" sz="2400" dirty="0">
                <a:solidFill>
                  <a:srgbClr val="0000CC"/>
                </a:solidFill>
                <a:latin typeface="Comic Sans MS" panose="030F0702030302020204" pitchFamily="66" charset="0"/>
              </a:rPr>
              <a:t>. They travelled for three days in the desert but found no water. Then they came to Marah, where there was water. </a:t>
            </a:r>
          </a:p>
          <a:p>
            <a:r>
              <a:rPr lang="en-US" sz="2400" dirty="0">
                <a:solidFill>
                  <a:srgbClr val="0000CC"/>
                </a:solidFill>
                <a:latin typeface="Comic Sans MS" panose="030F0702030302020204" pitchFamily="66" charset="0"/>
              </a:rPr>
              <a:t>But they could not drink it because it was too bitter. That is</a:t>
            </a:r>
          </a:p>
          <a:p>
            <a:r>
              <a:rPr lang="en-US" sz="2400" dirty="0">
                <a:solidFill>
                  <a:srgbClr val="0000CC"/>
                </a:solidFill>
                <a:latin typeface="Comic Sans MS" panose="030F0702030302020204" pitchFamily="66" charset="0"/>
              </a:rPr>
              <a:t>why the place was named Marah. The people grumbled to </a:t>
            </a:r>
          </a:p>
          <a:p>
            <a:r>
              <a:rPr lang="en-US" sz="2400" dirty="0">
                <a:solidFill>
                  <a:srgbClr val="0000CC"/>
                </a:solidFill>
                <a:latin typeface="Comic Sans MS" panose="030F0702030302020204" pitchFamily="66" charset="0"/>
              </a:rPr>
              <a:t>Moses. They asked, “What will we drink?”</a:t>
            </a:r>
          </a:p>
          <a:p>
            <a:r>
              <a:rPr lang="en-US" sz="2400" dirty="0">
                <a:latin typeface="Comic Sans MS" panose="030F0702030302020204" pitchFamily="66" charset="0"/>
              </a:rPr>
              <a:t>Moses cried out to the Lord. So the Lord showed him a </a:t>
            </a:r>
          </a:p>
          <a:p>
            <a:r>
              <a:rPr lang="en-US" sz="2400" dirty="0">
                <a:latin typeface="Comic Sans MS" panose="030F0702030302020204" pitchFamily="66" charset="0"/>
              </a:rPr>
              <a:t>tree. Moses threw the tree into the water. And the water </a:t>
            </a:r>
          </a:p>
          <a:p>
            <a:r>
              <a:rPr lang="en-US" sz="2400" dirty="0">
                <a:latin typeface="Comic Sans MS" panose="030F0702030302020204" pitchFamily="66" charset="0"/>
              </a:rPr>
              <a:t>became good to drink.</a:t>
            </a:r>
          </a:p>
          <a:p>
            <a:r>
              <a:rPr lang="en-US" sz="2400" dirty="0">
                <a:solidFill>
                  <a:srgbClr val="FF0000"/>
                </a:solidFill>
                <a:latin typeface="Comic Sans MS" panose="030F0702030302020204" pitchFamily="66" charset="0"/>
              </a:rPr>
              <a:t>There the Lord gave the people a rule and a law to live by. There </a:t>
            </a:r>
          </a:p>
          <a:p>
            <a:r>
              <a:rPr lang="en-US" sz="2400" dirty="0">
                <a:solidFill>
                  <a:srgbClr val="FF0000"/>
                </a:solidFill>
                <a:latin typeface="Comic Sans MS" panose="030F0702030302020204" pitchFamily="66" charset="0"/>
              </a:rPr>
              <a:t>he also tested their loyalty to him. He said, “You must obey the </a:t>
            </a:r>
          </a:p>
          <a:p>
            <a:r>
              <a:rPr lang="en-US" sz="2400" dirty="0">
                <a:solidFill>
                  <a:srgbClr val="FF0000"/>
                </a:solidFill>
                <a:latin typeface="Comic Sans MS" panose="030F0702030302020204" pitchFamily="66" charset="0"/>
              </a:rPr>
              <a:t>Lord, your God. You must do what the Lord said is right. You </a:t>
            </a:r>
          </a:p>
          <a:p>
            <a:r>
              <a:rPr lang="en-US" sz="2400" dirty="0">
                <a:solidFill>
                  <a:srgbClr val="FF0000"/>
                </a:solidFill>
                <a:latin typeface="Comic Sans MS" panose="030F0702030302020204" pitchFamily="66" charset="0"/>
              </a:rPr>
              <a:t>must obey all his laws and keep his rules. If you do these </a:t>
            </a:r>
          </a:p>
          <a:p>
            <a:r>
              <a:rPr lang="en-US" sz="2400" dirty="0">
                <a:solidFill>
                  <a:srgbClr val="FF0000"/>
                </a:solidFill>
                <a:latin typeface="Comic Sans MS" panose="030F0702030302020204" pitchFamily="66" charset="0"/>
              </a:rPr>
              <a:t>things, I will not give you any of the sicknesses I gave the </a:t>
            </a:r>
          </a:p>
          <a:p>
            <a:r>
              <a:rPr lang="en-US" sz="2400" dirty="0">
                <a:solidFill>
                  <a:srgbClr val="FF0000"/>
                </a:solidFill>
                <a:latin typeface="Comic Sans MS" panose="030F0702030302020204" pitchFamily="66" charset="0"/>
              </a:rPr>
              <a:t>Egyptians. I am the Lord. I am the Lord who heals you.”</a:t>
            </a:r>
          </a:p>
        </p:txBody>
      </p:sp>
      <p:pic>
        <p:nvPicPr>
          <p:cNvPr id="9" name="Picture 8" descr="A close up of a logo&#10;&#10;Description automatically generated">
            <a:extLst>
              <a:ext uri="{FF2B5EF4-FFF2-40B4-BE49-F238E27FC236}">
                <a16:creationId xmlns:a16="http://schemas.microsoft.com/office/drawing/2014/main" id="{8C67A9E7-7991-4249-99DD-45BB90BD8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15850" y="1998687"/>
            <a:ext cx="2248502" cy="3457551"/>
          </a:xfrm>
          <a:prstGeom prst="rect">
            <a:avLst/>
          </a:prstGeom>
        </p:spPr>
      </p:pic>
      <p:sp>
        <p:nvSpPr>
          <p:cNvPr id="2" name="Rectangle 1">
            <a:hlinkClick r:id="rId3" action="ppaction://hlinksldjump"/>
            <a:extLst>
              <a:ext uri="{FF2B5EF4-FFF2-40B4-BE49-F238E27FC236}">
                <a16:creationId xmlns:a16="http://schemas.microsoft.com/office/drawing/2014/main" id="{35D3C6BD-DA51-48F7-B1D2-61E2EB566C74}"/>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hlinkClick r:id="" action="ppaction://hlinkshowjump?jump=nextslide"/>
            <a:extLst>
              <a:ext uri="{FF2B5EF4-FFF2-40B4-BE49-F238E27FC236}">
                <a16:creationId xmlns:a16="http://schemas.microsoft.com/office/drawing/2014/main" id="{2D889649-192C-44BD-A728-73F473BA486B}"/>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7661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2.22045E-16 1.48148E-6 L -0.29687 -0.00463 " pathEditMode="relative" rAng="0" ptsTypes="AA">
                                      <p:cBhvr>
                                        <p:cTn id="6" dur="2000" fill="hold"/>
                                        <p:tgtEl>
                                          <p:spTgt spid="9"/>
                                        </p:tgtEl>
                                        <p:attrNameLst>
                                          <p:attrName>ppt_x</p:attrName>
                                          <p:attrName>ppt_y</p:attrName>
                                        </p:attrNameLst>
                                      </p:cBhvr>
                                      <p:rCtr x="-14844" y="-231"/>
                                    </p:animMotion>
                                  </p:childTnLst>
                                </p:cTn>
                              </p:par>
                            </p:childTnLst>
                          </p:cTn>
                        </p:par>
                        <p:par>
                          <p:cTn id="7" fill="hold">
                            <p:stCondLst>
                              <p:cond delay="2250"/>
                            </p:stCondLst>
                            <p:childTnLst>
                              <p:par>
                                <p:cTn id="8" presetID="22" presetClass="entr" presetSubtype="1"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500"/>
                                        <p:tgtEl>
                                          <p:spTgt spid="6"/>
                                        </p:tgtEl>
                                      </p:cBhvr>
                                    </p:animEffect>
                                  </p:childTnLst>
                                </p:cTn>
                              </p:par>
                            </p:childTnLst>
                          </p:cTn>
                        </p:par>
                        <p:par>
                          <p:cTn id="11" fill="hold">
                            <p:stCondLst>
                              <p:cond delay="4250"/>
                            </p:stCondLst>
                            <p:childTnLst>
                              <p:par>
                                <p:cTn id="12" presetID="63" presetClass="path" presetSubtype="0" accel="50000" decel="50000" fill="hold" grpId="0" nodeType="afterEffect">
                                  <p:stCondLst>
                                    <p:cond delay="1000"/>
                                  </p:stCondLst>
                                  <p:childTnLst>
                                    <p:animMotion origin="layout" path="M 4.79167E-6 -4.07407E-6 L 0.9983 0.00024 " pathEditMode="relative" rAng="0" ptsTypes="AA">
                                      <p:cBhvr>
                                        <p:cTn id="13" dur="2000" fill="hold"/>
                                        <p:tgtEl>
                                          <p:spTgt spid="1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9" name="Group 18">
            <a:extLst>
              <a:ext uri="{FF2B5EF4-FFF2-40B4-BE49-F238E27FC236}">
                <a16:creationId xmlns:a16="http://schemas.microsoft.com/office/drawing/2014/main" id="{080966EB-5B2D-44FB-B051-F0F6C71F8023}"/>
              </a:ext>
            </a:extLst>
          </p:cNvPr>
          <p:cNvGrpSpPr/>
          <p:nvPr/>
        </p:nvGrpSpPr>
        <p:grpSpPr>
          <a:xfrm>
            <a:off x="2861632" y="4478881"/>
            <a:ext cx="5818418" cy="1335610"/>
            <a:chOff x="3686628" y="159657"/>
            <a:chExt cx="7460342" cy="1863841"/>
          </a:xfrm>
        </p:grpSpPr>
        <p:sp>
          <p:nvSpPr>
            <p:cNvPr id="25" name="Speech Bubble: Oval 24">
              <a:extLst>
                <a:ext uri="{FF2B5EF4-FFF2-40B4-BE49-F238E27FC236}">
                  <a16:creationId xmlns:a16="http://schemas.microsoft.com/office/drawing/2014/main" id="{58FBB446-E6A0-4753-9CC1-05B55C08203A}"/>
                </a:ext>
              </a:extLst>
            </p:cNvPr>
            <p:cNvSpPr/>
            <p:nvPr/>
          </p:nvSpPr>
          <p:spPr>
            <a:xfrm>
              <a:off x="3686628" y="159657"/>
              <a:ext cx="7460342" cy="1863841"/>
            </a:xfrm>
            <a:prstGeom prst="wedgeEllipseCallout">
              <a:avLst>
                <a:gd name="adj1" fmla="val 69324"/>
                <a:gd name="adj2" fmla="val -15726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D2C70C8F-4ABE-447A-AD1F-7D4B50EF45CB}"/>
                </a:ext>
              </a:extLst>
            </p:cNvPr>
            <p:cNvSpPr txBox="1"/>
            <p:nvPr/>
          </p:nvSpPr>
          <p:spPr>
            <a:xfrm>
              <a:off x="4189684" y="429178"/>
              <a:ext cx="6454229" cy="1503256"/>
            </a:xfrm>
            <a:prstGeom prst="rect">
              <a:avLst/>
            </a:prstGeom>
            <a:noFill/>
          </p:spPr>
          <p:txBody>
            <a:bodyPr wrap="square" rtlCol="0">
              <a:spAutoFit/>
            </a:bodyPr>
            <a:lstStyle/>
            <a:p>
              <a:pPr algn="ctr"/>
              <a:r>
                <a:rPr lang="en-GB" sz="3200" dirty="0">
                  <a:latin typeface="Comic Sans MS" panose="030F0702030302020204" pitchFamily="66" charset="0"/>
                </a:rPr>
                <a:t>Let’s read that part of the story.</a:t>
              </a:r>
              <a:endParaRPr lang="en-GB" sz="3200" dirty="0">
                <a:solidFill>
                  <a:srgbClr val="FF0000"/>
                </a:solidFill>
                <a:latin typeface="Comic Sans MS" panose="030F0702030302020204" pitchFamily="66" charset="0"/>
              </a:endParaRPr>
            </a:p>
          </p:txBody>
        </p:sp>
      </p:grpSp>
      <p:grpSp>
        <p:nvGrpSpPr>
          <p:cNvPr id="13" name="Group 12">
            <a:extLst>
              <a:ext uri="{FF2B5EF4-FFF2-40B4-BE49-F238E27FC236}">
                <a16:creationId xmlns:a16="http://schemas.microsoft.com/office/drawing/2014/main" id="{7E071005-C741-44F4-9BCA-58205C53B659}"/>
              </a:ext>
            </a:extLst>
          </p:cNvPr>
          <p:cNvGrpSpPr/>
          <p:nvPr/>
        </p:nvGrpSpPr>
        <p:grpSpPr>
          <a:xfrm>
            <a:off x="2728876" y="2146088"/>
            <a:ext cx="4947622" cy="2104785"/>
            <a:chOff x="5877918" y="203317"/>
            <a:chExt cx="4925690" cy="1431186"/>
          </a:xfrm>
        </p:grpSpPr>
        <p:sp>
          <p:nvSpPr>
            <p:cNvPr id="14" name="Speech Bubble: Rectangle with Corners Rounded 13">
              <a:extLst>
                <a:ext uri="{FF2B5EF4-FFF2-40B4-BE49-F238E27FC236}">
                  <a16:creationId xmlns:a16="http://schemas.microsoft.com/office/drawing/2014/main" id="{0B438887-1EC1-4ABF-BFF0-E0F62442B96B}"/>
                </a:ext>
              </a:extLst>
            </p:cNvPr>
            <p:cNvSpPr/>
            <p:nvPr/>
          </p:nvSpPr>
          <p:spPr>
            <a:xfrm>
              <a:off x="5899344" y="203317"/>
              <a:ext cx="4882839" cy="1425129"/>
            </a:xfrm>
            <a:prstGeom prst="wedgeRoundRectCallout">
              <a:avLst>
                <a:gd name="adj1" fmla="val -69076"/>
                <a:gd name="adj2" fmla="val -498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17F4ADC0-54B2-4B98-83D7-164FB2996857}"/>
                </a:ext>
              </a:extLst>
            </p:cNvPr>
            <p:cNvSpPr txBox="1"/>
            <p:nvPr/>
          </p:nvSpPr>
          <p:spPr>
            <a:xfrm>
              <a:off x="5877918" y="232340"/>
              <a:ext cx="4925690" cy="1402163"/>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So the Israelites were Ok for a while but then they complained that they were hungry.</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88375" y="239989"/>
            <a:ext cx="5146514" cy="1207399"/>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2824"/>
                <a:gd name="adj2" fmla="val 18622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843315"/>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God did a miracle giving the people water to drink.</a:t>
              </a:r>
            </a:p>
          </p:txBody>
        </p:sp>
      </p:grpSp>
      <p:grpSp>
        <p:nvGrpSpPr>
          <p:cNvPr id="22" name="Group 21">
            <a:extLst>
              <a:ext uri="{FF2B5EF4-FFF2-40B4-BE49-F238E27FC236}">
                <a16:creationId xmlns:a16="http://schemas.microsoft.com/office/drawing/2014/main" id="{6033D8A1-CAF0-4D86-92C7-499175FF3553}"/>
              </a:ext>
            </a:extLst>
          </p:cNvPr>
          <p:cNvGrpSpPr/>
          <p:nvPr/>
        </p:nvGrpSpPr>
        <p:grpSpPr>
          <a:xfrm>
            <a:off x="5651288" y="73781"/>
            <a:ext cx="6376987" cy="2344593"/>
            <a:chOff x="3686628" y="97823"/>
            <a:chExt cx="7460342" cy="2695267"/>
          </a:xfrm>
        </p:grpSpPr>
        <p:sp>
          <p:nvSpPr>
            <p:cNvPr id="23" name="Speech Bubble: Oval 22">
              <a:extLst>
                <a:ext uri="{FF2B5EF4-FFF2-40B4-BE49-F238E27FC236}">
                  <a16:creationId xmlns:a16="http://schemas.microsoft.com/office/drawing/2014/main" id="{E2F19195-4CB7-430D-B25A-07767A115FC4}"/>
                </a:ext>
              </a:extLst>
            </p:cNvPr>
            <p:cNvSpPr/>
            <p:nvPr/>
          </p:nvSpPr>
          <p:spPr>
            <a:xfrm>
              <a:off x="3686628" y="159657"/>
              <a:ext cx="7460342" cy="2633433"/>
            </a:xfrm>
            <a:prstGeom prst="wedgeEllipseCallout">
              <a:avLst>
                <a:gd name="adj1" fmla="val 15711"/>
                <a:gd name="adj2" fmla="val 7739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5B7897F-FAE9-4B6D-B9ED-7E740E37F118}"/>
                </a:ext>
              </a:extLst>
            </p:cNvPr>
            <p:cNvSpPr txBox="1"/>
            <p:nvPr/>
          </p:nvSpPr>
          <p:spPr>
            <a:xfrm>
              <a:off x="3991113" y="97823"/>
              <a:ext cx="7055164" cy="2370526"/>
            </a:xfrm>
            <a:prstGeom prst="rect">
              <a:avLst/>
            </a:prstGeom>
            <a:noFill/>
          </p:spPr>
          <p:txBody>
            <a:bodyPr wrap="square" rtlCol="0">
              <a:spAutoFit/>
            </a:bodyPr>
            <a:lstStyle/>
            <a:p>
              <a:pPr algn="ctr"/>
              <a:r>
                <a:rPr lang="en-GB" sz="3200" dirty="0">
                  <a:latin typeface="Comic Sans MS" panose="030F0702030302020204" pitchFamily="66" charset="0"/>
                </a:rPr>
                <a:t>Yes! </a:t>
              </a:r>
            </a:p>
            <a:p>
              <a:pPr algn="ctr"/>
              <a:r>
                <a:rPr lang="en-GB" sz="3200" dirty="0">
                  <a:latin typeface="Comic Sans MS" panose="030F0702030302020204" pitchFamily="66" charset="0"/>
                </a:rPr>
                <a:t>God showed that he would supply the Israelites what they needed. </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8047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4" fill="hold" nodeType="afterEffect">
                                  <p:stCondLst>
                                    <p:cond delay="250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1750"/>
                                        <p:tgtEl>
                                          <p:spTgt spid="22"/>
                                        </p:tgtEl>
                                      </p:cBhvr>
                                    </p:animEffect>
                                  </p:childTnLst>
                                </p:cTn>
                              </p:par>
                            </p:childTnLst>
                          </p:cTn>
                        </p:par>
                        <p:par>
                          <p:cTn id="12" fill="hold">
                            <p:stCondLst>
                              <p:cond delay="6250"/>
                            </p:stCondLst>
                            <p:childTnLst>
                              <p:par>
                                <p:cTn id="13" presetID="22" presetClass="entr" presetSubtype="8" fill="hold" nodeType="afterEffect">
                                  <p:stCondLst>
                                    <p:cond delay="200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750"/>
                                        <p:tgtEl>
                                          <p:spTgt spid="13"/>
                                        </p:tgtEl>
                                      </p:cBhvr>
                                    </p:animEffect>
                                  </p:childTnLst>
                                </p:cTn>
                              </p:par>
                            </p:childTnLst>
                          </p:cTn>
                        </p:par>
                        <p:par>
                          <p:cTn id="16" fill="hold">
                            <p:stCondLst>
                              <p:cond delay="10000"/>
                            </p:stCondLst>
                            <p:childTnLst>
                              <p:par>
                                <p:cTn id="17" presetID="63" presetClass="path" presetSubtype="0" accel="50000" decel="50000" fill="hold" grpId="0" nodeType="afterEffect">
                                  <p:stCondLst>
                                    <p:cond delay="0"/>
                                  </p:stCondLst>
                                  <p:childTnLst>
                                    <p:animMotion origin="layout" path="M 4.79167E-6 -4.07407E-6 L 0.9983 0.00024 " pathEditMode="relative" rAng="0" ptsTypes="AA">
                                      <p:cBhvr>
                                        <p:cTn id="18" dur="2000" fill="hold"/>
                                        <p:tgtEl>
                                          <p:spTgt spid="20"/>
                                        </p:tgtEl>
                                        <p:attrNameLst>
                                          <p:attrName>ppt_x</p:attrName>
                                          <p:attrName>ppt_y</p:attrName>
                                        </p:attrNameLst>
                                      </p:cBhvr>
                                      <p:rCtr x="49909" y="0"/>
                                    </p:animMotion>
                                  </p:childTnLst>
                                </p:cTn>
                              </p:par>
                            </p:childTnLst>
                          </p:cTn>
                        </p:par>
                        <p:par>
                          <p:cTn id="19" fill="hold">
                            <p:stCondLst>
                              <p:cond delay="12000"/>
                            </p:stCondLst>
                            <p:childTnLst>
                              <p:par>
                                <p:cTn id="20" presetID="22" presetClass="entr" presetSubtype="2" fill="hold" nodeType="afterEffect">
                                  <p:stCondLst>
                                    <p:cond delay="2000"/>
                                  </p:stCondLst>
                                  <p:childTnLst>
                                    <p:set>
                                      <p:cBhvr>
                                        <p:cTn id="21" dur="1" fill="hold">
                                          <p:stCondLst>
                                            <p:cond delay="0"/>
                                          </p:stCondLst>
                                        </p:cTn>
                                        <p:tgtEl>
                                          <p:spTgt spid="19"/>
                                        </p:tgtEl>
                                        <p:attrNameLst>
                                          <p:attrName>style.visibility</p:attrName>
                                        </p:attrNameLst>
                                      </p:cBhvr>
                                      <p:to>
                                        <p:strVal val="visible"/>
                                      </p:to>
                                    </p:set>
                                    <p:animEffect transition="in" filter="wipe(right)">
                                      <p:cBhvr>
                                        <p:cTn id="22" dur="1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36F9880-E7A4-4678-9700-57D128277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399312" y="903514"/>
            <a:ext cx="11250501" cy="5632311"/>
          </a:xfrm>
          <a:prstGeom prst="rect">
            <a:avLst/>
          </a:prstGeom>
        </p:spPr>
        <p:txBody>
          <a:bodyPr wrap="square">
            <a:spAutoFit/>
          </a:bodyPr>
          <a:lstStyle/>
          <a:p>
            <a:r>
              <a:rPr lang="en-US" sz="2400" dirty="0">
                <a:solidFill>
                  <a:srgbClr val="0000CC"/>
                </a:solidFill>
                <a:latin typeface="Comic Sans MS" panose="030F0702030302020204" pitchFamily="66" charset="0"/>
              </a:rPr>
              <a:t>Then the Israelites left </a:t>
            </a:r>
            <a:r>
              <a:rPr lang="en-US" sz="2400" dirty="0" err="1">
                <a:solidFill>
                  <a:srgbClr val="0000CC"/>
                </a:solidFill>
                <a:latin typeface="Comic Sans MS" panose="030F0702030302020204" pitchFamily="66" charset="0"/>
              </a:rPr>
              <a:t>Elim</a:t>
            </a:r>
            <a:r>
              <a:rPr lang="en-US" sz="2400" dirty="0">
                <a:solidFill>
                  <a:srgbClr val="0000CC"/>
                </a:solidFill>
                <a:latin typeface="Comic Sans MS" panose="030F0702030302020204" pitchFamily="66" charset="0"/>
              </a:rPr>
              <a:t>. They came to the Desert of Sin. This place was between </a:t>
            </a:r>
            <a:r>
              <a:rPr lang="en-US" sz="2400" dirty="0" err="1">
                <a:solidFill>
                  <a:srgbClr val="0000CC"/>
                </a:solidFill>
                <a:latin typeface="Comic Sans MS" panose="030F0702030302020204" pitchFamily="66" charset="0"/>
              </a:rPr>
              <a:t>Elim</a:t>
            </a:r>
            <a:r>
              <a:rPr lang="en-US" sz="2400" dirty="0">
                <a:solidFill>
                  <a:srgbClr val="0000CC"/>
                </a:solidFill>
                <a:latin typeface="Comic Sans MS" panose="030F0702030302020204" pitchFamily="66" charset="0"/>
              </a:rPr>
              <a:t> and Sinai.</a:t>
            </a:r>
            <a:r>
              <a:rPr lang="en-US" sz="2400" b="1" baseline="30000" dirty="0">
                <a:solidFill>
                  <a:srgbClr val="0000CC"/>
                </a:solidFill>
                <a:latin typeface="Comic Sans MS" panose="030F0702030302020204" pitchFamily="66" charset="0"/>
              </a:rPr>
              <a:t> </a:t>
            </a:r>
            <a:r>
              <a:rPr lang="en-US" sz="2400" dirty="0">
                <a:solidFill>
                  <a:srgbClr val="0000CC"/>
                </a:solidFill>
                <a:latin typeface="Comic Sans MS" panose="030F0702030302020204" pitchFamily="66" charset="0"/>
              </a:rPr>
              <a:t>They came to this place on the fifteenth day of the second month after they had left Egypt. Then the whole Israelite </a:t>
            </a:r>
          </a:p>
          <a:p>
            <a:r>
              <a:rPr lang="en-US" sz="2400" dirty="0">
                <a:solidFill>
                  <a:srgbClr val="0000CC"/>
                </a:solidFill>
                <a:latin typeface="Comic Sans MS" panose="030F0702030302020204" pitchFamily="66" charset="0"/>
              </a:rPr>
              <a:t>community grumbled to Moses and Aaron in the desert. </a:t>
            </a:r>
          </a:p>
          <a:p>
            <a:r>
              <a:rPr lang="en-US" sz="2400" dirty="0">
                <a:solidFill>
                  <a:srgbClr val="0000CC"/>
                </a:solidFill>
                <a:latin typeface="Comic Sans MS" panose="030F0702030302020204" pitchFamily="66" charset="0"/>
              </a:rPr>
              <a:t>The Israelites said to them,</a:t>
            </a:r>
          </a:p>
          <a:p>
            <a:r>
              <a:rPr lang="en-US" sz="2400" dirty="0">
                <a:latin typeface="Comic Sans MS" panose="030F0702030302020204" pitchFamily="66" charset="0"/>
              </a:rPr>
              <a:t>“It would have been better if the Lord had killed us in the </a:t>
            </a:r>
          </a:p>
          <a:p>
            <a:r>
              <a:rPr lang="en-US" sz="2400" dirty="0">
                <a:latin typeface="Comic Sans MS" panose="030F0702030302020204" pitchFamily="66" charset="0"/>
              </a:rPr>
              <a:t>Land of Egypt. There we had meat to eat. We had all the </a:t>
            </a:r>
          </a:p>
          <a:p>
            <a:r>
              <a:rPr lang="en-US" sz="2400" dirty="0">
                <a:latin typeface="Comic Sans MS" panose="030F0702030302020204" pitchFamily="66" charset="0"/>
              </a:rPr>
              <a:t>food we wanted. But you have brought us into this desert. </a:t>
            </a:r>
          </a:p>
          <a:p>
            <a:r>
              <a:rPr lang="en-US" sz="2400" dirty="0">
                <a:latin typeface="Comic Sans MS" panose="030F0702030302020204" pitchFamily="66" charset="0"/>
              </a:rPr>
              <a:t>You will starve us to death here.”</a:t>
            </a:r>
          </a:p>
          <a:p>
            <a:r>
              <a:rPr lang="en-US" sz="2400" dirty="0">
                <a:solidFill>
                  <a:srgbClr val="FF0000"/>
                </a:solidFill>
                <a:latin typeface="Comic Sans MS" panose="030F0702030302020204" pitchFamily="66" charset="0"/>
              </a:rPr>
              <a:t>Then the Lord said to Moses, “I will cause food to fall like rain </a:t>
            </a:r>
          </a:p>
          <a:p>
            <a:r>
              <a:rPr lang="en-US" sz="2400" dirty="0">
                <a:solidFill>
                  <a:srgbClr val="FF0000"/>
                </a:solidFill>
                <a:latin typeface="Comic Sans MS" panose="030F0702030302020204" pitchFamily="66" charset="0"/>
              </a:rPr>
              <a:t>from the sky. This food will be for all of you. Every day the people </a:t>
            </a:r>
          </a:p>
          <a:p>
            <a:r>
              <a:rPr lang="en-US" sz="2400" dirty="0">
                <a:solidFill>
                  <a:srgbClr val="FF0000"/>
                </a:solidFill>
                <a:latin typeface="Comic Sans MS" panose="030F0702030302020204" pitchFamily="66" charset="0"/>
              </a:rPr>
              <a:t>must go out and gather what they need for that day. I will do this </a:t>
            </a:r>
          </a:p>
          <a:p>
            <a:r>
              <a:rPr lang="en-US" sz="2400" dirty="0">
                <a:solidFill>
                  <a:srgbClr val="FF0000"/>
                </a:solidFill>
                <a:latin typeface="Comic Sans MS" panose="030F0702030302020204" pitchFamily="66" charset="0"/>
              </a:rPr>
              <a:t>to see if the people will do what I teach them. </a:t>
            </a:r>
            <a:r>
              <a:rPr lang="en-US" sz="2400" b="1" baseline="300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On the sixth day </a:t>
            </a:r>
          </a:p>
          <a:p>
            <a:r>
              <a:rPr lang="en-US" sz="2400" dirty="0">
                <a:solidFill>
                  <a:srgbClr val="FF0000"/>
                </a:solidFill>
                <a:latin typeface="Comic Sans MS" panose="030F0702030302020204" pitchFamily="66" charset="0"/>
              </a:rPr>
              <a:t>of each week, they are to gather twice as much as they </a:t>
            </a:r>
          </a:p>
          <a:p>
            <a:r>
              <a:rPr lang="en-US" sz="2400" dirty="0">
                <a:solidFill>
                  <a:srgbClr val="FF0000"/>
                </a:solidFill>
                <a:latin typeface="Comic Sans MS" panose="030F0702030302020204" pitchFamily="66" charset="0"/>
              </a:rPr>
              <a:t>gather on other days. Then they are to prepare it.”</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716903"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16 verses 1 - 5</a:t>
            </a:r>
          </a:p>
        </p:txBody>
      </p:sp>
      <p:sp>
        <p:nvSpPr>
          <p:cNvPr id="2" name="Rectangle 1">
            <a:hlinkClick r:id="rId3" action="ppaction://hlinksldjump"/>
            <a:extLst>
              <a:ext uri="{FF2B5EF4-FFF2-40B4-BE49-F238E27FC236}">
                <a16:creationId xmlns:a16="http://schemas.microsoft.com/office/drawing/2014/main" id="{2FA11379-F082-457D-9393-71AE0409AF1C}"/>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746506A9-FFDE-43AB-9039-75689BEFE66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124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0" name="Group 9">
            <a:extLst>
              <a:ext uri="{FF2B5EF4-FFF2-40B4-BE49-F238E27FC236}">
                <a16:creationId xmlns:a16="http://schemas.microsoft.com/office/drawing/2014/main" id="{1ACE1DD3-33FA-4533-AB1E-674186682546}"/>
              </a:ext>
            </a:extLst>
          </p:cNvPr>
          <p:cNvGrpSpPr/>
          <p:nvPr/>
        </p:nvGrpSpPr>
        <p:grpSpPr>
          <a:xfrm>
            <a:off x="2453699" y="2423182"/>
            <a:ext cx="6386083" cy="2423178"/>
            <a:chOff x="3686628" y="159657"/>
            <a:chExt cx="746034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2633433"/>
            </a:xfrm>
            <a:prstGeom prst="wedgeEllipseCallout">
              <a:avLst>
                <a:gd name="adj1" fmla="val 64466"/>
                <a:gd name="adj2" fmla="val -237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3995753" y="238792"/>
              <a:ext cx="6842090" cy="1823027"/>
            </a:xfrm>
            <a:prstGeom prst="rect">
              <a:avLst/>
            </a:prstGeom>
            <a:noFill/>
          </p:spPr>
          <p:txBody>
            <a:bodyPr wrap="square" rtlCol="0">
              <a:spAutoFit/>
            </a:bodyPr>
            <a:lstStyle/>
            <a:p>
              <a:pPr algn="ctr"/>
              <a:r>
                <a:rPr lang="en-GB" sz="3200" dirty="0">
                  <a:latin typeface="Comic Sans MS" panose="030F0702030302020204" pitchFamily="66" charset="0"/>
                </a:rPr>
                <a:t>That’s right.</a:t>
              </a:r>
            </a:p>
            <a:p>
              <a:pPr algn="ctr"/>
              <a:r>
                <a:rPr lang="en-GB" sz="3200" dirty="0">
                  <a:latin typeface="Comic Sans MS" panose="030F0702030302020204" pitchFamily="66" charset="0"/>
                </a:rPr>
                <a:t>The Bible also tells us that God sent Quail, which is like chicken, for them to eat.</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711986" y="243944"/>
            <a:ext cx="8565363" cy="1581697"/>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38206"/>
                <a:gd name="adj2" fmla="val 13019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938035"/>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God did another miracle and sent a material called Manna that tasted like honey wafers to feed the Israelites.</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499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2" fill="hold" nodeType="afterEffect">
                                  <p:stCondLst>
                                    <p:cond delay="300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1750"/>
                                        <p:tgtEl>
                                          <p:spTgt spid="10"/>
                                        </p:tgtEl>
                                      </p:cBhvr>
                                    </p:animEffect>
                                  </p:childTnLst>
                                </p:cTn>
                              </p:par>
                            </p:childTnLst>
                          </p:cTn>
                        </p:par>
                        <p:par>
                          <p:cTn id="12" fill="hold">
                            <p:stCondLst>
                              <p:cond delay="6750"/>
                            </p:stCondLst>
                            <p:childTnLst>
                              <p:par>
                                <p:cTn id="13" presetID="63" presetClass="path" presetSubtype="0" accel="50000" decel="50000" fill="hold" grpId="0" nodeType="afterEffect">
                                  <p:stCondLst>
                                    <p:cond delay="0"/>
                                  </p:stCondLst>
                                  <p:childTnLst>
                                    <p:animMotion origin="layout" path="M 4.79167E-6 -4.07407E-6 L 0.9983 0.00024 " pathEditMode="relative" rAng="0" ptsTypes="AA">
                                      <p:cBhvr>
                                        <p:cTn id="14"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0" name="Group 9">
            <a:extLst>
              <a:ext uri="{FF2B5EF4-FFF2-40B4-BE49-F238E27FC236}">
                <a16:creationId xmlns:a16="http://schemas.microsoft.com/office/drawing/2014/main" id="{1ACE1DD3-33FA-4533-AB1E-674186682546}"/>
              </a:ext>
            </a:extLst>
          </p:cNvPr>
          <p:cNvGrpSpPr/>
          <p:nvPr/>
        </p:nvGrpSpPr>
        <p:grpSpPr>
          <a:xfrm>
            <a:off x="845337" y="0"/>
            <a:ext cx="10051263" cy="2743200"/>
            <a:chOff x="3686628" y="159657"/>
            <a:chExt cx="746034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2633433"/>
            </a:xfrm>
            <a:prstGeom prst="wedgeEllipseCallout">
              <a:avLst>
                <a:gd name="adj1" fmla="val 38023"/>
                <a:gd name="adj2" fmla="val 5999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3928092" y="355860"/>
              <a:ext cx="7151217" cy="1034114"/>
            </a:xfrm>
            <a:prstGeom prst="rect">
              <a:avLst/>
            </a:prstGeom>
            <a:noFill/>
          </p:spPr>
          <p:txBody>
            <a:bodyPr wrap="square" rtlCol="0">
              <a:spAutoFit/>
            </a:bodyPr>
            <a:lstStyle/>
            <a:p>
              <a:pPr algn="ctr"/>
              <a:r>
                <a:rPr lang="en-GB" sz="3200" dirty="0">
                  <a:latin typeface="Comic Sans MS" panose="030F0702030302020204" pitchFamily="66" charset="0"/>
                </a:rPr>
                <a:t>God also gave the Israelites some </a:t>
              </a:r>
            </a:p>
            <a:p>
              <a:pPr algn="ctr"/>
              <a:r>
                <a:rPr lang="en-GB" sz="3200" dirty="0">
                  <a:latin typeface="Comic Sans MS" panose="030F0702030302020204" pitchFamily="66" charset="0"/>
                </a:rPr>
                <a:t>instructions to follow when gathering the Manna.</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530057" y="2533104"/>
            <a:ext cx="6508545" cy="1581697"/>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61827"/>
                <a:gd name="adj2" fmla="val -143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938036"/>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Those people that saved some Manna for the next day found that it had maggots in it.</a:t>
              </a:r>
            </a:p>
          </p:txBody>
        </p:sp>
      </p:grpSp>
      <p:sp>
        <p:nvSpPr>
          <p:cNvPr id="14" name="TextBox 13">
            <a:extLst>
              <a:ext uri="{FF2B5EF4-FFF2-40B4-BE49-F238E27FC236}">
                <a16:creationId xmlns:a16="http://schemas.microsoft.com/office/drawing/2014/main" id="{B5C7C2A0-7CD8-491B-9E2A-F7B7EB919597}"/>
              </a:ext>
            </a:extLst>
          </p:cNvPr>
          <p:cNvSpPr txBox="1"/>
          <p:nvPr/>
        </p:nvSpPr>
        <p:spPr>
          <a:xfrm>
            <a:off x="1158747" y="1187297"/>
            <a:ext cx="9424442" cy="1077218"/>
          </a:xfrm>
          <a:prstGeom prst="rect">
            <a:avLst/>
          </a:prstGeom>
          <a:noFill/>
        </p:spPr>
        <p:txBody>
          <a:bodyPr wrap="square">
            <a:spAutoFit/>
          </a:bodyPr>
          <a:lstStyle/>
          <a:p>
            <a:pPr algn="ctr"/>
            <a:r>
              <a:rPr lang="en-GB" sz="3200" dirty="0">
                <a:latin typeface="Comic Sans MS" panose="030F0702030302020204" pitchFamily="66" charset="0"/>
              </a:rPr>
              <a:t>Some of the Israelites followed the instructions</a:t>
            </a:r>
          </a:p>
          <a:p>
            <a:pPr algn="ctr"/>
            <a:r>
              <a:rPr lang="en-GB" sz="3200" dirty="0">
                <a:latin typeface="Comic Sans MS" panose="030F0702030302020204" pitchFamily="66" charset="0"/>
              </a:rPr>
              <a:t> but some thought they knew more than God</a:t>
            </a:r>
            <a:r>
              <a:rPr lang="en-GB" sz="2400" dirty="0">
                <a:latin typeface="Comic Sans MS" panose="030F0702030302020204" pitchFamily="66" charset="0"/>
              </a:rPr>
              <a:t>.</a:t>
            </a:r>
          </a:p>
        </p:txBody>
      </p:sp>
      <p:grpSp>
        <p:nvGrpSpPr>
          <p:cNvPr id="15" name="Group 14">
            <a:extLst>
              <a:ext uri="{FF2B5EF4-FFF2-40B4-BE49-F238E27FC236}">
                <a16:creationId xmlns:a16="http://schemas.microsoft.com/office/drawing/2014/main" id="{C370D4C9-626D-40A9-BCB7-35AA73F4B349}"/>
              </a:ext>
            </a:extLst>
          </p:cNvPr>
          <p:cNvGrpSpPr/>
          <p:nvPr/>
        </p:nvGrpSpPr>
        <p:grpSpPr>
          <a:xfrm>
            <a:off x="2530057" y="4212818"/>
            <a:ext cx="6069363" cy="2202209"/>
            <a:chOff x="3686628" y="159657"/>
            <a:chExt cx="7460342" cy="2633433"/>
          </a:xfrm>
        </p:grpSpPr>
        <p:sp>
          <p:nvSpPr>
            <p:cNvPr id="19" name="Speech Bubble: Oval 18">
              <a:extLst>
                <a:ext uri="{FF2B5EF4-FFF2-40B4-BE49-F238E27FC236}">
                  <a16:creationId xmlns:a16="http://schemas.microsoft.com/office/drawing/2014/main" id="{CCC5F230-4D9B-4A3D-B08B-A22A2A8F2060}"/>
                </a:ext>
              </a:extLst>
            </p:cNvPr>
            <p:cNvSpPr/>
            <p:nvPr/>
          </p:nvSpPr>
          <p:spPr>
            <a:xfrm>
              <a:off x="3686628" y="159657"/>
              <a:ext cx="7460342" cy="2633433"/>
            </a:xfrm>
            <a:prstGeom prst="wedgeEllipseCallout">
              <a:avLst>
                <a:gd name="adj1" fmla="val 68059"/>
                <a:gd name="adj2" fmla="val -10289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4E83115-4CF7-417A-AE22-B6CDE105A588}"/>
                </a:ext>
              </a:extLst>
            </p:cNvPr>
            <p:cNvSpPr txBox="1"/>
            <p:nvPr/>
          </p:nvSpPr>
          <p:spPr>
            <a:xfrm>
              <a:off x="3926146" y="534849"/>
              <a:ext cx="6981303" cy="1506852"/>
            </a:xfrm>
            <a:prstGeom prst="rect">
              <a:avLst/>
            </a:prstGeom>
            <a:noFill/>
          </p:spPr>
          <p:txBody>
            <a:bodyPr wrap="square" rtlCol="0">
              <a:spAutoFit/>
            </a:bodyPr>
            <a:lstStyle/>
            <a:p>
              <a:pPr algn="ctr"/>
              <a:r>
                <a:rPr lang="en-GB" sz="3200" dirty="0">
                  <a:latin typeface="Comic Sans MS" panose="030F0702030302020204" pitchFamily="66" charset="0"/>
                </a:rPr>
                <a:t>But when they gathered </a:t>
              </a:r>
            </a:p>
            <a:p>
              <a:pPr algn="ctr"/>
              <a:r>
                <a:rPr lang="en-GB" sz="3200" dirty="0">
                  <a:latin typeface="Comic Sans MS" panose="030F0702030302020204" pitchFamily="66" charset="0"/>
                </a:rPr>
                <a:t>double on the 6</a:t>
              </a:r>
              <a:r>
                <a:rPr lang="en-GB" sz="3200" baseline="30000" dirty="0">
                  <a:latin typeface="Comic Sans MS" panose="030F0702030302020204" pitchFamily="66" charset="0"/>
                </a:rPr>
                <a:t>th</a:t>
              </a:r>
              <a:r>
                <a:rPr lang="en-GB" sz="3200" dirty="0">
                  <a:latin typeface="Comic Sans MS" panose="030F0702030302020204" pitchFamily="66" charset="0"/>
                </a:rPr>
                <a:t> day </a:t>
              </a:r>
            </a:p>
            <a:p>
              <a:pPr algn="ctr"/>
              <a:r>
                <a:rPr lang="en-GB" sz="3200" dirty="0">
                  <a:latin typeface="Comic Sans MS" panose="030F0702030302020204" pitchFamily="66" charset="0"/>
                </a:rPr>
                <a:t>it had no maggots.</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29239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26960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750"/>
                                        <p:tgtEl>
                                          <p:spTgt spid="10"/>
                                        </p:tgtEl>
                                      </p:cBhvr>
                                    </p:animEffect>
                                  </p:childTnLst>
                                </p:cTn>
                              </p:par>
                            </p:childTnLst>
                          </p:cTn>
                        </p:par>
                        <p:par>
                          <p:cTn id="8" fill="hold">
                            <p:stCondLst>
                              <p:cond delay="2000"/>
                            </p:stCondLst>
                            <p:childTnLst>
                              <p:par>
                                <p:cTn id="9" presetID="22" presetClass="entr" presetSubtype="2" fill="hold" grpId="0" nodeType="afterEffect">
                                  <p:stCondLst>
                                    <p:cond delay="20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1750"/>
                                        <p:tgtEl>
                                          <p:spTgt spid="14"/>
                                        </p:tgtEl>
                                      </p:cBhvr>
                                    </p:animEffect>
                                  </p:childTnLst>
                                </p:cTn>
                              </p:par>
                            </p:childTnLst>
                          </p:cTn>
                        </p:par>
                        <p:par>
                          <p:cTn id="12" fill="hold">
                            <p:stCondLst>
                              <p:cond delay="5750"/>
                            </p:stCondLst>
                            <p:childTnLst>
                              <p:par>
                                <p:cTn id="13" presetID="22" presetClass="entr" presetSubtype="8" fill="hold" nodeType="afterEffect">
                                  <p:stCondLst>
                                    <p:cond delay="20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750"/>
                                        <p:tgtEl>
                                          <p:spTgt spid="16"/>
                                        </p:tgtEl>
                                      </p:cBhvr>
                                    </p:animEffect>
                                  </p:childTnLst>
                                </p:cTn>
                              </p:par>
                            </p:childTnLst>
                          </p:cTn>
                        </p:par>
                        <p:par>
                          <p:cTn id="16" fill="hold">
                            <p:stCondLst>
                              <p:cond delay="9500"/>
                            </p:stCondLst>
                            <p:childTnLst>
                              <p:par>
                                <p:cTn id="17" presetID="22" presetClass="entr" presetSubtype="2" fill="hold" nodeType="afterEffect">
                                  <p:stCondLst>
                                    <p:cond delay="200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1750"/>
                                        <p:tgtEl>
                                          <p:spTgt spid="15"/>
                                        </p:tgtEl>
                                      </p:cBhvr>
                                    </p:animEffect>
                                  </p:childTnLst>
                                </p:cTn>
                              </p:par>
                            </p:childTnLst>
                          </p:cTn>
                        </p:par>
                        <p:par>
                          <p:cTn id="20" fill="hold">
                            <p:stCondLst>
                              <p:cond delay="13250"/>
                            </p:stCondLst>
                            <p:childTnLst>
                              <p:par>
                                <p:cTn id="21" presetID="63" presetClass="path" presetSubtype="0" accel="50000" decel="50000" fill="hold" grpId="0" nodeType="afterEffect">
                                  <p:stCondLst>
                                    <p:cond delay="0"/>
                                  </p:stCondLst>
                                  <p:childTnLst>
                                    <p:animMotion origin="layout" path="M 4.79167E-6 -4.07407E-6 L 0.9983 0.00024 " pathEditMode="relative" rAng="0" ptsTypes="AA">
                                      <p:cBhvr>
                                        <p:cTn id="2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36F9880-E7A4-4678-9700-57D128277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399312" y="1036864"/>
            <a:ext cx="11250501" cy="4658006"/>
          </a:xfrm>
          <a:prstGeom prst="rect">
            <a:avLst/>
          </a:prstGeom>
        </p:spPr>
        <p:txBody>
          <a:bodyPr wrap="square">
            <a:spAutoFit/>
          </a:bodyPr>
          <a:lstStyle/>
          <a:p>
            <a:pPr>
              <a:lnSpc>
                <a:spcPts val="4000"/>
              </a:lnSpc>
            </a:pPr>
            <a:r>
              <a:rPr lang="en-US" sz="2400" dirty="0">
                <a:solidFill>
                  <a:srgbClr val="0000CC"/>
                </a:solidFill>
                <a:latin typeface="Comic Sans MS" panose="030F0702030302020204" pitchFamily="66" charset="0"/>
              </a:rPr>
              <a:t>The whole Israelite community left the Desert of Sin. They travelled from place to place as the Lord commanded. They camped at Rephidim. But there was no water there for the people to drink. </a:t>
            </a:r>
            <a:r>
              <a:rPr lang="en-US" sz="2400" dirty="0">
                <a:latin typeface="Comic Sans MS" panose="030F0702030302020204" pitchFamily="66" charset="0"/>
              </a:rPr>
              <a:t>So they quarreled</a:t>
            </a:r>
          </a:p>
          <a:p>
            <a:pPr>
              <a:lnSpc>
                <a:spcPts val="4000"/>
              </a:lnSpc>
            </a:pPr>
            <a:r>
              <a:rPr lang="en-US" sz="2400" dirty="0">
                <a:latin typeface="Comic Sans MS" panose="030F0702030302020204" pitchFamily="66" charset="0"/>
              </a:rPr>
              <a:t>with Moses. They said, “Give us water to drink.”</a:t>
            </a:r>
          </a:p>
          <a:p>
            <a:pPr>
              <a:lnSpc>
                <a:spcPts val="4000"/>
              </a:lnSpc>
            </a:pPr>
            <a:r>
              <a:rPr lang="en-US" sz="2400" dirty="0">
                <a:latin typeface="Comic Sans MS" panose="030F0702030302020204" pitchFamily="66" charset="0"/>
              </a:rPr>
              <a:t>But Moses said to them, “Why do you quarrel with me? </a:t>
            </a:r>
          </a:p>
          <a:p>
            <a:pPr>
              <a:lnSpc>
                <a:spcPts val="4000"/>
              </a:lnSpc>
            </a:pPr>
            <a:r>
              <a:rPr lang="en-US" sz="2400" dirty="0">
                <a:latin typeface="Comic Sans MS" panose="030F0702030302020204" pitchFamily="66" charset="0"/>
              </a:rPr>
              <a:t>Why are you testing the Lord?”</a:t>
            </a:r>
          </a:p>
          <a:p>
            <a:pPr>
              <a:lnSpc>
                <a:spcPts val="4000"/>
              </a:lnSpc>
            </a:pPr>
            <a:r>
              <a:rPr lang="en-US" sz="2400" dirty="0">
                <a:solidFill>
                  <a:srgbClr val="FF0000"/>
                </a:solidFill>
                <a:latin typeface="Comic Sans MS" panose="030F0702030302020204" pitchFamily="66" charset="0"/>
              </a:rPr>
              <a:t>But the people were very thirsty for water. So they grumbled </a:t>
            </a:r>
          </a:p>
          <a:p>
            <a:pPr>
              <a:lnSpc>
                <a:spcPts val="4000"/>
              </a:lnSpc>
            </a:pPr>
            <a:r>
              <a:rPr lang="en-US" sz="2400" dirty="0">
                <a:solidFill>
                  <a:srgbClr val="FF0000"/>
                </a:solidFill>
                <a:latin typeface="Comic Sans MS" panose="030F0702030302020204" pitchFamily="66" charset="0"/>
              </a:rPr>
              <a:t>against Moses. They said, “Why did you bring us out of Egypt? </a:t>
            </a:r>
          </a:p>
          <a:p>
            <a:pPr>
              <a:lnSpc>
                <a:spcPts val="4000"/>
              </a:lnSpc>
            </a:pPr>
            <a:r>
              <a:rPr lang="en-US" sz="2400" dirty="0">
                <a:solidFill>
                  <a:srgbClr val="FF0000"/>
                </a:solidFill>
                <a:latin typeface="Comic Sans MS" panose="030F0702030302020204" pitchFamily="66" charset="0"/>
              </a:rPr>
              <a:t>Was it to kill us, our children and our farm animals with thirst?”</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894836"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17 verses 1 - 3</a:t>
            </a:r>
          </a:p>
        </p:txBody>
      </p:sp>
      <p:sp>
        <p:nvSpPr>
          <p:cNvPr id="2" name="Rectangle 1">
            <a:hlinkClick r:id="rId3" action="ppaction://hlinksldjump"/>
            <a:extLst>
              <a:ext uri="{FF2B5EF4-FFF2-40B4-BE49-F238E27FC236}">
                <a16:creationId xmlns:a16="http://schemas.microsoft.com/office/drawing/2014/main" id="{2FA11379-F082-457D-9393-71AE0409AF1C}"/>
              </a:ext>
            </a:extLst>
          </p:cNvPr>
          <p:cNvSpPr/>
          <p:nvPr/>
        </p:nvSpPr>
        <p:spPr>
          <a:xfrm>
            <a:off x="-184443" y="-191149"/>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746506A9-FFDE-43AB-9039-75689BEFE66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4164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136F9880-E7A4-4678-9700-57D128277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798" y="1998687"/>
            <a:ext cx="2248502" cy="3457551"/>
          </a:xfrm>
          <a:prstGeom prst="rect">
            <a:avLst/>
          </a:prstGeom>
        </p:spPr>
      </p:pic>
      <p:sp>
        <p:nvSpPr>
          <p:cNvPr id="6" name="Rectangle 5">
            <a:extLst>
              <a:ext uri="{FF2B5EF4-FFF2-40B4-BE49-F238E27FC236}">
                <a16:creationId xmlns:a16="http://schemas.microsoft.com/office/drawing/2014/main" id="{52F24FF5-84A8-4058-B6F3-65262E54D7CE}"/>
              </a:ext>
            </a:extLst>
          </p:cNvPr>
          <p:cNvSpPr/>
          <p:nvPr/>
        </p:nvSpPr>
        <p:spPr>
          <a:xfrm>
            <a:off x="362799" y="1023356"/>
            <a:ext cx="11250501" cy="5408212"/>
          </a:xfrm>
          <a:prstGeom prst="rect">
            <a:avLst/>
          </a:prstGeom>
        </p:spPr>
        <p:txBody>
          <a:bodyPr wrap="square">
            <a:spAutoFit/>
          </a:bodyPr>
          <a:lstStyle/>
          <a:p>
            <a:pPr>
              <a:lnSpc>
                <a:spcPts val="3800"/>
              </a:lnSpc>
            </a:pPr>
            <a:r>
              <a:rPr lang="en-US" sz="2400" dirty="0">
                <a:solidFill>
                  <a:srgbClr val="0000CC"/>
                </a:solidFill>
                <a:latin typeface="Comic Sans MS" panose="030F0702030302020204" pitchFamily="66" charset="0"/>
              </a:rPr>
              <a:t>So Moses cried to the Lord, “What can I do with these people? They are almost ready to kill me with stones.”</a:t>
            </a:r>
          </a:p>
          <a:p>
            <a:pPr>
              <a:lnSpc>
                <a:spcPts val="3800"/>
              </a:lnSpc>
            </a:pPr>
            <a:r>
              <a:rPr lang="en-US" sz="2400" dirty="0">
                <a:solidFill>
                  <a:srgbClr val="0000CC"/>
                </a:solidFill>
                <a:latin typeface="Comic Sans MS" panose="030F0702030302020204" pitchFamily="66" charset="0"/>
              </a:rPr>
              <a:t>The Lord said to Moses, “Go ahead of the people of Israel. And </a:t>
            </a:r>
          </a:p>
          <a:p>
            <a:pPr>
              <a:lnSpc>
                <a:spcPts val="3800"/>
              </a:lnSpc>
            </a:pPr>
            <a:r>
              <a:rPr lang="en-US" sz="2400" dirty="0">
                <a:solidFill>
                  <a:srgbClr val="0000CC"/>
                </a:solidFill>
                <a:latin typeface="Comic Sans MS" panose="030F0702030302020204" pitchFamily="66" charset="0"/>
              </a:rPr>
              <a:t>take some of the elders of Israel with you. Carry with you </a:t>
            </a:r>
          </a:p>
          <a:p>
            <a:pPr>
              <a:lnSpc>
                <a:spcPts val="3800"/>
              </a:lnSpc>
            </a:pPr>
            <a:r>
              <a:rPr lang="en-US" sz="2400" dirty="0">
                <a:solidFill>
                  <a:srgbClr val="0000CC"/>
                </a:solidFill>
                <a:latin typeface="Comic Sans MS" panose="030F0702030302020204" pitchFamily="66" charset="0"/>
              </a:rPr>
              <a:t>the walking stick that you used to strike the Nile River.</a:t>
            </a:r>
          </a:p>
          <a:p>
            <a:pPr>
              <a:lnSpc>
                <a:spcPts val="3800"/>
              </a:lnSpc>
            </a:pPr>
            <a:r>
              <a:rPr lang="en-US" sz="2400" dirty="0">
                <a:latin typeface="Comic Sans MS" panose="030F0702030302020204" pitchFamily="66" charset="0"/>
              </a:rPr>
              <a:t>Now go! I will stand in front of you on a rock at Mount Sinai. </a:t>
            </a:r>
          </a:p>
          <a:p>
            <a:pPr>
              <a:lnSpc>
                <a:spcPts val="3800"/>
              </a:lnSpc>
            </a:pPr>
            <a:r>
              <a:rPr lang="en-US" sz="2400" dirty="0">
                <a:latin typeface="Comic Sans MS" panose="030F0702030302020204" pitchFamily="66" charset="0"/>
              </a:rPr>
              <a:t>Hit that rock with the stick, and water will come out of it. Then </a:t>
            </a:r>
          </a:p>
          <a:p>
            <a:pPr>
              <a:lnSpc>
                <a:spcPts val="3800"/>
              </a:lnSpc>
            </a:pPr>
            <a:r>
              <a:rPr lang="en-US" sz="2400" dirty="0">
                <a:latin typeface="Comic Sans MS" panose="030F0702030302020204" pitchFamily="66" charset="0"/>
              </a:rPr>
              <a:t>the people can drink.” Moses did these things as the elders of Israel watched. </a:t>
            </a:r>
            <a:r>
              <a:rPr lang="en-US" sz="2400" dirty="0">
                <a:solidFill>
                  <a:srgbClr val="FF0000"/>
                </a:solidFill>
                <a:latin typeface="Comic Sans MS" panose="030F0702030302020204" pitchFamily="66" charset="0"/>
              </a:rPr>
              <a:t>Moses named that place </a:t>
            </a:r>
            <a:r>
              <a:rPr lang="en-US" sz="2400" dirty="0" err="1">
                <a:solidFill>
                  <a:srgbClr val="FF0000"/>
                </a:solidFill>
                <a:latin typeface="Comic Sans MS" panose="030F0702030302020204" pitchFamily="66" charset="0"/>
              </a:rPr>
              <a:t>Massah</a:t>
            </a:r>
            <a:r>
              <a:rPr lang="en-US" sz="2400" dirty="0">
                <a:solidFill>
                  <a:srgbClr val="FF0000"/>
                </a:solidFill>
                <a:latin typeface="Comic Sans MS" panose="030F0702030302020204" pitchFamily="66" charset="0"/>
              </a:rPr>
              <a:t> because the Israelites </a:t>
            </a:r>
          </a:p>
          <a:p>
            <a:pPr>
              <a:lnSpc>
                <a:spcPts val="3800"/>
              </a:lnSpc>
            </a:pPr>
            <a:r>
              <a:rPr lang="en-US" sz="2400" dirty="0">
                <a:solidFill>
                  <a:srgbClr val="FF0000"/>
                </a:solidFill>
                <a:latin typeface="Comic Sans MS" panose="030F0702030302020204" pitchFamily="66" charset="0"/>
              </a:rPr>
              <a:t>tested the Lord. They asked, “Is the Lord with us or not?” </a:t>
            </a:r>
          </a:p>
          <a:p>
            <a:pPr>
              <a:lnSpc>
                <a:spcPts val="3800"/>
              </a:lnSpc>
            </a:pPr>
            <a:r>
              <a:rPr lang="en-US" sz="2400" dirty="0">
                <a:solidFill>
                  <a:srgbClr val="FF0000"/>
                </a:solidFill>
                <a:latin typeface="Comic Sans MS" panose="030F0702030302020204" pitchFamily="66" charset="0"/>
              </a:rPr>
              <a:t>He also named it </a:t>
            </a:r>
            <a:r>
              <a:rPr lang="en-US" sz="2400" dirty="0" err="1">
                <a:solidFill>
                  <a:srgbClr val="FF0000"/>
                </a:solidFill>
                <a:latin typeface="Comic Sans MS" panose="030F0702030302020204" pitchFamily="66" charset="0"/>
              </a:rPr>
              <a:t>Meribah</a:t>
            </a:r>
            <a:r>
              <a:rPr lang="en-US" sz="2400" baseline="300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because they quarreled.</a:t>
            </a:r>
          </a:p>
        </p:txBody>
      </p:sp>
      <p:sp>
        <p:nvSpPr>
          <p:cNvPr id="5" name="Rectangle 4">
            <a:extLst>
              <a:ext uri="{FF2B5EF4-FFF2-40B4-BE49-F238E27FC236}">
                <a16:creationId xmlns:a16="http://schemas.microsoft.com/office/drawing/2014/main" id="{9BD2C93E-58C9-4981-A6B1-3224755C8C9B}"/>
              </a:ext>
            </a:extLst>
          </p:cNvPr>
          <p:cNvSpPr/>
          <p:nvPr/>
        </p:nvSpPr>
        <p:spPr>
          <a:xfrm>
            <a:off x="2324100" y="318739"/>
            <a:ext cx="6894836" cy="584775"/>
          </a:xfrm>
          <a:prstGeom prst="rect">
            <a:avLst/>
          </a:prstGeom>
        </p:spPr>
        <p:txBody>
          <a:bodyPr wrap="none">
            <a:spAutoFit/>
          </a:bodyPr>
          <a:lstStyle/>
          <a:p>
            <a:r>
              <a:rPr lang="en-GB" sz="3200" b="1" dirty="0">
                <a:solidFill>
                  <a:srgbClr val="FF0000"/>
                </a:solidFill>
                <a:latin typeface="Comic Sans MS" panose="030F0702030302020204" pitchFamily="66" charset="0"/>
              </a:rPr>
              <a:t>Exodus chapter 17 verses 4 - 7</a:t>
            </a:r>
          </a:p>
        </p:txBody>
      </p:sp>
      <p:sp>
        <p:nvSpPr>
          <p:cNvPr id="2" name="Rectangle 1">
            <a:hlinkClick r:id="rId3" action="ppaction://hlinksldjump"/>
            <a:extLst>
              <a:ext uri="{FF2B5EF4-FFF2-40B4-BE49-F238E27FC236}">
                <a16:creationId xmlns:a16="http://schemas.microsoft.com/office/drawing/2014/main" id="{2FA11379-F082-457D-9393-71AE0409AF1C}"/>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746506A9-FFDE-43AB-9039-75689BEFE66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3448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500"/>
                                        <p:tgtEl>
                                          <p:spTgt spid="6"/>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BA4688C8-E1B9-44B4-9ADA-2B14FEA81DD9}"/>
              </a:ext>
            </a:extLst>
          </p:cNvPr>
          <p:cNvSpPr txBox="1"/>
          <p:nvPr/>
        </p:nvSpPr>
        <p:spPr>
          <a:xfrm>
            <a:off x="818346" y="1237435"/>
            <a:ext cx="5843624" cy="1077218"/>
          </a:xfrm>
          <a:prstGeom prst="rect">
            <a:avLst/>
          </a:prstGeom>
          <a:noFill/>
        </p:spPr>
        <p:txBody>
          <a:bodyPr wrap="square">
            <a:spAutoFit/>
          </a:bodyPr>
          <a:lstStyle/>
          <a:p>
            <a:r>
              <a:rPr lang="en-GB" sz="3200" dirty="0">
                <a:solidFill>
                  <a:srgbClr val="FF0000"/>
                </a:solidFill>
                <a:latin typeface="Comic Sans MS" panose="030F0702030302020204" pitchFamily="66" charset="0"/>
              </a:rPr>
              <a:t>     God does another miracle to give them fresh water.</a:t>
            </a:r>
            <a:endParaRPr lang="en-GB" sz="3200" dirty="0"/>
          </a:p>
        </p:txBody>
      </p:sp>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5" name="Group 14">
            <a:extLst>
              <a:ext uri="{FF2B5EF4-FFF2-40B4-BE49-F238E27FC236}">
                <a16:creationId xmlns:a16="http://schemas.microsoft.com/office/drawing/2014/main" id="{08992953-7AD5-4AF3-8BC8-B22D305D2E4E}"/>
              </a:ext>
            </a:extLst>
          </p:cNvPr>
          <p:cNvGrpSpPr/>
          <p:nvPr/>
        </p:nvGrpSpPr>
        <p:grpSpPr>
          <a:xfrm>
            <a:off x="2504154" y="2565797"/>
            <a:ext cx="6560351" cy="1977551"/>
            <a:chOff x="3686628" y="159657"/>
            <a:chExt cx="7460342" cy="2633433"/>
          </a:xfrm>
        </p:grpSpPr>
        <p:sp>
          <p:nvSpPr>
            <p:cNvPr id="19" name="Speech Bubble: Oval 18">
              <a:extLst>
                <a:ext uri="{FF2B5EF4-FFF2-40B4-BE49-F238E27FC236}">
                  <a16:creationId xmlns:a16="http://schemas.microsoft.com/office/drawing/2014/main" id="{F3F28AE4-3954-4FAB-BF0F-739A5B73E41F}"/>
                </a:ext>
              </a:extLst>
            </p:cNvPr>
            <p:cNvSpPr/>
            <p:nvPr/>
          </p:nvSpPr>
          <p:spPr>
            <a:xfrm>
              <a:off x="3686628" y="159657"/>
              <a:ext cx="7460342" cy="2633433"/>
            </a:xfrm>
            <a:prstGeom prst="wedgeEllipseCallout">
              <a:avLst>
                <a:gd name="adj1" fmla="val 60324"/>
                <a:gd name="adj2" fmla="val -257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0BD6912-2C13-4B99-A1AB-CE69B8AE4D22}"/>
                </a:ext>
              </a:extLst>
            </p:cNvPr>
            <p:cNvSpPr txBox="1"/>
            <p:nvPr/>
          </p:nvSpPr>
          <p:spPr>
            <a:xfrm>
              <a:off x="3919395" y="497470"/>
              <a:ext cx="7116727" cy="1823589"/>
            </a:xfrm>
            <a:prstGeom prst="rect">
              <a:avLst/>
            </a:prstGeom>
            <a:noFill/>
          </p:spPr>
          <p:txBody>
            <a:bodyPr wrap="square" rtlCol="0">
              <a:spAutoFit/>
            </a:bodyPr>
            <a:lstStyle/>
            <a:p>
              <a:pPr algn="ctr"/>
              <a:r>
                <a:rPr lang="en-GB" sz="3200" dirty="0">
                  <a:latin typeface="Comic Sans MS" panose="030F0702030302020204" pitchFamily="66" charset="0"/>
                </a:rPr>
                <a:t>The Israelites keep saying </a:t>
              </a:r>
            </a:p>
            <a:p>
              <a:pPr algn="ctr"/>
              <a:r>
                <a:rPr lang="en-GB" sz="3200" dirty="0">
                  <a:latin typeface="Comic Sans MS" panose="030F0702030302020204" pitchFamily="66" charset="0"/>
                </a:rPr>
                <a:t>they had better food and were safer as slaves in Egypt.</a:t>
              </a:r>
            </a:p>
          </p:txBody>
        </p:sp>
      </p:grpSp>
      <p:grpSp>
        <p:nvGrpSpPr>
          <p:cNvPr id="10" name="Group 9">
            <a:extLst>
              <a:ext uri="{FF2B5EF4-FFF2-40B4-BE49-F238E27FC236}">
                <a16:creationId xmlns:a16="http://schemas.microsoft.com/office/drawing/2014/main" id="{1ACE1DD3-33FA-4533-AB1E-674186682546}"/>
              </a:ext>
            </a:extLst>
          </p:cNvPr>
          <p:cNvGrpSpPr/>
          <p:nvPr/>
        </p:nvGrpSpPr>
        <p:grpSpPr>
          <a:xfrm>
            <a:off x="7104207" y="121225"/>
            <a:ext cx="5063445" cy="1812111"/>
            <a:chOff x="3686628" y="159657"/>
            <a:chExt cx="746034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2633433"/>
            </a:xfrm>
            <a:prstGeom prst="wedgeEllipseCallout">
              <a:avLst>
                <a:gd name="adj1" fmla="val 3795"/>
                <a:gd name="adj2" fmla="val 1135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280245" y="616586"/>
              <a:ext cx="6085880" cy="1565457"/>
            </a:xfrm>
            <a:prstGeom prst="rect">
              <a:avLst/>
            </a:prstGeom>
            <a:noFill/>
          </p:spPr>
          <p:txBody>
            <a:bodyPr wrap="square" rtlCol="0">
              <a:spAutoFit/>
            </a:bodyPr>
            <a:lstStyle/>
            <a:p>
              <a:pPr algn="ctr"/>
              <a:r>
                <a:rPr lang="en-GB" sz="3200" dirty="0">
                  <a:latin typeface="Comic Sans MS" panose="030F0702030302020204" pitchFamily="66" charset="0"/>
                </a:rPr>
                <a:t>He does, He is very patient with them.</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88375" y="237360"/>
            <a:ext cx="6341025" cy="2157319"/>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5707"/>
                <a:gd name="adj2" fmla="val 8191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5548"/>
              <a:ext cx="4925690" cy="687746"/>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Now the Israelites are complaining about being thirsty </a:t>
              </a:r>
            </a:p>
            <a:p>
              <a:r>
                <a:rPr lang="en-GB" sz="3200" dirty="0">
                  <a:solidFill>
                    <a:srgbClr val="FF0000"/>
                  </a:solidFill>
                  <a:latin typeface="Comic Sans MS" panose="030F0702030302020204" pitchFamily="66" charset="0"/>
                </a:rPr>
                <a:t>again. </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29239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03220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750"/>
                                        <p:tgtEl>
                                          <p:spTgt spid="13"/>
                                        </p:tgtEl>
                                      </p:cBhvr>
                                    </p:animEffect>
                                  </p:childTnLst>
                                </p:cTn>
                              </p:par>
                            </p:childTnLst>
                          </p:cTn>
                        </p:par>
                        <p:par>
                          <p:cTn id="12" fill="hold">
                            <p:stCondLst>
                              <p:cond delay="5750"/>
                            </p:stCondLst>
                            <p:childTnLst>
                              <p:par>
                                <p:cTn id="13" presetID="22" presetClass="entr" presetSubtype="4" fill="hold" nodeType="afterEffect">
                                  <p:stCondLst>
                                    <p:cond delay="200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1750"/>
                                        <p:tgtEl>
                                          <p:spTgt spid="10"/>
                                        </p:tgtEl>
                                      </p:cBhvr>
                                    </p:animEffect>
                                  </p:childTnLst>
                                </p:cTn>
                              </p:par>
                            </p:childTnLst>
                          </p:cTn>
                        </p:par>
                        <p:par>
                          <p:cTn id="16" fill="hold">
                            <p:stCondLst>
                              <p:cond delay="9500"/>
                            </p:stCondLst>
                            <p:childTnLst>
                              <p:par>
                                <p:cTn id="17" presetID="22" presetClass="entr" presetSubtype="2" fill="hold" nodeType="afterEffect">
                                  <p:stCondLst>
                                    <p:cond delay="300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1750"/>
                                        <p:tgtEl>
                                          <p:spTgt spid="15"/>
                                        </p:tgtEl>
                                      </p:cBhvr>
                                    </p:animEffect>
                                  </p:childTnLst>
                                </p:cTn>
                              </p:par>
                            </p:childTnLst>
                          </p:cTn>
                        </p:par>
                        <p:par>
                          <p:cTn id="20" fill="hold">
                            <p:stCondLst>
                              <p:cond delay="14250"/>
                            </p:stCondLst>
                            <p:childTnLst>
                              <p:par>
                                <p:cTn id="21" presetID="63" presetClass="path" presetSubtype="0" accel="50000" decel="50000" fill="hold" grpId="0" nodeType="afterEffect">
                                  <p:stCondLst>
                                    <p:cond delay="0"/>
                                  </p:stCondLst>
                                  <p:childTnLst>
                                    <p:animMotion origin="layout" path="M 4.79167E-6 -4.07407E-6 L 0.9983 0.00024 " pathEditMode="relative" rAng="0" ptsTypes="AA">
                                      <p:cBhvr>
                                        <p:cTn id="2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FE8CD01-DC8E-4148-AA7A-C42B98ACD5C2}"/>
              </a:ext>
            </a:extLst>
          </p:cNvPr>
          <p:cNvSpPr txBox="1"/>
          <p:nvPr/>
        </p:nvSpPr>
        <p:spPr>
          <a:xfrm>
            <a:off x="2761636" y="4511785"/>
            <a:ext cx="5595937" cy="1569660"/>
          </a:xfrm>
          <a:prstGeom prst="rect">
            <a:avLst/>
          </a:prstGeom>
          <a:noFill/>
        </p:spPr>
        <p:txBody>
          <a:bodyPr wrap="square">
            <a:spAutoFit/>
          </a:bodyPr>
          <a:lstStyle/>
          <a:p>
            <a:pPr algn="ctr"/>
            <a:r>
              <a:rPr lang="en-GB" sz="3200" dirty="0">
                <a:latin typeface="Comic Sans MS" panose="030F0702030302020204" pitchFamily="66" charset="0"/>
              </a:rPr>
              <a:t>When things are not so good </a:t>
            </a:r>
          </a:p>
          <a:p>
            <a:pPr algn="ctr"/>
            <a:r>
              <a:rPr lang="en-GB" sz="3200" dirty="0">
                <a:latin typeface="Comic Sans MS" panose="030F0702030302020204" pitchFamily="66" charset="0"/>
              </a:rPr>
              <a:t>we complain and </a:t>
            </a:r>
          </a:p>
          <a:p>
            <a:pPr algn="ctr"/>
            <a:r>
              <a:rPr lang="en-GB" sz="3200" dirty="0">
                <a:latin typeface="Comic Sans MS" panose="030F0702030302020204" pitchFamily="66" charset="0"/>
              </a:rPr>
              <a:t>blame God.</a:t>
            </a:r>
          </a:p>
        </p:txBody>
      </p:sp>
      <p:sp>
        <p:nvSpPr>
          <p:cNvPr id="23" name="TextBox 22">
            <a:extLst>
              <a:ext uri="{FF2B5EF4-FFF2-40B4-BE49-F238E27FC236}">
                <a16:creationId xmlns:a16="http://schemas.microsoft.com/office/drawing/2014/main" id="{EF82A738-EA4D-46AE-9F6D-D78867CF8B7A}"/>
              </a:ext>
            </a:extLst>
          </p:cNvPr>
          <p:cNvSpPr txBox="1"/>
          <p:nvPr/>
        </p:nvSpPr>
        <p:spPr>
          <a:xfrm>
            <a:off x="2523512" y="3103903"/>
            <a:ext cx="6072187" cy="1569660"/>
          </a:xfrm>
          <a:prstGeom prst="rect">
            <a:avLst/>
          </a:prstGeom>
          <a:noFill/>
        </p:spPr>
        <p:txBody>
          <a:bodyPr wrap="square">
            <a:spAutoFit/>
          </a:bodyPr>
          <a:lstStyle/>
          <a:p>
            <a:pPr algn="ctr"/>
            <a:r>
              <a:rPr lang="en-GB" sz="3200" dirty="0">
                <a:latin typeface="Comic Sans MS" panose="030F0702030302020204" pitchFamily="66" charset="0"/>
              </a:rPr>
              <a:t>When things are going well for us we sometimes forget to thank God. </a:t>
            </a:r>
          </a:p>
        </p:txBody>
      </p:sp>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5" name="Group 14">
            <a:extLst>
              <a:ext uri="{FF2B5EF4-FFF2-40B4-BE49-F238E27FC236}">
                <a16:creationId xmlns:a16="http://schemas.microsoft.com/office/drawing/2014/main" id="{08992953-7AD5-4AF3-8BC8-B22D305D2E4E}"/>
              </a:ext>
            </a:extLst>
          </p:cNvPr>
          <p:cNvGrpSpPr/>
          <p:nvPr/>
        </p:nvGrpSpPr>
        <p:grpSpPr>
          <a:xfrm>
            <a:off x="2279431" y="1393578"/>
            <a:ext cx="6560351" cy="4757313"/>
            <a:chOff x="3686628" y="159657"/>
            <a:chExt cx="7460342" cy="2633433"/>
          </a:xfrm>
        </p:grpSpPr>
        <p:sp>
          <p:nvSpPr>
            <p:cNvPr id="19" name="Speech Bubble: Oval 18">
              <a:extLst>
                <a:ext uri="{FF2B5EF4-FFF2-40B4-BE49-F238E27FC236}">
                  <a16:creationId xmlns:a16="http://schemas.microsoft.com/office/drawing/2014/main" id="{F3F28AE4-3954-4FAB-BF0F-739A5B73E41F}"/>
                </a:ext>
              </a:extLst>
            </p:cNvPr>
            <p:cNvSpPr/>
            <p:nvPr/>
          </p:nvSpPr>
          <p:spPr>
            <a:xfrm>
              <a:off x="3686628" y="159657"/>
              <a:ext cx="7460342" cy="2633433"/>
            </a:xfrm>
            <a:prstGeom prst="wedgeEllipseCallout">
              <a:avLst>
                <a:gd name="adj1" fmla="val 62937"/>
                <a:gd name="adj2" fmla="val -149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0BD6912-2C13-4B99-A1AB-CE69B8AE4D22}"/>
                </a:ext>
              </a:extLst>
            </p:cNvPr>
            <p:cNvSpPr txBox="1"/>
            <p:nvPr/>
          </p:nvSpPr>
          <p:spPr>
            <a:xfrm>
              <a:off x="3858435" y="288634"/>
              <a:ext cx="7116727" cy="1141487"/>
            </a:xfrm>
            <a:prstGeom prst="rect">
              <a:avLst/>
            </a:prstGeom>
            <a:noFill/>
          </p:spPr>
          <p:txBody>
            <a:bodyPr wrap="square" rtlCol="0">
              <a:spAutoFit/>
            </a:bodyPr>
            <a:lstStyle/>
            <a:p>
              <a:pPr algn="ctr"/>
              <a:r>
                <a:rPr lang="en-GB" sz="3200" dirty="0">
                  <a:latin typeface="Comic Sans MS" panose="030F0702030302020204" pitchFamily="66" charset="0"/>
                </a:rPr>
                <a:t>You are right!</a:t>
              </a:r>
            </a:p>
            <a:p>
              <a:pPr algn="ctr"/>
              <a:r>
                <a:rPr lang="en-GB" sz="3200" dirty="0">
                  <a:latin typeface="Comic Sans MS" panose="030F0702030302020204" pitchFamily="66" charset="0"/>
                </a:rPr>
                <a:t>But we have to be careful because we can be like that too.</a:t>
              </a:r>
            </a:p>
            <a:p>
              <a:pPr algn="ctr"/>
              <a:endParaRPr lang="en-GB" sz="3200" dirty="0">
                <a:latin typeface="Comic Sans MS" panose="030F0702030302020204" pitchFamily="66" charset="0"/>
              </a:endParaRP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553425" y="281639"/>
            <a:ext cx="9160425" cy="1079737"/>
            <a:chOff x="5874044" y="203317"/>
            <a:chExt cx="4925690" cy="95620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37035"/>
                <a:gd name="adj2" fmla="val 21221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5548"/>
              <a:ext cx="4925690" cy="95397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The Israelites keep forgetting how much God loves them and looks after them. </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6203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2" fill="hold" nodeType="afterEffect">
                                  <p:stCondLst>
                                    <p:cond delay="30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1750"/>
                                        <p:tgtEl>
                                          <p:spTgt spid="15"/>
                                        </p:tgtEl>
                                      </p:cBhvr>
                                    </p:animEffect>
                                  </p:childTnLst>
                                </p:cTn>
                              </p:par>
                            </p:childTnLst>
                          </p:cTn>
                        </p:par>
                        <p:par>
                          <p:cTn id="12" fill="hold">
                            <p:stCondLst>
                              <p:cond delay="6750"/>
                            </p:stCondLst>
                            <p:childTnLst>
                              <p:par>
                                <p:cTn id="13" presetID="22" presetClass="entr" presetSubtype="2" fill="hold" grpId="0" nodeType="afterEffect">
                                  <p:stCondLst>
                                    <p:cond delay="200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1750"/>
                                        <p:tgtEl>
                                          <p:spTgt spid="23"/>
                                        </p:tgtEl>
                                      </p:cBhvr>
                                    </p:animEffect>
                                  </p:childTnLst>
                                </p:cTn>
                              </p:par>
                            </p:childTnLst>
                          </p:cTn>
                        </p:par>
                        <p:par>
                          <p:cTn id="16" fill="hold">
                            <p:stCondLst>
                              <p:cond delay="10500"/>
                            </p:stCondLst>
                            <p:childTnLst>
                              <p:par>
                                <p:cTn id="17" presetID="22" presetClass="entr" presetSubtype="2" fill="hold" grpId="0" nodeType="afterEffect">
                                  <p:stCondLst>
                                    <p:cond delay="200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1750"/>
                                        <p:tgtEl>
                                          <p:spTgt spid="24"/>
                                        </p:tgtEl>
                                      </p:cBhvr>
                                    </p:animEffect>
                                  </p:childTnLst>
                                </p:cTn>
                              </p:par>
                            </p:childTnLst>
                          </p:cTn>
                        </p:par>
                        <p:par>
                          <p:cTn id="20" fill="hold">
                            <p:stCondLst>
                              <p:cond delay="14250"/>
                            </p:stCondLst>
                            <p:childTnLst>
                              <p:par>
                                <p:cTn id="21" presetID="63" presetClass="path" presetSubtype="0" accel="50000" decel="50000" fill="hold" grpId="0" nodeType="afterEffect">
                                  <p:stCondLst>
                                    <p:cond delay="0"/>
                                  </p:stCondLst>
                                  <p:childTnLst>
                                    <p:animMotion origin="layout" path="M 4.79167E-6 -4.07407E-6 L 0.9983 0.00024 " pathEditMode="relative" rAng="0" ptsTypes="AA">
                                      <p:cBhvr>
                                        <p:cTn id="2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9FE8CD01-DC8E-4148-AA7A-C42B98ACD5C2}"/>
              </a:ext>
            </a:extLst>
          </p:cNvPr>
          <p:cNvSpPr txBox="1"/>
          <p:nvPr/>
        </p:nvSpPr>
        <p:spPr>
          <a:xfrm>
            <a:off x="2616229" y="4877395"/>
            <a:ext cx="5941620" cy="1569660"/>
          </a:xfrm>
          <a:prstGeom prst="rect">
            <a:avLst/>
          </a:prstGeom>
          <a:noFill/>
        </p:spPr>
        <p:txBody>
          <a:bodyPr wrap="square">
            <a:spAutoFit/>
          </a:bodyPr>
          <a:lstStyle/>
          <a:p>
            <a:pPr algn="ctr"/>
            <a:r>
              <a:rPr lang="en-GB" sz="3200" dirty="0">
                <a:latin typeface="Comic Sans MS" panose="030F0702030302020204" pitchFamily="66" charset="0"/>
              </a:rPr>
              <a:t>Please forgive us and help us to follow and trust you </a:t>
            </a:r>
          </a:p>
          <a:p>
            <a:pPr algn="ctr"/>
            <a:r>
              <a:rPr lang="en-GB" sz="3200" dirty="0">
                <a:latin typeface="Comic Sans MS" panose="030F0702030302020204" pitchFamily="66" charset="0"/>
              </a:rPr>
              <a:t>every day.</a:t>
            </a:r>
          </a:p>
        </p:txBody>
      </p:sp>
      <p:sp>
        <p:nvSpPr>
          <p:cNvPr id="23" name="TextBox 22">
            <a:extLst>
              <a:ext uri="{FF2B5EF4-FFF2-40B4-BE49-F238E27FC236}">
                <a16:creationId xmlns:a16="http://schemas.microsoft.com/office/drawing/2014/main" id="{EF82A738-EA4D-46AE-9F6D-D78867CF8B7A}"/>
              </a:ext>
            </a:extLst>
          </p:cNvPr>
          <p:cNvSpPr txBox="1"/>
          <p:nvPr/>
        </p:nvSpPr>
        <p:spPr>
          <a:xfrm>
            <a:off x="2516654" y="3365042"/>
            <a:ext cx="6287305" cy="1569660"/>
          </a:xfrm>
          <a:prstGeom prst="rect">
            <a:avLst/>
          </a:prstGeom>
          <a:noFill/>
        </p:spPr>
        <p:txBody>
          <a:bodyPr wrap="square">
            <a:spAutoFit/>
          </a:bodyPr>
          <a:lstStyle/>
          <a:p>
            <a:pPr algn="ctr"/>
            <a:r>
              <a:rPr lang="en-GB" sz="3200" dirty="0">
                <a:latin typeface="Comic Sans MS" panose="030F0702030302020204" pitchFamily="66" charset="0"/>
              </a:rPr>
              <a:t>We are sorry that we have done the things we want and not the things you want us to do. </a:t>
            </a:r>
          </a:p>
        </p:txBody>
      </p:sp>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4" name="Group 13">
            <a:extLst>
              <a:ext uri="{FF2B5EF4-FFF2-40B4-BE49-F238E27FC236}">
                <a16:creationId xmlns:a16="http://schemas.microsoft.com/office/drawing/2014/main" id="{779BA1B7-A4C4-4922-B978-D266F316FD81}"/>
              </a:ext>
            </a:extLst>
          </p:cNvPr>
          <p:cNvGrpSpPr/>
          <p:nvPr/>
        </p:nvGrpSpPr>
        <p:grpSpPr>
          <a:xfrm>
            <a:off x="5435959" y="120447"/>
            <a:ext cx="6560351" cy="1893261"/>
            <a:chOff x="3686628" y="159657"/>
            <a:chExt cx="7460342" cy="2633433"/>
          </a:xfrm>
        </p:grpSpPr>
        <p:sp>
          <p:nvSpPr>
            <p:cNvPr id="25" name="Speech Bubble: Oval 24">
              <a:extLst>
                <a:ext uri="{FF2B5EF4-FFF2-40B4-BE49-F238E27FC236}">
                  <a16:creationId xmlns:a16="http://schemas.microsoft.com/office/drawing/2014/main" id="{D88D8428-4DB2-453E-AFDA-5044F6175D4A}"/>
                </a:ext>
              </a:extLst>
            </p:cNvPr>
            <p:cNvSpPr/>
            <p:nvPr/>
          </p:nvSpPr>
          <p:spPr>
            <a:xfrm>
              <a:off x="3686628" y="159657"/>
              <a:ext cx="7460342" cy="2633433"/>
            </a:xfrm>
            <a:prstGeom prst="wedgeEllipseCallout">
              <a:avLst>
                <a:gd name="adj1" fmla="val 16186"/>
                <a:gd name="adj2" fmla="val 1037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A9FBAD29-1ECC-470C-8538-2DA772A4891D}"/>
                </a:ext>
              </a:extLst>
            </p:cNvPr>
            <p:cNvSpPr txBox="1"/>
            <p:nvPr/>
          </p:nvSpPr>
          <p:spPr>
            <a:xfrm>
              <a:off x="3858435" y="288634"/>
              <a:ext cx="7116727" cy="868893"/>
            </a:xfrm>
            <a:prstGeom prst="rect">
              <a:avLst/>
            </a:prstGeom>
            <a:noFill/>
          </p:spPr>
          <p:txBody>
            <a:bodyPr wrap="square" rtlCol="0">
              <a:spAutoFit/>
            </a:bodyPr>
            <a:lstStyle/>
            <a:p>
              <a:pPr algn="ctr"/>
              <a:r>
                <a:rPr lang="en-GB" sz="3200" dirty="0">
                  <a:latin typeface="Comic Sans MS" panose="030F0702030302020204" pitchFamily="66" charset="0"/>
                </a:rPr>
                <a:t>I do too!</a:t>
              </a:r>
            </a:p>
            <a:p>
              <a:pPr algn="ctr"/>
              <a:r>
                <a:rPr lang="en-GB" sz="3200" dirty="0">
                  <a:latin typeface="Comic Sans MS" panose="030F0702030302020204" pitchFamily="66" charset="0"/>
                </a:rPr>
                <a:t>But yes God does forgive us.</a:t>
              </a:r>
            </a:p>
            <a:p>
              <a:pPr algn="ctr"/>
              <a:r>
                <a:rPr lang="en-GB" sz="3200" dirty="0">
                  <a:latin typeface="Comic Sans MS" panose="030F0702030302020204" pitchFamily="66" charset="0"/>
                </a:rPr>
                <a:t>Let’s pray now.</a:t>
              </a:r>
            </a:p>
          </p:txBody>
        </p:sp>
      </p:grpSp>
      <p:grpSp>
        <p:nvGrpSpPr>
          <p:cNvPr id="15" name="Group 14">
            <a:extLst>
              <a:ext uri="{FF2B5EF4-FFF2-40B4-BE49-F238E27FC236}">
                <a16:creationId xmlns:a16="http://schemas.microsoft.com/office/drawing/2014/main" id="{08992953-7AD5-4AF3-8BC8-B22D305D2E4E}"/>
              </a:ext>
            </a:extLst>
          </p:cNvPr>
          <p:cNvGrpSpPr/>
          <p:nvPr/>
        </p:nvGrpSpPr>
        <p:grpSpPr>
          <a:xfrm>
            <a:off x="2306864" y="1798649"/>
            <a:ext cx="6560351" cy="4757313"/>
            <a:chOff x="3686628" y="159657"/>
            <a:chExt cx="7460342" cy="2633433"/>
          </a:xfrm>
        </p:grpSpPr>
        <p:sp>
          <p:nvSpPr>
            <p:cNvPr id="19" name="Speech Bubble: Oval 18">
              <a:extLst>
                <a:ext uri="{FF2B5EF4-FFF2-40B4-BE49-F238E27FC236}">
                  <a16:creationId xmlns:a16="http://schemas.microsoft.com/office/drawing/2014/main" id="{F3F28AE4-3954-4FAB-BF0F-739A5B73E41F}"/>
                </a:ext>
              </a:extLst>
            </p:cNvPr>
            <p:cNvSpPr/>
            <p:nvPr/>
          </p:nvSpPr>
          <p:spPr>
            <a:xfrm>
              <a:off x="3686628" y="159657"/>
              <a:ext cx="7460342" cy="2633433"/>
            </a:xfrm>
            <a:prstGeom prst="wedgeEllipseCallout">
              <a:avLst>
                <a:gd name="adj1" fmla="val 62937"/>
                <a:gd name="adj2" fmla="val -2378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0BD6912-2C13-4B99-A1AB-CE69B8AE4D22}"/>
                </a:ext>
              </a:extLst>
            </p:cNvPr>
            <p:cNvSpPr txBox="1"/>
            <p:nvPr/>
          </p:nvSpPr>
          <p:spPr>
            <a:xfrm>
              <a:off x="3886376" y="194775"/>
              <a:ext cx="7116727" cy="868893"/>
            </a:xfrm>
            <a:prstGeom prst="rect">
              <a:avLst/>
            </a:prstGeom>
            <a:noFill/>
          </p:spPr>
          <p:txBody>
            <a:bodyPr wrap="square" rtlCol="0">
              <a:spAutoFit/>
            </a:bodyPr>
            <a:lstStyle/>
            <a:p>
              <a:pPr algn="ctr"/>
              <a:r>
                <a:rPr lang="en-GB" sz="3200" dirty="0">
                  <a:latin typeface="Comic Sans MS" panose="030F0702030302020204" pitchFamily="66" charset="0"/>
                </a:rPr>
                <a:t>Dear God,</a:t>
              </a:r>
            </a:p>
            <a:p>
              <a:pPr algn="ctr"/>
              <a:r>
                <a:rPr lang="en-GB" sz="3200" dirty="0">
                  <a:latin typeface="Comic Sans MS" panose="030F0702030302020204" pitchFamily="66" charset="0"/>
                </a:rPr>
                <a:t>We thank you that you </a:t>
              </a:r>
            </a:p>
            <a:p>
              <a:pPr algn="ctr"/>
              <a:r>
                <a:rPr lang="en-GB" sz="3200" dirty="0">
                  <a:latin typeface="Comic Sans MS" panose="030F0702030302020204" pitchFamily="66" charset="0"/>
                </a:rPr>
                <a:t>have promised to be with us.</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553425" y="281639"/>
            <a:ext cx="4590075" cy="2290111"/>
            <a:chOff x="5874044" y="203317"/>
            <a:chExt cx="4925690" cy="1392313"/>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5661"/>
                <a:gd name="adj2" fmla="val 13256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5548"/>
              <a:ext cx="4925690" cy="1390082"/>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 do that sometimes. </a:t>
              </a:r>
            </a:p>
            <a:p>
              <a:pPr algn="ctr"/>
              <a:r>
                <a:rPr lang="en-GB" sz="3200" dirty="0">
                  <a:solidFill>
                    <a:srgbClr val="FF0000"/>
                  </a:solidFill>
                  <a:latin typeface="Comic Sans MS" panose="030F0702030302020204" pitchFamily="66" charset="0"/>
                </a:rPr>
                <a:t>Will God forgive me if I say sorry?</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29239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2498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1750"/>
                                        <p:tgtEl>
                                          <p:spTgt spid="14"/>
                                        </p:tgtEl>
                                      </p:cBhvr>
                                    </p:animEffect>
                                  </p:childTnLst>
                                </p:cTn>
                              </p:par>
                            </p:childTnLst>
                          </p:cTn>
                        </p:par>
                        <p:par>
                          <p:cTn id="12" fill="hold">
                            <p:stCondLst>
                              <p:cond delay="5750"/>
                            </p:stCondLst>
                            <p:childTnLst>
                              <p:par>
                                <p:cTn id="13" presetID="22" presetClass="entr" presetSubtype="2" fill="hold" nodeType="afterEffect">
                                  <p:stCondLst>
                                    <p:cond delay="350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1750"/>
                                        <p:tgtEl>
                                          <p:spTgt spid="15"/>
                                        </p:tgtEl>
                                      </p:cBhvr>
                                    </p:animEffect>
                                  </p:childTnLst>
                                </p:cTn>
                              </p:par>
                            </p:childTnLst>
                          </p:cTn>
                        </p:par>
                        <p:par>
                          <p:cTn id="16" fill="hold">
                            <p:stCondLst>
                              <p:cond delay="11000"/>
                            </p:stCondLst>
                            <p:childTnLst>
                              <p:par>
                                <p:cTn id="17" presetID="22" presetClass="entr" presetSubtype="2" fill="hold" grpId="0" nodeType="afterEffect">
                                  <p:stCondLst>
                                    <p:cond delay="300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1750"/>
                                        <p:tgtEl>
                                          <p:spTgt spid="23"/>
                                        </p:tgtEl>
                                      </p:cBhvr>
                                    </p:animEffect>
                                  </p:childTnLst>
                                </p:cTn>
                              </p:par>
                            </p:childTnLst>
                          </p:cTn>
                        </p:par>
                        <p:par>
                          <p:cTn id="20" fill="hold">
                            <p:stCondLst>
                              <p:cond delay="15750"/>
                            </p:stCondLst>
                            <p:childTnLst>
                              <p:par>
                                <p:cTn id="21" presetID="22" presetClass="entr" presetSubtype="2" fill="hold" grpId="0" nodeType="afterEffect">
                                  <p:stCondLst>
                                    <p:cond delay="3000"/>
                                  </p:stCondLst>
                                  <p:childTnLst>
                                    <p:set>
                                      <p:cBhvr>
                                        <p:cTn id="22" dur="1" fill="hold">
                                          <p:stCondLst>
                                            <p:cond delay="0"/>
                                          </p:stCondLst>
                                        </p:cTn>
                                        <p:tgtEl>
                                          <p:spTgt spid="24"/>
                                        </p:tgtEl>
                                        <p:attrNameLst>
                                          <p:attrName>style.visibility</p:attrName>
                                        </p:attrNameLst>
                                      </p:cBhvr>
                                      <p:to>
                                        <p:strVal val="visible"/>
                                      </p:to>
                                    </p:set>
                                    <p:animEffect transition="in" filter="wipe(right)">
                                      <p:cBhvr>
                                        <p:cTn id="23" dur="1750"/>
                                        <p:tgtEl>
                                          <p:spTgt spid="24"/>
                                        </p:tgtEl>
                                      </p:cBhvr>
                                    </p:animEffect>
                                  </p:childTnLst>
                                </p:cTn>
                              </p:par>
                            </p:childTnLst>
                          </p:cTn>
                        </p:par>
                        <p:par>
                          <p:cTn id="24" fill="hold">
                            <p:stCondLst>
                              <p:cond delay="20500"/>
                            </p:stCondLst>
                            <p:childTnLst>
                              <p:par>
                                <p:cTn id="25" presetID="63" presetClass="path" presetSubtype="0" accel="50000" decel="50000" fill="hold" grpId="0" nodeType="afterEffect">
                                  <p:stCondLst>
                                    <p:cond delay="1000"/>
                                  </p:stCondLst>
                                  <p:childTnLst>
                                    <p:animMotion origin="layout" path="M 4.79167E-6 -4.07407E-6 L 0.9983 0.00024 " pathEditMode="relative" rAng="0" ptsTypes="AA">
                                      <p:cBhvr>
                                        <p:cTn id="26"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3" grpId="0"/>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oy&#10;&#10;Description automatically generated">
            <a:extLst>
              <a:ext uri="{FF2B5EF4-FFF2-40B4-BE49-F238E27FC236}">
                <a16:creationId xmlns:a16="http://schemas.microsoft.com/office/drawing/2014/main" id="{E783A9E3-788C-426C-A9D3-871E62BD1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673" y="2133076"/>
            <a:ext cx="1918601" cy="3468758"/>
          </a:xfrm>
          <a:prstGeom prst="rect">
            <a:avLst/>
          </a:prstGeom>
        </p:spPr>
      </p:pic>
      <p:pic>
        <p:nvPicPr>
          <p:cNvPr id="3" name="Picture 2">
            <a:extLst>
              <a:ext uri="{FF2B5EF4-FFF2-40B4-BE49-F238E27FC236}">
                <a16:creationId xmlns:a16="http://schemas.microsoft.com/office/drawing/2014/main" id="{B63FC97D-CC54-4A4E-A947-F52B49F6D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418" y="2416915"/>
            <a:ext cx="1963374" cy="3184919"/>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8C6E854B-7BCC-414E-AD89-AE944D574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114" y="2353377"/>
            <a:ext cx="1926423" cy="3236211"/>
          </a:xfrm>
          <a:prstGeom prst="rect">
            <a:avLst/>
          </a:prstGeom>
        </p:spPr>
      </p:pic>
      <p:pic>
        <p:nvPicPr>
          <p:cNvPr id="4" name="Picture 3" descr="A drawing of a cartoon character&#10;&#10;Description automatically generated">
            <a:extLst>
              <a:ext uri="{FF2B5EF4-FFF2-40B4-BE49-F238E27FC236}">
                <a16:creationId xmlns:a16="http://schemas.microsoft.com/office/drawing/2014/main" id="{AFA119E7-ED24-4528-88B5-CADEA9ED9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0566" y="2369490"/>
            <a:ext cx="1921429" cy="3207234"/>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4488BF1C-4EB7-49F1-B546-66C1A0232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1178AF32-43AB-420B-B983-949351CA0E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9310" y="2359861"/>
            <a:ext cx="1909872" cy="3207234"/>
          </a:xfrm>
          <a:prstGeom prst="rect">
            <a:avLst/>
          </a:prstGeom>
        </p:spPr>
      </p:pic>
      <p:sp>
        <p:nvSpPr>
          <p:cNvPr id="19" name="TextBox 18">
            <a:extLst>
              <a:ext uri="{FF2B5EF4-FFF2-40B4-BE49-F238E27FC236}">
                <a16:creationId xmlns:a16="http://schemas.microsoft.com/office/drawing/2014/main" id="{ED40116B-2C44-47A9-9621-DA2A28E024F0}"/>
              </a:ext>
            </a:extLst>
          </p:cNvPr>
          <p:cNvSpPr txBox="1"/>
          <p:nvPr/>
        </p:nvSpPr>
        <p:spPr>
          <a:xfrm>
            <a:off x="72152" y="971857"/>
            <a:ext cx="12126365" cy="584775"/>
          </a:xfrm>
          <a:prstGeom prst="rect">
            <a:avLst/>
          </a:prstGeom>
          <a:noFill/>
        </p:spPr>
        <p:txBody>
          <a:bodyPr wrap="square" rtlCol="0">
            <a:spAutoFit/>
          </a:bodyPr>
          <a:lstStyle/>
          <a:p>
            <a:pPr algn="ctr"/>
            <a:r>
              <a:rPr lang="en-US" sz="3200" spc="-150" dirty="0">
                <a:latin typeface="Comic Sans MS" panose="030F0702030302020204" pitchFamily="66" charset="0"/>
              </a:rPr>
              <a:t>Thank you for our mums and dads who love us so much.</a:t>
            </a:r>
            <a:endParaRPr lang="en-GB" sz="3200" spc="-150" dirty="0">
              <a:latin typeface="Comic Sans MS" panose="030F0702030302020204" pitchFamily="66" charset="0"/>
            </a:endParaRPr>
          </a:p>
        </p:txBody>
      </p:sp>
      <p:sp>
        <p:nvSpPr>
          <p:cNvPr id="20" name="TextBox 19">
            <a:extLst>
              <a:ext uri="{FF2B5EF4-FFF2-40B4-BE49-F238E27FC236}">
                <a16:creationId xmlns:a16="http://schemas.microsoft.com/office/drawing/2014/main" id="{35F7A7D6-5930-4CF1-8531-DC0D5C6871E9}"/>
              </a:ext>
            </a:extLst>
          </p:cNvPr>
          <p:cNvSpPr txBox="1"/>
          <p:nvPr/>
        </p:nvSpPr>
        <p:spPr>
          <a:xfrm>
            <a:off x="280897" y="1449701"/>
            <a:ext cx="11708874" cy="584775"/>
          </a:xfrm>
          <a:prstGeom prst="rect">
            <a:avLst/>
          </a:prstGeom>
          <a:noFill/>
        </p:spPr>
        <p:txBody>
          <a:bodyPr wrap="square" rtlCol="0">
            <a:spAutoFit/>
          </a:bodyPr>
          <a:lstStyle/>
          <a:p>
            <a:pPr algn="ctr"/>
            <a:r>
              <a:rPr lang="en-US" sz="3200" dirty="0">
                <a:latin typeface="Comic Sans MS" panose="030F0702030302020204" pitchFamily="66" charset="0"/>
              </a:rPr>
              <a:t>Thank you for friends and teachers at school. </a:t>
            </a:r>
            <a:endParaRPr lang="en-GB" sz="3200" dirty="0">
              <a:latin typeface="Comic Sans MS" panose="030F0702030302020204" pitchFamily="66" charset="0"/>
            </a:endParaRPr>
          </a:p>
        </p:txBody>
      </p:sp>
      <p:sp>
        <p:nvSpPr>
          <p:cNvPr id="21" name="TextBox 20">
            <a:extLst>
              <a:ext uri="{FF2B5EF4-FFF2-40B4-BE49-F238E27FC236}">
                <a16:creationId xmlns:a16="http://schemas.microsoft.com/office/drawing/2014/main" id="{F21F44E8-DCE7-4644-93A2-9346F591A223}"/>
              </a:ext>
            </a:extLst>
          </p:cNvPr>
          <p:cNvSpPr txBox="1"/>
          <p:nvPr/>
        </p:nvSpPr>
        <p:spPr>
          <a:xfrm>
            <a:off x="5153647" y="1871822"/>
            <a:ext cx="1963374" cy="584775"/>
          </a:xfrm>
          <a:prstGeom prst="rect">
            <a:avLst/>
          </a:prstGeom>
          <a:noFill/>
        </p:spPr>
        <p:txBody>
          <a:bodyPr wrap="square" rtlCol="0">
            <a:spAutoFit/>
          </a:bodyPr>
          <a:lstStyle/>
          <a:p>
            <a:pPr algn="ctr"/>
            <a:r>
              <a:rPr lang="en-US" sz="3200" dirty="0">
                <a:latin typeface="Comic Sans MS" panose="030F0702030302020204" pitchFamily="66" charset="0"/>
              </a:rPr>
              <a:t>Amen.</a:t>
            </a:r>
            <a:endParaRPr lang="en-GB" sz="3200" dirty="0">
              <a:latin typeface="Comic Sans MS" panose="030F0702030302020204" pitchFamily="66" charset="0"/>
            </a:endParaRPr>
          </a:p>
        </p:txBody>
      </p:sp>
      <p:pic>
        <p:nvPicPr>
          <p:cNvPr id="2" name="Picture 1">
            <a:extLst>
              <a:ext uri="{FF2B5EF4-FFF2-40B4-BE49-F238E27FC236}">
                <a16:creationId xmlns:a16="http://schemas.microsoft.com/office/drawing/2014/main" id="{CFDB0D0C-C001-462C-926F-2095D56BBC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6" name="Group 15">
            <a:extLst>
              <a:ext uri="{FF2B5EF4-FFF2-40B4-BE49-F238E27FC236}">
                <a16:creationId xmlns:a16="http://schemas.microsoft.com/office/drawing/2014/main" id="{A38504BA-07B4-47D3-B471-22388AAAC25B}"/>
              </a:ext>
            </a:extLst>
          </p:cNvPr>
          <p:cNvGrpSpPr/>
          <p:nvPr/>
        </p:nvGrpSpPr>
        <p:grpSpPr>
          <a:xfrm>
            <a:off x="237085" y="72663"/>
            <a:ext cx="11902077" cy="2670537"/>
            <a:chOff x="3686629" y="159656"/>
            <a:chExt cx="7460342" cy="3077030"/>
          </a:xfrm>
        </p:grpSpPr>
        <p:sp>
          <p:nvSpPr>
            <p:cNvPr id="17" name="Speech Bubble: Oval 16">
              <a:extLst>
                <a:ext uri="{FF2B5EF4-FFF2-40B4-BE49-F238E27FC236}">
                  <a16:creationId xmlns:a16="http://schemas.microsoft.com/office/drawing/2014/main" id="{1F768573-0009-4F76-93B9-25A59F26ED86}"/>
                </a:ext>
              </a:extLst>
            </p:cNvPr>
            <p:cNvSpPr/>
            <p:nvPr/>
          </p:nvSpPr>
          <p:spPr>
            <a:xfrm>
              <a:off x="3686629" y="159656"/>
              <a:ext cx="7460342" cy="3077030"/>
            </a:xfrm>
            <a:prstGeom prst="wedgeEllipseCallout">
              <a:avLst>
                <a:gd name="adj1" fmla="val 29497"/>
                <a:gd name="adj2" fmla="val 608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1C2FCD0A-3C42-4D26-B9B9-5BF21C9B28F7}"/>
                </a:ext>
              </a:extLst>
            </p:cNvPr>
            <p:cNvSpPr txBox="1"/>
            <p:nvPr/>
          </p:nvSpPr>
          <p:spPr>
            <a:xfrm>
              <a:off x="4387509" y="219581"/>
              <a:ext cx="6198251" cy="1140709"/>
            </a:xfrm>
            <a:prstGeom prst="rect">
              <a:avLst/>
            </a:prstGeom>
            <a:noFill/>
          </p:spPr>
          <p:txBody>
            <a:bodyPr wrap="square" rtlCol="0">
              <a:spAutoFit/>
            </a:bodyPr>
            <a:lstStyle/>
            <a:p>
              <a:pPr algn="ctr">
                <a:lnSpc>
                  <a:spcPts val="3500"/>
                </a:lnSpc>
              </a:pPr>
              <a:r>
                <a:rPr lang="en-US" sz="3200" dirty="0">
                  <a:latin typeface="Comic Sans MS" panose="030F0702030302020204" pitchFamily="66" charset="0"/>
                </a:rPr>
                <a:t>Dear God, </a:t>
              </a:r>
            </a:p>
            <a:p>
              <a:pPr algn="ctr">
                <a:lnSpc>
                  <a:spcPts val="3500"/>
                </a:lnSpc>
              </a:pPr>
              <a:r>
                <a:rPr lang="en-US" sz="3200" dirty="0">
                  <a:latin typeface="Comic Sans MS" panose="030F0702030302020204" pitchFamily="66" charset="0"/>
                </a:rPr>
                <a:t>Thank you that we can meet together this morning.</a:t>
              </a:r>
              <a:endParaRPr lang="en-GB" sz="3200" dirty="0">
                <a:latin typeface="Comic Sans MS" panose="030F0702030302020204" pitchFamily="66" charset="0"/>
              </a:endParaRPr>
            </a:p>
          </p:txBody>
        </p:sp>
      </p:grpSp>
      <p:sp>
        <p:nvSpPr>
          <p:cNvPr id="27" name="Speech Bubble: Oval 26">
            <a:extLst>
              <a:ext uri="{FF2B5EF4-FFF2-40B4-BE49-F238E27FC236}">
                <a16:creationId xmlns:a16="http://schemas.microsoft.com/office/drawing/2014/main" id="{516A77E5-3B72-4376-9D5F-27319B4FB818}"/>
              </a:ext>
            </a:extLst>
          </p:cNvPr>
          <p:cNvSpPr/>
          <p:nvPr/>
        </p:nvSpPr>
        <p:spPr>
          <a:xfrm>
            <a:off x="257105" y="72662"/>
            <a:ext cx="11902077" cy="2670537"/>
          </a:xfrm>
          <a:prstGeom prst="wedgeEllipseCallout">
            <a:avLst>
              <a:gd name="adj1" fmla="val 41181"/>
              <a:gd name="adj2" fmla="val 608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Speech Bubble: Oval 30">
            <a:extLst>
              <a:ext uri="{FF2B5EF4-FFF2-40B4-BE49-F238E27FC236}">
                <a16:creationId xmlns:a16="http://schemas.microsoft.com/office/drawing/2014/main" id="{E8F45786-E041-48B3-85DE-DC7F498661EC}"/>
              </a:ext>
            </a:extLst>
          </p:cNvPr>
          <p:cNvSpPr/>
          <p:nvPr/>
        </p:nvSpPr>
        <p:spPr>
          <a:xfrm>
            <a:off x="256041" y="63054"/>
            <a:ext cx="11902077" cy="2670537"/>
          </a:xfrm>
          <a:prstGeom prst="wedgeEllipseCallout">
            <a:avLst>
              <a:gd name="adj1" fmla="val -33085"/>
              <a:gd name="adj2" fmla="val 6158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Speech Bubble: Oval 31">
            <a:extLst>
              <a:ext uri="{FF2B5EF4-FFF2-40B4-BE49-F238E27FC236}">
                <a16:creationId xmlns:a16="http://schemas.microsoft.com/office/drawing/2014/main" id="{5935619A-41DB-4685-B2C3-A36C95FA3E6E}"/>
              </a:ext>
            </a:extLst>
          </p:cNvPr>
          <p:cNvSpPr/>
          <p:nvPr/>
        </p:nvSpPr>
        <p:spPr>
          <a:xfrm>
            <a:off x="237438" y="72662"/>
            <a:ext cx="11902077" cy="2670537"/>
          </a:xfrm>
          <a:prstGeom prst="wedgeEllipseCallout">
            <a:avLst>
              <a:gd name="adj1" fmla="val 17653"/>
              <a:gd name="adj2" fmla="val 623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Speech Bubble: Oval 32">
            <a:extLst>
              <a:ext uri="{FF2B5EF4-FFF2-40B4-BE49-F238E27FC236}">
                <a16:creationId xmlns:a16="http://schemas.microsoft.com/office/drawing/2014/main" id="{67DDCCD9-9D68-4355-8A1E-BD523761E4E1}"/>
              </a:ext>
            </a:extLst>
          </p:cNvPr>
          <p:cNvSpPr/>
          <p:nvPr/>
        </p:nvSpPr>
        <p:spPr>
          <a:xfrm>
            <a:off x="217771" y="72662"/>
            <a:ext cx="11902077" cy="2670537"/>
          </a:xfrm>
          <a:prstGeom prst="wedgeEllipseCallout">
            <a:avLst>
              <a:gd name="adj1" fmla="val 5489"/>
              <a:gd name="adj2" fmla="val 6158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Speech Bubble: Oval 33">
            <a:extLst>
              <a:ext uri="{FF2B5EF4-FFF2-40B4-BE49-F238E27FC236}">
                <a16:creationId xmlns:a16="http://schemas.microsoft.com/office/drawing/2014/main" id="{801E703C-D181-459D-A415-1F0C08E59509}"/>
              </a:ext>
            </a:extLst>
          </p:cNvPr>
          <p:cNvSpPr/>
          <p:nvPr/>
        </p:nvSpPr>
        <p:spPr>
          <a:xfrm>
            <a:off x="198104" y="72662"/>
            <a:ext cx="11902077" cy="2670537"/>
          </a:xfrm>
          <a:prstGeom prst="wedgeEllipseCallout">
            <a:avLst>
              <a:gd name="adj1" fmla="val -6995"/>
              <a:gd name="adj2" fmla="val 623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Speech Bubble: Oval 34">
            <a:extLst>
              <a:ext uri="{FF2B5EF4-FFF2-40B4-BE49-F238E27FC236}">
                <a16:creationId xmlns:a16="http://schemas.microsoft.com/office/drawing/2014/main" id="{B8E568E1-EC60-44B5-A2A0-65EE2EDA9882}"/>
              </a:ext>
            </a:extLst>
          </p:cNvPr>
          <p:cNvSpPr/>
          <p:nvPr/>
        </p:nvSpPr>
        <p:spPr>
          <a:xfrm>
            <a:off x="217060" y="72662"/>
            <a:ext cx="11902077" cy="2670537"/>
          </a:xfrm>
          <a:prstGeom prst="wedgeEllipseCallout">
            <a:avLst>
              <a:gd name="adj1" fmla="val -19960"/>
              <a:gd name="adj2" fmla="val 608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9" action="ppaction://hlinksldjump"/>
            <a:extLst>
              <a:ext uri="{FF2B5EF4-FFF2-40B4-BE49-F238E27FC236}">
                <a16:creationId xmlns:a16="http://schemas.microsoft.com/office/drawing/2014/main" id="{23D155E6-629F-4A1C-99E1-760E4746D64D}"/>
              </a:ext>
            </a:extLst>
          </p:cNvPr>
          <p:cNvSpPr/>
          <p:nvPr/>
        </p:nvSpPr>
        <p:spPr>
          <a:xfrm>
            <a:off x="-92320"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hlinkClick r:id="" action="ppaction://hlinkshowjump?jump=nextslide"/>
            <a:extLst>
              <a:ext uri="{FF2B5EF4-FFF2-40B4-BE49-F238E27FC236}">
                <a16:creationId xmlns:a16="http://schemas.microsoft.com/office/drawing/2014/main" id="{59BBD1DF-3C91-4317-820F-66103B28D5B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3225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1750"/>
                                        <p:tgtEl>
                                          <p:spTgt spid="16"/>
                                        </p:tgtEl>
                                      </p:cBhvr>
                                    </p:animEffect>
                                  </p:childTnLst>
                                </p:cTn>
                              </p:par>
                            </p:childTnLst>
                          </p:cTn>
                        </p:par>
                        <p:par>
                          <p:cTn id="8" fill="hold">
                            <p:stCondLst>
                              <p:cond delay="2000"/>
                            </p:stCondLst>
                            <p:childTnLst>
                              <p:par>
                                <p:cTn id="9" presetID="22" presetClass="entr" presetSubtype="2" fill="hold" grpId="0" nodeType="afterEffect">
                                  <p:stCondLst>
                                    <p:cond delay="300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1750"/>
                                        <p:tgtEl>
                                          <p:spTgt spid="19"/>
                                        </p:tgtEl>
                                      </p:cBhvr>
                                    </p:animEffect>
                                  </p:childTnLst>
                                </p:cTn>
                              </p:par>
                            </p:childTnLst>
                          </p:cTn>
                        </p:par>
                        <p:par>
                          <p:cTn id="12" fill="hold">
                            <p:stCondLst>
                              <p:cond delay="6750"/>
                            </p:stCondLst>
                            <p:childTnLst>
                              <p:par>
                                <p:cTn id="13" presetID="22" presetClass="entr" presetSubtype="2" fill="hold" grpId="0" nodeType="afterEffect">
                                  <p:stCondLst>
                                    <p:cond delay="300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1750"/>
                                        <p:tgtEl>
                                          <p:spTgt spid="20"/>
                                        </p:tgtEl>
                                      </p:cBhvr>
                                    </p:animEffect>
                                  </p:childTnLst>
                                </p:cTn>
                              </p:par>
                            </p:childTnLst>
                          </p:cTn>
                        </p:par>
                        <p:par>
                          <p:cTn id="16" fill="hold">
                            <p:stCondLst>
                              <p:cond delay="11500"/>
                            </p:stCondLst>
                            <p:childTnLst>
                              <p:par>
                                <p:cTn id="17" presetID="22" presetClass="entr" presetSubtype="4" fill="hold" grpId="0" nodeType="afterEffect">
                                  <p:stCondLst>
                                    <p:cond delay="15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par>
                                <p:cTn id="20" presetID="22" presetClass="entr" presetSubtype="4" fill="hold" grpId="0" nodeType="withEffect">
                                  <p:stCondLst>
                                    <p:cond delay="1250"/>
                                  </p:stCondLst>
                                  <p:childTnLst>
                                    <p:set>
                                      <p:cBhvr>
                                        <p:cTn id="21" dur="1" fill="hold">
                                          <p:stCondLst>
                                            <p:cond delay="0"/>
                                          </p:stCondLst>
                                        </p:cTn>
                                        <p:tgtEl>
                                          <p:spTgt spid="31"/>
                                        </p:tgtEl>
                                        <p:attrNameLst>
                                          <p:attrName>style.visibility</p:attrName>
                                        </p:attrNameLst>
                                      </p:cBhvr>
                                      <p:to>
                                        <p:strVal val="visible"/>
                                      </p:to>
                                    </p:set>
                                    <p:animEffect transition="in" filter="wipe(down)">
                                      <p:cBhvr>
                                        <p:cTn id="22" dur="1000"/>
                                        <p:tgtEl>
                                          <p:spTgt spid="31"/>
                                        </p:tgtEl>
                                      </p:cBhvr>
                                    </p:animEffect>
                                  </p:childTnLst>
                                </p:cTn>
                              </p:par>
                              <p:par>
                                <p:cTn id="23" presetID="22" presetClass="entr" presetSubtype="4" fill="hold" grpId="0" nodeType="withEffect">
                                  <p:stCondLst>
                                    <p:cond delay="1250"/>
                                  </p:stCondLst>
                                  <p:childTnLst>
                                    <p:set>
                                      <p:cBhvr>
                                        <p:cTn id="24" dur="1" fill="hold">
                                          <p:stCondLst>
                                            <p:cond delay="0"/>
                                          </p:stCondLst>
                                        </p:cTn>
                                        <p:tgtEl>
                                          <p:spTgt spid="34"/>
                                        </p:tgtEl>
                                        <p:attrNameLst>
                                          <p:attrName>style.visibility</p:attrName>
                                        </p:attrNameLst>
                                      </p:cBhvr>
                                      <p:to>
                                        <p:strVal val="visible"/>
                                      </p:to>
                                    </p:set>
                                    <p:animEffect transition="in" filter="wipe(down)">
                                      <p:cBhvr>
                                        <p:cTn id="25" dur="1000"/>
                                        <p:tgtEl>
                                          <p:spTgt spid="34"/>
                                        </p:tgtEl>
                                      </p:cBhvr>
                                    </p:animEffect>
                                  </p:childTnLst>
                                </p:cTn>
                              </p:par>
                              <p:par>
                                <p:cTn id="26" presetID="22" presetClass="entr" presetSubtype="4" fill="hold" grpId="0" nodeType="withEffect">
                                  <p:stCondLst>
                                    <p:cond delay="125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1000"/>
                                        <p:tgtEl>
                                          <p:spTgt spid="35"/>
                                        </p:tgtEl>
                                      </p:cBhvr>
                                    </p:animEffect>
                                  </p:childTnLst>
                                </p:cTn>
                              </p:par>
                              <p:par>
                                <p:cTn id="29" presetID="22" presetClass="entr" presetSubtype="4" fill="hold" grpId="0" nodeType="withEffect">
                                  <p:stCondLst>
                                    <p:cond delay="125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1000"/>
                                        <p:tgtEl>
                                          <p:spTgt spid="33"/>
                                        </p:tgtEl>
                                      </p:cBhvr>
                                    </p:animEffect>
                                  </p:childTnLst>
                                </p:cTn>
                              </p:par>
                              <p:par>
                                <p:cTn id="32" presetID="22" presetClass="entr" presetSubtype="4" fill="hold" grpId="0" nodeType="withEffect">
                                  <p:stCondLst>
                                    <p:cond delay="125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1000"/>
                                        <p:tgtEl>
                                          <p:spTgt spid="32"/>
                                        </p:tgtEl>
                                      </p:cBhvr>
                                    </p:animEffect>
                                  </p:childTnLst>
                                </p:cTn>
                              </p:par>
                              <p:par>
                                <p:cTn id="35" presetID="22" presetClass="entr" presetSubtype="4" fill="hold" grpId="0" nodeType="withEffect">
                                  <p:stCondLst>
                                    <p:cond delay="125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1000"/>
                                        <p:tgtEl>
                                          <p:spTgt spid="27"/>
                                        </p:tgtEl>
                                      </p:cBhvr>
                                    </p:animEffect>
                                  </p:childTnLst>
                                </p:cTn>
                              </p:par>
                            </p:childTnLst>
                          </p:cTn>
                        </p:par>
                        <p:par>
                          <p:cTn id="38" fill="hold">
                            <p:stCondLst>
                              <p:cond delay="13750"/>
                            </p:stCondLst>
                            <p:childTnLst>
                              <p:par>
                                <p:cTn id="39" presetID="63" presetClass="path" presetSubtype="0" accel="50000" decel="50000" fill="hold" grpId="0" nodeType="afterEffect">
                                  <p:stCondLst>
                                    <p:cond delay="0"/>
                                  </p:stCondLst>
                                  <p:childTnLst>
                                    <p:animMotion origin="layout" path="M 4.79167E-6 -4.07407E-6 L 0.9983 0.00024 " pathEditMode="relative" rAng="0" ptsTypes="AA">
                                      <p:cBhvr>
                                        <p:cTn id="40"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7" grpId="0" animBg="1"/>
      <p:bldP spid="31" grpId="0" animBg="1"/>
      <p:bldP spid="32" grpId="0" animBg="1"/>
      <p:bldP spid="33" grpId="0" animBg="1"/>
      <p:bldP spid="34" grpId="0" animBg="1"/>
      <p:bldP spid="35"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BE3927F1-B9E5-4D07-A0EA-8DC96267ECA5}"/>
              </a:ext>
            </a:extLst>
          </p:cNvPr>
          <p:cNvSpPr txBox="1"/>
          <p:nvPr/>
        </p:nvSpPr>
        <p:spPr>
          <a:xfrm>
            <a:off x="2345466" y="3092760"/>
            <a:ext cx="6287305" cy="1077218"/>
          </a:xfrm>
          <a:prstGeom prst="rect">
            <a:avLst/>
          </a:prstGeom>
          <a:noFill/>
        </p:spPr>
        <p:txBody>
          <a:bodyPr wrap="square">
            <a:spAutoFit/>
          </a:bodyPr>
          <a:lstStyle/>
          <a:p>
            <a:pPr algn="ctr"/>
            <a:r>
              <a:rPr lang="en-GB" sz="3200" dirty="0">
                <a:latin typeface="Comic Sans MS" panose="030F0702030302020204" pitchFamily="66" charset="0"/>
              </a:rPr>
              <a:t>There were times when they said sorry and trusted God. </a:t>
            </a:r>
          </a:p>
        </p:txBody>
      </p:sp>
      <p:sp>
        <p:nvSpPr>
          <p:cNvPr id="24" name="TextBox 23">
            <a:extLst>
              <a:ext uri="{FF2B5EF4-FFF2-40B4-BE49-F238E27FC236}">
                <a16:creationId xmlns:a16="http://schemas.microsoft.com/office/drawing/2014/main" id="{B4ABC6DA-7D2D-4AF4-990B-87E2C71D4C48}"/>
              </a:ext>
            </a:extLst>
          </p:cNvPr>
          <p:cNvSpPr txBox="1"/>
          <p:nvPr/>
        </p:nvSpPr>
        <p:spPr>
          <a:xfrm>
            <a:off x="2345465" y="4095554"/>
            <a:ext cx="6401607" cy="1569660"/>
          </a:xfrm>
          <a:prstGeom prst="rect">
            <a:avLst/>
          </a:prstGeom>
          <a:noFill/>
        </p:spPr>
        <p:txBody>
          <a:bodyPr wrap="square">
            <a:spAutoFit/>
          </a:bodyPr>
          <a:lstStyle/>
          <a:p>
            <a:pPr algn="ctr"/>
            <a:r>
              <a:rPr lang="en-GB" sz="3200" dirty="0">
                <a:latin typeface="Comic Sans MS" panose="030F0702030302020204" pitchFamily="66" charset="0"/>
              </a:rPr>
              <a:t>They have reached Mount Sinai and God is going to do </a:t>
            </a:r>
          </a:p>
          <a:p>
            <a:pPr algn="ctr"/>
            <a:r>
              <a:rPr lang="en-GB" sz="3200" dirty="0">
                <a:latin typeface="Comic Sans MS" panose="030F0702030302020204" pitchFamily="66" charset="0"/>
              </a:rPr>
              <a:t>something amazing there. </a:t>
            </a:r>
          </a:p>
        </p:txBody>
      </p:sp>
      <p:sp>
        <p:nvSpPr>
          <p:cNvPr id="25" name="TextBox 24">
            <a:extLst>
              <a:ext uri="{FF2B5EF4-FFF2-40B4-BE49-F238E27FC236}">
                <a16:creationId xmlns:a16="http://schemas.microsoft.com/office/drawing/2014/main" id="{AFA32DC1-8996-4C67-B5B6-D4B79B8E73A4}"/>
              </a:ext>
            </a:extLst>
          </p:cNvPr>
          <p:cNvSpPr txBox="1"/>
          <p:nvPr/>
        </p:nvSpPr>
        <p:spPr>
          <a:xfrm>
            <a:off x="2334669" y="5542224"/>
            <a:ext cx="6401607" cy="1077218"/>
          </a:xfrm>
          <a:prstGeom prst="rect">
            <a:avLst/>
          </a:prstGeom>
          <a:noFill/>
        </p:spPr>
        <p:txBody>
          <a:bodyPr wrap="square">
            <a:spAutoFit/>
          </a:bodyPr>
          <a:lstStyle/>
          <a:p>
            <a:pPr algn="ctr"/>
            <a:r>
              <a:rPr lang="en-GB" sz="3200" dirty="0">
                <a:latin typeface="Comic Sans MS" panose="030F0702030302020204" pitchFamily="66" charset="0"/>
              </a:rPr>
              <a:t>We will find out</a:t>
            </a:r>
          </a:p>
          <a:p>
            <a:pPr algn="ctr"/>
            <a:r>
              <a:rPr lang="en-GB" sz="3200" dirty="0">
                <a:latin typeface="Comic Sans MS" panose="030F0702030302020204" pitchFamily="66" charset="0"/>
              </a:rPr>
              <a:t> next week. </a:t>
            </a:r>
          </a:p>
        </p:txBody>
      </p:sp>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5" name="Group 14">
            <a:extLst>
              <a:ext uri="{FF2B5EF4-FFF2-40B4-BE49-F238E27FC236}">
                <a16:creationId xmlns:a16="http://schemas.microsoft.com/office/drawing/2014/main" id="{08992953-7AD5-4AF3-8BC8-B22D305D2E4E}"/>
              </a:ext>
            </a:extLst>
          </p:cNvPr>
          <p:cNvGrpSpPr/>
          <p:nvPr/>
        </p:nvGrpSpPr>
        <p:grpSpPr>
          <a:xfrm>
            <a:off x="2279431" y="1505977"/>
            <a:ext cx="6560351" cy="5111947"/>
            <a:chOff x="3686628" y="159657"/>
            <a:chExt cx="7460342" cy="2633433"/>
          </a:xfrm>
        </p:grpSpPr>
        <p:sp>
          <p:nvSpPr>
            <p:cNvPr id="19" name="Speech Bubble: Oval 18">
              <a:extLst>
                <a:ext uri="{FF2B5EF4-FFF2-40B4-BE49-F238E27FC236}">
                  <a16:creationId xmlns:a16="http://schemas.microsoft.com/office/drawing/2014/main" id="{F3F28AE4-3954-4FAB-BF0F-739A5B73E41F}"/>
                </a:ext>
              </a:extLst>
            </p:cNvPr>
            <p:cNvSpPr/>
            <p:nvPr/>
          </p:nvSpPr>
          <p:spPr>
            <a:xfrm>
              <a:off x="3686628" y="159657"/>
              <a:ext cx="7460342" cy="2633433"/>
            </a:xfrm>
            <a:prstGeom prst="wedgeEllipseCallout">
              <a:avLst>
                <a:gd name="adj1" fmla="val 64099"/>
                <a:gd name="adj2" fmla="val -1983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70BD6912-2C13-4B99-A1AB-CE69B8AE4D22}"/>
                </a:ext>
              </a:extLst>
            </p:cNvPr>
            <p:cNvSpPr txBox="1"/>
            <p:nvPr/>
          </p:nvSpPr>
          <p:spPr>
            <a:xfrm>
              <a:off x="3924814" y="235024"/>
              <a:ext cx="7116727" cy="950732"/>
            </a:xfrm>
            <a:prstGeom prst="rect">
              <a:avLst/>
            </a:prstGeom>
            <a:noFill/>
          </p:spPr>
          <p:txBody>
            <a:bodyPr wrap="square" rtlCol="0">
              <a:spAutoFit/>
            </a:bodyPr>
            <a:lstStyle/>
            <a:p>
              <a:pPr algn="ctr"/>
              <a:r>
                <a:rPr lang="en-GB" sz="3200" dirty="0">
                  <a:latin typeface="Comic Sans MS" panose="030F0702030302020204" pitchFamily="66" charset="0"/>
                </a:rPr>
                <a:t>They would do </a:t>
              </a:r>
            </a:p>
            <a:p>
              <a:pPr algn="ctr"/>
              <a:r>
                <a:rPr lang="en-GB" sz="3200" dirty="0">
                  <a:latin typeface="Comic Sans MS" panose="030F0702030302020204" pitchFamily="66" charset="0"/>
                </a:rPr>
                <a:t>some really silly things </a:t>
              </a:r>
            </a:p>
            <a:p>
              <a:pPr algn="ctr"/>
              <a:r>
                <a:rPr lang="en-GB" sz="3200" dirty="0">
                  <a:latin typeface="Comic Sans MS" panose="030F0702030302020204" pitchFamily="66" charset="0"/>
                </a:rPr>
                <a:t>in the desert and disobey God.</a:t>
              </a:r>
            </a:p>
          </p:txBody>
        </p:sp>
      </p:grpSp>
      <p:grpSp>
        <p:nvGrpSpPr>
          <p:cNvPr id="10" name="Group 9">
            <a:extLst>
              <a:ext uri="{FF2B5EF4-FFF2-40B4-BE49-F238E27FC236}">
                <a16:creationId xmlns:a16="http://schemas.microsoft.com/office/drawing/2014/main" id="{1ACE1DD3-33FA-4533-AB1E-674186682546}"/>
              </a:ext>
            </a:extLst>
          </p:cNvPr>
          <p:cNvGrpSpPr/>
          <p:nvPr/>
        </p:nvGrpSpPr>
        <p:grpSpPr>
          <a:xfrm>
            <a:off x="7104207" y="121225"/>
            <a:ext cx="5063445" cy="1977551"/>
            <a:chOff x="3686628" y="159657"/>
            <a:chExt cx="7460342" cy="2633433"/>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2633433"/>
            </a:xfrm>
            <a:prstGeom prst="wedgeEllipseCallout">
              <a:avLst>
                <a:gd name="adj1" fmla="val 3795"/>
                <a:gd name="adj2" fmla="val 9811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3970152" y="189600"/>
              <a:ext cx="6739820" cy="1977698"/>
            </a:xfrm>
            <a:prstGeom prst="rect">
              <a:avLst/>
            </a:prstGeom>
            <a:noFill/>
          </p:spPr>
          <p:txBody>
            <a:bodyPr wrap="square" rtlCol="0">
              <a:spAutoFit/>
            </a:bodyPr>
            <a:lstStyle/>
            <a:p>
              <a:pPr algn="ctr"/>
              <a:r>
                <a:rPr lang="en-GB" sz="3200" dirty="0">
                  <a:latin typeface="Comic Sans MS" panose="030F0702030302020204" pitchFamily="66" charset="0"/>
                </a:rPr>
                <a:t>They were. </a:t>
              </a:r>
            </a:p>
            <a:p>
              <a:pPr algn="ctr"/>
              <a:r>
                <a:rPr lang="en-GB" sz="3200" dirty="0">
                  <a:latin typeface="Comic Sans MS" panose="030F0702030302020204" pitchFamily="66" charset="0"/>
                </a:rPr>
                <a:t>God was teaching them to trust and obey Him.</a:t>
              </a: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88375" y="237361"/>
            <a:ext cx="6815832" cy="1151009"/>
            <a:chOff x="5874044" y="203317"/>
            <a:chExt cx="4925690" cy="946250"/>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8365"/>
                <a:gd name="adj2" fmla="val 19623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5548"/>
              <a:ext cx="4925690" cy="94401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The Bible says that the Israelites were 40 years in the desert.</a:t>
              </a: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7643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1750"/>
                                        <p:tgtEl>
                                          <p:spTgt spid="16"/>
                                        </p:tgtEl>
                                      </p:cBhvr>
                                    </p:animEffect>
                                  </p:childTnLst>
                                </p:cTn>
                              </p:par>
                            </p:childTnLst>
                          </p:cTn>
                        </p:par>
                        <p:par>
                          <p:cTn id="8" fill="hold">
                            <p:stCondLst>
                              <p:cond delay="2000"/>
                            </p:stCondLst>
                            <p:childTnLst>
                              <p:par>
                                <p:cTn id="9" presetID="22" presetClass="entr" presetSubtype="4"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1750"/>
                                        <p:tgtEl>
                                          <p:spTgt spid="10"/>
                                        </p:tgtEl>
                                      </p:cBhvr>
                                    </p:animEffect>
                                  </p:childTnLst>
                                </p:cTn>
                              </p:par>
                            </p:childTnLst>
                          </p:cTn>
                        </p:par>
                        <p:par>
                          <p:cTn id="12" fill="hold">
                            <p:stCondLst>
                              <p:cond delay="5750"/>
                            </p:stCondLst>
                            <p:childTnLst>
                              <p:par>
                                <p:cTn id="13" presetID="22" presetClass="entr" presetSubtype="2" fill="hold" nodeType="afterEffect">
                                  <p:stCondLst>
                                    <p:cond delay="2000"/>
                                  </p:stCondLst>
                                  <p:childTnLst>
                                    <p:set>
                                      <p:cBhvr>
                                        <p:cTn id="14" dur="1" fill="hold">
                                          <p:stCondLst>
                                            <p:cond delay="0"/>
                                          </p:stCondLst>
                                        </p:cTn>
                                        <p:tgtEl>
                                          <p:spTgt spid="15"/>
                                        </p:tgtEl>
                                        <p:attrNameLst>
                                          <p:attrName>style.visibility</p:attrName>
                                        </p:attrNameLst>
                                      </p:cBhvr>
                                      <p:to>
                                        <p:strVal val="visible"/>
                                      </p:to>
                                    </p:set>
                                    <p:animEffect transition="in" filter="wipe(right)">
                                      <p:cBhvr>
                                        <p:cTn id="15" dur="1750"/>
                                        <p:tgtEl>
                                          <p:spTgt spid="15"/>
                                        </p:tgtEl>
                                      </p:cBhvr>
                                    </p:animEffect>
                                  </p:childTnLst>
                                </p:cTn>
                              </p:par>
                            </p:childTnLst>
                          </p:cTn>
                        </p:par>
                        <p:par>
                          <p:cTn id="16" fill="hold">
                            <p:stCondLst>
                              <p:cond delay="9500"/>
                            </p:stCondLst>
                            <p:childTnLst>
                              <p:par>
                                <p:cTn id="17" presetID="22" presetClass="entr" presetSubtype="2" fill="hold" grpId="0" nodeType="afterEffect">
                                  <p:stCondLst>
                                    <p:cond delay="200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1750"/>
                                        <p:tgtEl>
                                          <p:spTgt spid="23"/>
                                        </p:tgtEl>
                                      </p:cBhvr>
                                    </p:animEffect>
                                  </p:childTnLst>
                                </p:cTn>
                              </p:par>
                            </p:childTnLst>
                          </p:cTn>
                        </p:par>
                        <p:par>
                          <p:cTn id="20" fill="hold">
                            <p:stCondLst>
                              <p:cond delay="13250"/>
                            </p:stCondLst>
                            <p:childTnLst>
                              <p:par>
                                <p:cTn id="21" presetID="22" presetClass="entr" presetSubtype="2" fill="hold" grpId="0" nodeType="afterEffect">
                                  <p:stCondLst>
                                    <p:cond delay="2000"/>
                                  </p:stCondLst>
                                  <p:childTnLst>
                                    <p:set>
                                      <p:cBhvr>
                                        <p:cTn id="22" dur="1" fill="hold">
                                          <p:stCondLst>
                                            <p:cond delay="0"/>
                                          </p:stCondLst>
                                        </p:cTn>
                                        <p:tgtEl>
                                          <p:spTgt spid="24"/>
                                        </p:tgtEl>
                                        <p:attrNameLst>
                                          <p:attrName>style.visibility</p:attrName>
                                        </p:attrNameLst>
                                      </p:cBhvr>
                                      <p:to>
                                        <p:strVal val="visible"/>
                                      </p:to>
                                    </p:set>
                                    <p:animEffect transition="in" filter="wipe(right)">
                                      <p:cBhvr>
                                        <p:cTn id="23" dur="1750"/>
                                        <p:tgtEl>
                                          <p:spTgt spid="24"/>
                                        </p:tgtEl>
                                      </p:cBhvr>
                                    </p:animEffect>
                                  </p:childTnLst>
                                </p:cTn>
                              </p:par>
                            </p:childTnLst>
                          </p:cTn>
                        </p:par>
                        <p:par>
                          <p:cTn id="24" fill="hold">
                            <p:stCondLst>
                              <p:cond delay="17000"/>
                            </p:stCondLst>
                            <p:childTnLst>
                              <p:par>
                                <p:cTn id="25" presetID="22" presetClass="entr" presetSubtype="2" fill="hold" grpId="0" nodeType="afterEffect">
                                  <p:stCondLst>
                                    <p:cond delay="200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1750"/>
                                        <p:tgtEl>
                                          <p:spTgt spid="25"/>
                                        </p:tgtEl>
                                      </p:cBhvr>
                                    </p:animEffect>
                                  </p:childTnLst>
                                </p:cTn>
                              </p:par>
                            </p:childTnLst>
                          </p:cTn>
                        </p:par>
                        <p:par>
                          <p:cTn id="28" fill="hold">
                            <p:stCondLst>
                              <p:cond delay="20750"/>
                            </p:stCondLst>
                            <p:childTnLst>
                              <p:par>
                                <p:cTn id="29" presetID="63" presetClass="path" presetSubtype="0" accel="50000" decel="50000" fill="hold" grpId="0" nodeType="afterEffect">
                                  <p:stCondLst>
                                    <p:cond delay="0"/>
                                  </p:stCondLst>
                                  <p:childTnLst>
                                    <p:animMotion origin="layout" path="M 4.79167E-6 -4.07407E-6 L 0.9983 0.00024 " pathEditMode="relative" rAng="0" ptsTypes="AA">
                                      <p:cBhvr>
                                        <p:cTn id="30"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10;&#10;Description automatically generated">
            <a:extLst>
              <a:ext uri="{FF2B5EF4-FFF2-40B4-BE49-F238E27FC236}">
                <a16:creationId xmlns:a16="http://schemas.microsoft.com/office/drawing/2014/main" id="{5B988321-9452-4098-95BD-22BD7622F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299585"/>
            <a:ext cx="1921428" cy="3253490"/>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23" name="Group 22">
            <a:extLst>
              <a:ext uri="{FF2B5EF4-FFF2-40B4-BE49-F238E27FC236}">
                <a16:creationId xmlns:a16="http://schemas.microsoft.com/office/drawing/2014/main" id="{96028177-4CE7-4BF6-8122-43F5D4DD923F}"/>
              </a:ext>
            </a:extLst>
          </p:cNvPr>
          <p:cNvGrpSpPr/>
          <p:nvPr/>
        </p:nvGrpSpPr>
        <p:grpSpPr>
          <a:xfrm>
            <a:off x="-322054" y="90016"/>
            <a:ext cx="8675799" cy="1043499"/>
            <a:chOff x="3276130" y="159657"/>
            <a:chExt cx="6523673" cy="1415829"/>
          </a:xfrm>
        </p:grpSpPr>
        <p:sp>
          <p:nvSpPr>
            <p:cNvPr id="24" name="Speech Bubble: Oval 23">
              <a:extLst>
                <a:ext uri="{FF2B5EF4-FFF2-40B4-BE49-F238E27FC236}">
                  <a16:creationId xmlns:a16="http://schemas.microsoft.com/office/drawing/2014/main" id="{C00DCBD9-8C31-4DA2-9BB8-BA4F5F6DA40B}"/>
                </a:ext>
              </a:extLst>
            </p:cNvPr>
            <p:cNvSpPr/>
            <p:nvPr/>
          </p:nvSpPr>
          <p:spPr>
            <a:xfrm>
              <a:off x="3686628" y="159657"/>
              <a:ext cx="5835998" cy="1415829"/>
            </a:xfrm>
            <a:prstGeom prst="wedgeEllipseCallout">
              <a:avLst>
                <a:gd name="adj1" fmla="val -31145"/>
                <a:gd name="adj2" fmla="val 2332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16C43258-B4B5-4268-BCD2-93EB387A4641}"/>
                </a:ext>
              </a:extLst>
            </p:cNvPr>
            <p:cNvSpPr txBox="1"/>
            <p:nvPr/>
          </p:nvSpPr>
          <p:spPr>
            <a:xfrm>
              <a:off x="3276130" y="445758"/>
              <a:ext cx="6523673" cy="793428"/>
            </a:xfrm>
            <a:prstGeom prst="rect">
              <a:avLst/>
            </a:prstGeom>
            <a:noFill/>
          </p:spPr>
          <p:txBody>
            <a:bodyPr wrap="square" rtlCol="0">
              <a:spAutoFit/>
            </a:bodyPr>
            <a:lstStyle/>
            <a:p>
              <a:pPr algn="ctr"/>
              <a:r>
                <a:rPr lang="en-GB" sz="3200" dirty="0">
                  <a:latin typeface="Comic Sans MS" panose="030F0702030302020204" pitchFamily="66" charset="0"/>
                </a:rPr>
                <a:t>So let’s go over today’s points again:</a:t>
              </a:r>
            </a:p>
          </p:txBody>
        </p:sp>
      </p:grpSp>
      <p:grpSp>
        <p:nvGrpSpPr>
          <p:cNvPr id="34" name="Group 33">
            <a:extLst>
              <a:ext uri="{FF2B5EF4-FFF2-40B4-BE49-F238E27FC236}">
                <a16:creationId xmlns:a16="http://schemas.microsoft.com/office/drawing/2014/main" id="{1CF81291-AC35-4588-87C6-5D6CEF4221A1}"/>
              </a:ext>
            </a:extLst>
          </p:cNvPr>
          <p:cNvGrpSpPr/>
          <p:nvPr/>
        </p:nvGrpSpPr>
        <p:grpSpPr>
          <a:xfrm>
            <a:off x="4466757" y="749810"/>
            <a:ext cx="7595071" cy="1466213"/>
            <a:chOff x="3686628" y="159657"/>
            <a:chExt cx="7460342" cy="2633433"/>
          </a:xfrm>
        </p:grpSpPr>
        <p:sp>
          <p:nvSpPr>
            <p:cNvPr id="37" name="Speech Bubble: Oval 36">
              <a:extLst>
                <a:ext uri="{FF2B5EF4-FFF2-40B4-BE49-F238E27FC236}">
                  <a16:creationId xmlns:a16="http://schemas.microsoft.com/office/drawing/2014/main" id="{09C9E9F8-2773-4794-BB5C-E7CA0979A084}"/>
                </a:ext>
              </a:extLst>
            </p:cNvPr>
            <p:cNvSpPr/>
            <p:nvPr/>
          </p:nvSpPr>
          <p:spPr>
            <a:xfrm>
              <a:off x="3686628" y="159657"/>
              <a:ext cx="7460342" cy="2633433"/>
            </a:xfrm>
            <a:prstGeom prst="wedgeEllipseCallout">
              <a:avLst>
                <a:gd name="adj1" fmla="val -83911"/>
                <a:gd name="adj2" fmla="val 10624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FA3D94B3-9725-4F69-9B0F-64E67F381B08}"/>
                </a:ext>
              </a:extLst>
            </p:cNvPr>
            <p:cNvSpPr txBox="1"/>
            <p:nvPr/>
          </p:nvSpPr>
          <p:spPr>
            <a:xfrm>
              <a:off x="3788408" y="396787"/>
              <a:ext cx="7127463" cy="1737881"/>
            </a:xfrm>
            <a:prstGeom prst="rect">
              <a:avLst/>
            </a:prstGeom>
            <a:noFill/>
          </p:spPr>
          <p:txBody>
            <a:bodyPr wrap="square" rtlCol="0">
              <a:spAutoFit/>
            </a:bodyPr>
            <a:lstStyle/>
            <a:p>
              <a:pPr algn="ctr"/>
              <a:r>
                <a:rPr lang="en-GB" sz="3200" dirty="0">
                  <a:latin typeface="Comic Sans MS" panose="030F0702030302020204" pitchFamily="66" charset="0"/>
                </a:rPr>
                <a:t>God loved the Israelites and provided everything they needed.</a:t>
              </a:r>
            </a:p>
          </p:txBody>
        </p:sp>
      </p:grpSp>
      <p:grpSp>
        <p:nvGrpSpPr>
          <p:cNvPr id="39" name="Group 38">
            <a:extLst>
              <a:ext uri="{FF2B5EF4-FFF2-40B4-BE49-F238E27FC236}">
                <a16:creationId xmlns:a16="http://schemas.microsoft.com/office/drawing/2014/main" id="{E8E07DA1-3DDD-4E7A-B51C-FE24CAFA4647}"/>
              </a:ext>
            </a:extLst>
          </p:cNvPr>
          <p:cNvGrpSpPr/>
          <p:nvPr/>
        </p:nvGrpSpPr>
        <p:grpSpPr>
          <a:xfrm>
            <a:off x="3889240" y="2216024"/>
            <a:ext cx="8153399" cy="1704860"/>
            <a:chOff x="3686628" y="159658"/>
            <a:chExt cx="7460342" cy="1982147"/>
          </a:xfrm>
        </p:grpSpPr>
        <p:sp>
          <p:nvSpPr>
            <p:cNvPr id="40" name="Speech Bubble: Oval 39">
              <a:extLst>
                <a:ext uri="{FF2B5EF4-FFF2-40B4-BE49-F238E27FC236}">
                  <a16:creationId xmlns:a16="http://schemas.microsoft.com/office/drawing/2014/main" id="{65276A9A-D1C0-4F66-88B0-43D3DC5D4916}"/>
                </a:ext>
              </a:extLst>
            </p:cNvPr>
            <p:cNvSpPr/>
            <p:nvPr/>
          </p:nvSpPr>
          <p:spPr>
            <a:xfrm>
              <a:off x="3686628" y="159658"/>
              <a:ext cx="7460342" cy="1982147"/>
            </a:xfrm>
            <a:prstGeom prst="wedgeEllipseCallout">
              <a:avLst>
                <a:gd name="adj1" fmla="val -74678"/>
                <a:gd name="adj2" fmla="val 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D40E859D-3452-49EE-9D1C-EBBACBC1B6E3}"/>
                </a:ext>
              </a:extLst>
            </p:cNvPr>
            <p:cNvSpPr txBox="1"/>
            <p:nvPr/>
          </p:nvSpPr>
          <p:spPr>
            <a:xfrm>
              <a:off x="4060071" y="176737"/>
              <a:ext cx="6826348" cy="1635943"/>
            </a:xfrm>
            <a:prstGeom prst="rect">
              <a:avLst/>
            </a:prstGeom>
            <a:noFill/>
          </p:spPr>
          <p:txBody>
            <a:bodyPr wrap="square" rtlCol="0">
              <a:spAutoFit/>
            </a:bodyPr>
            <a:lstStyle/>
            <a:p>
              <a:pPr algn="ctr"/>
              <a:r>
                <a:rPr lang="en-GB" sz="3200" dirty="0">
                  <a:latin typeface="Comic Sans MS" panose="030F0702030302020204" pitchFamily="66" charset="0"/>
                </a:rPr>
                <a:t>God wanted the </a:t>
              </a:r>
            </a:p>
            <a:p>
              <a:pPr algn="ctr"/>
              <a:r>
                <a:rPr lang="en-GB" sz="3200" dirty="0">
                  <a:latin typeface="Comic Sans MS" panose="030F0702030302020204" pitchFamily="66" charset="0"/>
                </a:rPr>
                <a:t>Israelites to trust Him and gave them lots of chances  to say sorry.</a:t>
              </a:r>
            </a:p>
          </p:txBody>
        </p:sp>
      </p:grpSp>
      <p:grpSp>
        <p:nvGrpSpPr>
          <p:cNvPr id="42" name="Group 41">
            <a:extLst>
              <a:ext uri="{FF2B5EF4-FFF2-40B4-BE49-F238E27FC236}">
                <a16:creationId xmlns:a16="http://schemas.microsoft.com/office/drawing/2014/main" id="{5B99C16A-62EE-4264-9201-5E89FC921DA0}"/>
              </a:ext>
            </a:extLst>
          </p:cNvPr>
          <p:cNvGrpSpPr/>
          <p:nvPr/>
        </p:nvGrpSpPr>
        <p:grpSpPr>
          <a:xfrm>
            <a:off x="2766765" y="3920883"/>
            <a:ext cx="9217334" cy="1970654"/>
            <a:chOff x="3686628" y="159657"/>
            <a:chExt cx="7460342" cy="2633433"/>
          </a:xfrm>
        </p:grpSpPr>
        <p:sp>
          <p:nvSpPr>
            <p:cNvPr id="43" name="Speech Bubble: Oval 42">
              <a:extLst>
                <a:ext uri="{FF2B5EF4-FFF2-40B4-BE49-F238E27FC236}">
                  <a16:creationId xmlns:a16="http://schemas.microsoft.com/office/drawing/2014/main" id="{226894CF-3FC5-47E1-A79A-935EFF541515}"/>
                </a:ext>
              </a:extLst>
            </p:cNvPr>
            <p:cNvSpPr/>
            <p:nvPr/>
          </p:nvSpPr>
          <p:spPr>
            <a:xfrm>
              <a:off x="3686628" y="159657"/>
              <a:ext cx="7460342" cy="2633433"/>
            </a:xfrm>
            <a:prstGeom prst="wedgeEllipseCallout">
              <a:avLst>
                <a:gd name="adj1" fmla="val -59965"/>
                <a:gd name="adj2" fmla="val -926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id="{1B523D3B-967D-49E6-949F-19624609DDB2}"/>
                </a:ext>
              </a:extLst>
            </p:cNvPr>
            <p:cNvSpPr txBox="1"/>
            <p:nvPr/>
          </p:nvSpPr>
          <p:spPr>
            <a:xfrm>
              <a:off x="3686628" y="362551"/>
              <a:ext cx="6967800" cy="2097575"/>
            </a:xfrm>
            <a:prstGeom prst="rect">
              <a:avLst/>
            </a:prstGeom>
            <a:noFill/>
          </p:spPr>
          <p:txBody>
            <a:bodyPr wrap="square" rtlCol="0">
              <a:spAutoFit/>
            </a:bodyPr>
            <a:lstStyle/>
            <a:p>
              <a:pPr algn="ctr"/>
              <a:r>
                <a:rPr lang="en-GB" sz="3200" dirty="0">
                  <a:latin typeface="Comic Sans MS" panose="030F0702030302020204" pitchFamily="66" charset="0"/>
                </a:rPr>
                <a:t>         God has promised to forgive us </a:t>
              </a:r>
            </a:p>
            <a:p>
              <a:pPr algn="ctr"/>
              <a:r>
                <a:rPr lang="en-GB" sz="3200" dirty="0">
                  <a:latin typeface="Comic Sans MS" panose="030F0702030302020204" pitchFamily="66" charset="0"/>
                </a:rPr>
                <a:t>when we sin if we say we’re sorry and trust and follow Jesus.</a:t>
              </a:r>
            </a:p>
          </p:txBody>
        </p:sp>
      </p:grpSp>
      <p:grpSp>
        <p:nvGrpSpPr>
          <p:cNvPr id="45" name="Group 44">
            <a:extLst>
              <a:ext uri="{FF2B5EF4-FFF2-40B4-BE49-F238E27FC236}">
                <a16:creationId xmlns:a16="http://schemas.microsoft.com/office/drawing/2014/main" id="{12A40F6C-398B-4E83-9624-577706233065}"/>
              </a:ext>
            </a:extLst>
          </p:cNvPr>
          <p:cNvGrpSpPr/>
          <p:nvPr/>
        </p:nvGrpSpPr>
        <p:grpSpPr>
          <a:xfrm>
            <a:off x="3723408" y="2060231"/>
            <a:ext cx="533400" cy="672990"/>
            <a:chOff x="-2133600" y="-527492"/>
            <a:chExt cx="533400" cy="672990"/>
          </a:xfrm>
        </p:grpSpPr>
        <p:sp>
          <p:nvSpPr>
            <p:cNvPr id="46" name="Star: 6 Points 45">
              <a:extLst>
                <a:ext uri="{FF2B5EF4-FFF2-40B4-BE49-F238E27FC236}">
                  <a16:creationId xmlns:a16="http://schemas.microsoft.com/office/drawing/2014/main" id="{0C1D0B41-97E4-4E56-8BA0-307D188C6E59}"/>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C6C53587-6B60-413F-A494-BF926A0DF0F6}"/>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48" name="Group 47">
            <a:extLst>
              <a:ext uri="{FF2B5EF4-FFF2-40B4-BE49-F238E27FC236}">
                <a16:creationId xmlns:a16="http://schemas.microsoft.com/office/drawing/2014/main" id="{65E94A3F-97C9-4A4F-B090-4B79E9D814CC}"/>
              </a:ext>
            </a:extLst>
          </p:cNvPr>
          <p:cNvGrpSpPr/>
          <p:nvPr/>
        </p:nvGrpSpPr>
        <p:grpSpPr>
          <a:xfrm>
            <a:off x="3530799" y="2720771"/>
            <a:ext cx="533400" cy="672990"/>
            <a:chOff x="-2133600" y="-527492"/>
            <a:chExt cx="533400" cy="672990"/>
          </a:xfrm>
        </p:grpSpPr>
        <p:sp>
          <p:nvSpPr>
            <p:cNvPr id="49" name="Star: 6 Points 48">
              <a:extLst>
                <a:ext uri="{FF2B5EF4-FFF2-40B4-BE49-F238E27FC236}">
                  <a16:creationId xmlns:a16="http://schemas.microsoft.com/office/drawing/2014/main" id="{EC7741C1-4B40-4A5A-A8C4-452D1A1A895E}"/>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TextBox 49">
              <a:extLst>
                <a:ext uri="{FF2B5EF4-FFF2-40B4-BE49-F238E27FC236}">
                  <a16:creationId xmlns:a16="http://schemas.microsoft.com/office/drawing/2014/main" id="{049C64C6-B515-4234-A462-9DF6E0C4345B}"/>
                </a:ext>
              </a:extLst>
            </p:cNvPr>
            <p:cNvSpPr txBox="1"/>
            <p:nvPr/>
          </p:nvSpPr>
          <p:spPr>
            <a:xfrm>
              <a:off x="-2042501" y="-403305"/>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51" name="Group 50">
            <a:extLst>
              <a:ext uri="{FF2B5EF4-FFF2-40B4-BE49-F238E27FC236}">
                <a16:creationId xmlns:a16="http://schemas.microsoft.com/office/drawing/2014/main" id="{6F43BCB6-1D01-456A-9BF1-2A1916B2B0D4}"/>
              </a:ext>
            </a:extLst>
          </p:cNvPr>
          <p:cNvGrpSpPr/>
          <p:nvPr/>
        </p:nvGrpSpPr>
        <p:grpSpPr>
          <a:xfrm>
            <a:off x="3654138" y="3492475"/>
            <a:ext cx="533400" cy="672990"/>
            <a:chOff x="-2133600" y="-527492"/>
            <a:chExt cx="533400" cy="672990"/>
          </a:xfrm>
        </p:grpSpPr>
        <p:sp>
          <p:nvSpPr>
            <p:cNvPr id="52" name="Star: 6 Points 51">
              <a:extLst>
                <a:ext uri="{FF2B5EF4-FFF2-40B4-BE49-F238E27FC236}">
                  <a16:creationId xmlns:a16="http://schemas.microsoft.com/office/drawing/2014/main" id="{C4F4578F-45A3-4CBC-AB2E-5BE9FC2F674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TextBox 52">
              <a:extLst>
                <a:ext uri="{FF2B5EF4-FFF2-40B4-BE49-F238E27FC236}">
                  <a16:creationId xmlns:a16="http://schemas.microsoft.com/office/drawing/2014/main" id="{CA13A3D8-8045-4D14-B59E-F114A1DC403E}"/>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19" name="Rectangle 18">
            <a:hlinkClick r:id="rId4" action="ppaction://hlinksldjump"/>
            <a:extLst>
              <a:ext uri="{FF2B5EF4-FFF2-40B4-BE49-F238E27FC236}">
                <a16:creationId xmlns:a16="http://schemas.microsoft.com/office/drawing/2014/main" id="{779D7879-F790-4297-9DD2-F63B5080E929}"/>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96068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3.95833E-6 -1.48148E-6 L -0.6569 -0.00023 " pathEditMode="relative" rAng="0" ptsTypes="AA">
                                      <p:cBhvr>
                                        <p:cTn id="6" dur="2500" fill="hold"/>
                                        <p:tgtEl>
                                          <p:spTgt spid="17"/>
                                        </p:tgtEl>
                                        <p:attrNameLst>
                                          <p:attrName>ppt_x</p:attrName>
                                          <p:attrName>ppt_y</p:attrName>
                                        </p:attrNameLst>
                                      </p:cBhvr>
                                      <p:rCtr x="-32852" y="-23"/>
                                    </p:animMotion>
                                  </p:childTnLst>
                                </p:cTn>
                              </p:par>
                            </p:childTnLst>
                          </p:cTn>
                        </p:par>
                        <p:par>
                          <p:cTn id="7" fill="hold">
                            <p:stCondLst>
                              <p:cond delay="275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750"/>
                            </p:stCondLst>
                            <p:childTnLst>
                              <p:par>
                                <p:cTn id="11" presetID="1" presetClass="exit" presetSubtype="0" fill="hold" nodeType="afterEffect">
                                  <p:stCondLst>
                                    <p:cond delay="0"/>
                                  </p:stCondLst>
                                  <p:childTnLst>
                                    <p:set>
                                      <p:cBhvr>
                                        <p:cTn id="12" dur="1" fill="hold">
                                          <p:stCondLst>
                                            <p:cond delay="0"/>
                                          </p:stCondLst>
                                        </p:cTn>
                                        <p:tgtEl>
                                          <p:spTgt spid="17"/>
                                        </p:tgtEl>
                                        <p:attrNameLst>
                                          <p:attrName>style.visibility</p:attrName>
                                        </p:attrNameLst>
                                      </p:cBhvr>
                                      <p:to>
                                        <p:strVal val="hidden"/>
                                      </p:to>
                                    </p:set>
                                  </p:childTnLst>
                                </p:cTn>
                              </p:par>
                            </p:childTnLst>
                          </p:cTn>
                        </p:par>
                        <p:par>
                          <p:cTn id="13" fill="hold">
                            <p:stCondLst>
                              <p:cond delay="2750"/>
                            </p:stCondLst>
                            <p:childTnLst>
                              <p:par>
                                <p:cTn id="14" presetID="22" presetClass="entr" presetSubtype="4"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1750"/>
                                        <p:tgtEl>
                                          <p:spTgt spid="23"/>
                                        </p:tgtEl>
                                      </p:cBhvr>
                                    </p:animEffect>
                                  </p:childTnLst>
                                </p:cTn>
                              </p:par>
                            </p:childTnLst>
                          </p:cTn>
                        </p:par>
                        <p:par>
                          <p:cTn id="17" fill="hold">
                            <p:stCondLst>
                              <p:cond delay="4500"/>
                            </p:stCondLst>
                            <p:childTnLst>
                              <p:par>
                                <p:cTn id="18" presetID="45" presetClass="entr" presetSubtype="0" fill="hold" nodeType="afterEffect">
                                  <p:stCondLst>
                                    <p:cond delay="200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3000"/>
                                        <p:tgtEl>
                                          <p:spTgt spid="45"/>
                                        </p:tgtEl>
                                      </p:cBhvr>
                                    </p:animEffect>
                                    <p:anim calcmode="lin" valueType="num">
                                      <p:cBhvr>
                                        <p:cTn id="21" dur="3000" fill="hold"/>
                                        <p:tgtEl>
                                          <p:spTgt spid="45"/>
                                        </p:tgtEl>
                                        <p:attrNameLst>
                                          <p:attrName>ppt_w</p:attrName>
                                        </p:attrNameLst>
                                      </p:cBhvr>
                                      <p:tavLst>
                                        <p:tav tm="0" fmla="#ppt_w*sin(2.5*pi*$)">
                                          <p:val>
                                            <p:fltVal val="0"/>
                                          </p:val>
                                        </p:tav>
                                        <p:tav tm="100000">
                                          <p:val>
                                            <p:fltVal val="1"/>
                                          </p:val>
                                        </p:tav>
                                      </p:tavLst>
                                    </p:anim>
                                    <p:anim calcmode="lin" valueType="num">
                                      <p:cBhvr>
                                        <p:cTn id="22" dur="3000" fill="hold"/>
                                        <p:tgtEl>
                                          <p:spTgt spid="45"/>
                                        </p:tgtEl>
                                        <p:attrNameLst>
                                          <p:attrName>ppt_h</p:attrName>
                                        </p:attrNameLst>
                                      </p:cBhvr>
                                      <p:tavLst>
                                        <p:tav tm="0">
                                          <p:val>
                                            <p:strVal val="#ppt_h"/>
                                          </p:val>
                                        </p:tav>
                                        <p:tav tm="100000">
                                          <p:val>
                                            <p:strVal val="#ppt_h"/>
                                          </p:val>
                                        </p:tav>
                                      </p:tavLst>
                                    </p:anim>
                                  </p:childTnLst>
                                </p:cTn>
                              </p:par>
                            </p:childTnLst>
                          </p:cTn>
                        </p:par>
                        <p:par>
                          <p:cTn id="23" fill="hold">
                            <p:stCondLst>
                              <p:cond delay="9500"/>
                            </p:stCondLst>
                            <p:childTnLst>
                              <p:par>
                                <p:cTn id="24" presetID="22" presetClass="entr" presetSubtype="8" fill="hold" nodeType="afterEffect">
                                  <p:stCondLst>
                                    <p:cond delay="25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1750"/>
                                        <p:tgtEl>
                                          <p:spTgt spid="34"/>
                                        </p:tgtEl>
                                      </p:cBhvr>
                                    </p:animEffect>
                                  </p:childTnLst>
                                </p:cTn>
                              </p:par>
                            </p:childTnLst>
                          </p:cTn>
                        </p:par>
                        <p:par>
                          <p:cTn id="27" fill="hold">
                            <p:stCondLst>
                              <p:cond delay="11500"/>
                            </p:stCondLst>
                            <p:childTnLst>
                              <p:par>
                                <p:cTn id="28" presetID="45" presetClass="entr" presetSubtype="0" fill="hold" nodeType="afterEffect">
                                  <p:stCondLst>
                                    <p:cond delay="200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3000"/>
                                        <p:tgtEl>
                                          <p:spTgt spid="48"/>
                                        </p:tgtEl>
                                      </p:cBhvr>
                                    </p:animEffect>
                                    <p:anim calcmode="lin" valueType="num">
                                      <p:cBhvr>
                                        <p:cTn id="31" dur="3000" fill="hold"/>
                                        <p:tgtEl>
                                          <p:spTgt spid="48"/>
                                        </p:tgtEl>
                                        <p:attrNameLst>
                                          <p:attrName>ppt_w</p:attrName>
                                        </p:attrNameLst>
                                      </p:cBhvr>
                                      <p:tavLst>
                                        <p:tav tm="0" fmla="#ppt_w*sin(2.5*pi*$)">
                                          <p:val>
                                            <p:fltVal val="0"/>
                                          </p:val>
                                        </p:tav>
                                        <p:tav tm="100000">
                                          <p:val>
                                            <p:fltVal val="1"/>
                                          </p:val>
                                        </p:tav>
                                      </p:tavLst>
                                    </p:anim>
                                    <p:anim calcmode="lin" valueType="num">
                                      <p:cBhvr>
                                        <p:cTn id="32" dur="3000" fill="hold"/>
                                        <p:tgtEl>
                                          <p:spTgt spid="48"/>
                                        </p:tgtEl>
                                        <p:attrNameLst>
                                          <p:attrName>ppt_h</p:attrName>
                                        </p:attrNameLst>
                                      </p:cBhvr>
                                      <p:tavLst>
                                        <p:tav tm="0">
                                          <p:val>
                                            <p:strVal val="#ppt_h"/>
                                          </p:val>
                                        </p:tav>
                                        <p:tav tm="100000">
                                          <p:val>
                                            <p:strVal val="#ppt_h"/>
                                          </p:val>
                                        </p:tav>
                                      </p:tavLst>
                                    </p:anim>
                                  </p:childTnLst>
                                </p:cTn>
                              </p:par>
                            </p:childTnLst>
                          </p:cTn>
                        </p:par>
                        <p:par>
                          <p:cTn id="33" fill="hold">
                            <p:stCondLst>
                              <p:cond delay="16500"/>
                            </p:stCondLst>
                            <p:childTnLst>
                              <p:par>
                                <p:cTn id="34" presetID="22" presetClass="entr" presetSubtype="8" fill="hold" nodeType="afterEffect">
                                  <p:stCondLst>
                                    <p:cond delay="25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1750"/>
                                        <p:tgtEl>
                                          <p:spTgt spid="39"/>
                                        </p:tgtEl>
                                      </p:cBhvr>
                                    </p:animEffect>
                                  </p:childTnLst>
                                </p:cTn>
                              </p:par>
                            </p:childTnLst>
                          </p:cTn>
                        </p:par>
                        <p:par>
                          <p:cTn id="37" fill="hold">
                            <p:stCondLst>
                              <p:cond delay="18500"/>
                            </p:stCondLst>
                            <p:childTnLst>
                              <p:par>
                                <p:cTn id="38" presetID="45" presetClass="entr" presetSubtype="0" fill="hold" nodeType="afterEffect">
                                  <p:stCondLst>
                                    <p:cond delay="200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3000"/>
                                        <p:tgtEl>
                                          <p:spTgt spid="51"/>
                                        </p:tgtEl>
                                      </p:cBhvr>
                                    </p:animEffect>
                                    <p:anim calcmode="lin" valueType="num">
                                      <p:cBhvr>
                                        <p:cTn id="41" dur="3000" fill="hold"/>
                                        <p:tgtEl>
                                          <p:spTgt spid="51"/>
                                        </p:tgtEl>
                                        <p:attrNameLst>
                                          <p:attrName>ppt_w</p:attrName>
                                        </p:attrNameLst>
                                      </p:cBhvr>
                                      <p:tavLst>
                                        <p:tav tm="0" fmla="#ppt_w*sin(2.5*pi*$)">
                                          <p:val>
                                            <p:fltVal val="0"/>
                                          </p:val>
                                        </p:tav>
                                        <p:tav tm="100000">
                                          <p:val>
                                            <p:fltVal val="1"/>
                                          </p:val>
                                        </p:tav>
                                      </p:tavLst>
                                    </p:anim>
                                    <p:anim calcmode="lin" valueType="num">
                                      <p:cBhvr>
                                        <p:cTn id="42" dur="3000" fill="hold"/>
                                        <p:tgtEl>
                                          <p:spTgt spid="51"/>
                                        </p:tgtEl>
                                        <p:attrNameLst>
                                          <p:attrName>ppt_h</p:attrName>
                                        </p:attrNameLst>
                                      </p:cBhvr>
                                      <p:tavLst>
                                        <p:tav tm="0">
                                          <p:val>
                                            <p:strVal val="#ppt_h"/>
                                          </p:val>
                                        </p:tav>
                                        <p:tav tm="100000">
                                          <p:val>
                                            <p:strVal val="#ppt_h"/>
                                          </p:val>
                                        </p:tav>
                                      </p:tavLst>
                                    </p:anim>
                                  </p:childTnLst>
                                </p:cTn>
                              </p:par>
                            </p:childTnLst>
                          </p:cTn>
                        </p:par>
                        <p:par>
                          <p:cTn id="43" fill="hold">
                            <p:stCondLst>
                              <p:cond delay="23500"/>
                            </p:stCondLst>
                            <p:childTnLst>
                              <p:par>
                                <p:cTn id="44" presetID="22" presetClass="entr" presetSubtype="8" fill="hold" nodeType="afterEffect">
                                  <p:stCondLst>
                                    <p:cond delay="25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1750"/>
                                        <p:tgtEl>
                                          <p:spTgt spid="42"/>
                                        </p:tgtEl>
                                      </p:cBhvr>
                                    </p:animEffect>
                                  </p:childTnLst>
                                </p:cTn>
                              </p:par>
                            </p:childTnLst>
                          </p:cTn>
                        </p:par>
                        <p:par>
                          <p:cTn id="47" fill="hold">
                            <p:stCondLst>
                              <p:cond delay="25500"/>
                            </p:stCondLst>
                            <p:childTnLst>
                              <p:par>
                                <p:cTn id="48" presetID="63" presetClass="path" presetSubtype="0" accel="50000" decel="50000" fill="hold" grpId="0" nodeType="afterEffect">
                                  <p:stCondLst>
                                    <p:cond delay="0"/>
                                  </p:stCondLst>
                                  <p:childTnLst>
                                    <p:animMotion origin="layout" path="M 4.79167E-6 -4.07407E-6 L 0.9983 0.00024 " pathEditMode="relative" rAng="0" ptsTypes="AA">
                                      <p:cBhvr>
                                        <p:cTn id="49"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oy&#10;&#10;Description automatically generated">
            <a:extLst>
              <a:ext uri="{FF2B5EF4-FFF2-40B4-BE49-F238E27FC236}">
                <a16:creationId xmlns:a16="http://schemas.microsoft.com/office/drawing/2014/main" id="{8514608D-4DF2-4CCD-BA61-EFBC7842F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1026" y="2120830"/>
            <a:ext cx="1918601" cy="3468758"/>
          </a:xfrm>
          <a:prstGeom prst="rect">
            <a:avLst/>
          </a:prstGeom>
        </p:spPr>
      </p:pic>
      <p:grpSp>
        <p:nvGrpSpPr>
          <p:cNvPr id="10" name="Group 9">
            <a:extLst>
              <a:ext uri="{FF2B5EF4-FFF2-40B4-BE49-F238E27FC236}">
                <a16:creationId xmlns:a16="http://schemas.microsoft.com/office/drawing/2014/main" id="{2FF4AB58-8A4E-4962-89A2-6B339631FD26}"/>
              </a:ext>
            </a:extLst>
          </p:cNvPr>
          <p:cNvGrpSpPr/>
          <p:nvPr/>
        </p:nvGrpSpPr>
        <p:grpSpPr>
          <a:xfrm>
            <a:off x="2365541" y="152400"/>
            <a:ext cx="6168859" cy="1796980"/>
            <a:chOff x="2365541" y="152400"/>
            <a:chExt cx="6168859" cy="1796980"/>
          </a:xfrm>
          <a:solidFill>
            <a:schemeClr val="bg1"/>
          </a:solidFill>
        </p:grpSpPr>
        <p:sp>
          <p:nvSpPr>
            <p:cNvPr id="7" name="Thought Bubble: Cloud 6">
              <a:extLst>
                <a:ext uri="{FF2B5EF4-FFF2-40B4-BE49-F238E27FC236}">
                  <a16:creationId xmlns:a16="http://schemas.microsoft.com/office/drawing/2014/main" id="{486712D6-1B5F-409E-8253-4EE0A8624EF1}"/>
                </a:ext>
              </a:extLst>
            </p:cNvPr>
            <p:cNvSpPr/>
            <p:nvPr/>
          </p:nvSpPr>
          <p:spPr>
            <a:xfrm>
              <a:off x="2365541" y="152400"/>
              <a:ext cx="6168859" cy="1796980"/>
            </a:xfrm>
            <a:prstGeom prst="cloudCallout">
              <a:avLst>
                <a:gd name="adj1" fmla="val 68750"/>
                <a:gd name="adj2" fmla="val 64296"/>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60A8B363-AD10-4AA2-AFE9-B70DC632069C}"/>
                </a:ext>
              </a:extLst>
            </p:cNvPr>
            <p:cNvSpPr txBox="1"/>
            <p:nvPr/>
          </p:nvSpPr>
          <p:spPr>
            <a:xfrm>
              <a:off x="2419350" y="534744"/>
              <a:ext cx="6115050" cy="954107"/>
            </a:xfrm>
            <a:prstGeom prst="rect">
              <a:avLst/>
            </a:prstGeom>
            <a:noFill/>
          </p:spPr>
          <p:txBody>
            <a:bodyPr wrap="square">
              <a:spAutoFit/>
            </a:bodyPr>
            <a:lstStyle/>
            <a:p>
              <a:pPr algn="ctr"/>
              <a:r>
                <a:rPr lang="en-GB" sz="2800" dirty="0">
                  <a:latin typeface="Comic Sans MS" panose="030F0702030302020204" pitchFamily="66" charset="0"/>
                </a:rPr>
                <a:t>Why not try to remember </a:t>
              </a:r>
            </a:p>
            <a:p>
              <a:pPr algn="ctr"/>
              <a:r>
                <a:rPr lang="en-GB" sz="2800" dirty="0">
                  <a:latin typeface="Comic Sans MS" panose="030F0702030302020204" pitchFamily="66" charset="0"/>
                </a:rPr>
                <a:t>this memory verse.</a:t>
              </a:r>
            </a:p>
          </p:txBody>
        </p:sp>
      </p:grpSp>
      <p:grpSp>
        <p:nvGrpSpPr>
          <p:cNvPr id="2" name="Group 1">
            <a:extLst>
              <a:ext uri="{FF2B5EF4-FFF2-40B4-BE49-F238E27FC236}">
                <a16:creationId xmlns:a16="http://schemas.microsoft.com/office/drawing/2014/main" id="{CDD799AA-2983-4451-8B2B-8BC9E2E95E4F}"/>
              </a:ext>
            </a:extLst>
          </p:cNvPr>
          <p:cNvGrpSpPr/>
          <p:nvPr/>
        </p:nvGrpSpPr>
        <p:grpSpPr>
          <a:xfrm>
            <a:off x="1507944" y="1561026"/>
            <a:ext cx="7332866" cy="5156422"/>
            <a:chOff x="228600" y="1386238"/>
            <a:chExt cx="7426731" cy="5221662"/>
          </a:xfrm>
        </p:grpSpPr>
        <p:pic>
          <p:nvPicPr>
            <p:cNvPr id="3" name="Picture 2">
              <a:extLst>
                <a:ext uri="{FF2B5EF4-FFF2-40B4-BE49-F238E27FC236}">
                  <a16:creationId xmlns:a16="http://schemas.microsoft.com/office/drawing/2014/main" id="{0CA62AC7-6803-412D-8152-6583B7937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4" name="Rectangle 3">
              <a:extLst>
                <a:ext uri="{FF2B5EF4-FFF2-40B4-BE49-F238E27FC236}">
                  <a16:creationId xmlns:a16="http://schemas.microsoft.com/office/drawing/2014/main" id="{EB963BE9-3B53-4537-A0EB-AF8D7C182A42}"/>
                </a:ext>
              </a:extLst>
            </p:cNvPr>
            <p:cNvSpPr/>
            <p:nvPr/>
          </p:nvSpPr>
          <p:spPr>
            <a:xfrm rot="21293176">
              <a:off x="1260113" y="1777587"/>
              <a:ext cx="5068955" cy="3794915"/>
            </a:xfrm>
            <a:prstGeom prst="rect">
              <a:avLst/>
            </a:prstGeom>
          </p:spPr>
          <p:txBody>
            <a:bodyPr wrap="square">
              <a:spAutoFit/>
            </a:bodyPr>
            <a:lstStyle/>
            <a:p>
              <a:pPr>
                <a:lnSpc>
                  <a:spcPts val="3600"/>
                </a:lnSpc>
              </a:pPr>
              <a:r>
                <a:rPr lang="en-US" sz="2800" dirty="0">
                  <a:solidFill>
                    <a:srgbClr val="FF0000"/>
                  </a:solidFill>
                  <a:latin typeface="Comic Sans MS" panose="030F0702030302020204" pitchFamily="66" charset="0"/>
                </a:rPr>
                <a:t>         </a:t>
              </a:r>
              <a:r>
                <a:rPr lang="en-US" sz="2800" dirty="0">
                  <a:latin typeface="Comic Sans MS" panose="030F0702030302020204" pitchFamily="66" charset="0"/>
                </a:rPr>
                <a:t>You must obey all his </a:t>
              </a:r>
            </a:p>
            <a:p>
              <a:pPr>
                <a:lnSpc>
                  <a:spcPts val="3600"/>
                </a:lnSpc>
              </a:pPr>
              <a:r>
                <a:rPr lang="en-US" sz="2800" dirty="0">
                  <a:latin typeface="Comic Sans MS" panose="030F0702030302020204" pitchFamily="66" charset="0"/>
                </a:rPr>
                <a:t>         laws and keep his </a:t>
              </a:r>
            </a:p>
            <a:p>
              <a:pPr>
                <a:lnSpc>
                  <a:spcPts val="3600"/>
                </a:lnSpc>
              </a:pPr>
              <a:r>
                <a:rPr lang="en-US" sz="2800" dirty="0">
                  <a:latin typeface="Comic Sans MS" panose="030F0702030302020204" pitchFamily="66" charset="0"/>
                </a:rPr>
                <a:t>       rules. If you do these </a:t>
              </a:r>
            </a:p>
            <a:p>
              <a:pPr>
                <a:lnSpc>
                  <a:spcPts val="3600"/>
                </a:lnSpc>
              </a:pPr>
              <a:r>
                <a:rPr lang="en-US" sz="2800" dirty="0">
                  <a:latin typeface="Comic Sans MS" panose="030F0702030302020204" pitchFamily="66" charset="0"/>
                </a:rPr>
                <a:t>      things, I will not give  </a:t>
              </a:r>
            </a:p>
            <a:p>
              <a:pPr>
                <a:lnSpc>
                  <a:spcPts val="3600"/>
                </a:lnSpc>
              </a:pPr>
              <a:r>
                <a:rPr lang="en-US" sz="2800" dirty="0">
                  <a:latin typeface="Comic Sans MS" panose="030F0702030302020204" pitchFamily="66" charset="0"/>
                </a:rPr>
                <a:t>    you any of the </a:t>
              </a:r>
            </a:p>
            <a:p>
              <a:pPr>
                <a:lnSpc>
                  <a:spcPts val="3600"/>
                </a:lnSpc>
              </a:pPr>
              <a:r>
                <a:rPr lang="en-US" sz="2800" dirty="0">
                  <a:latin typeface="Comic Sans MS" panose="030F0702030302020204" pitchFamily="66" charset="0"/>
                </a:rPr>
                <a:t>   sicknesses I gave the </a:t>
              </a:r>
            </a:p>
            <a:p>
              <a:pPr>
                <a:lnSpc>
                  <a:spcPts val="3600"/>
                </a:lnSpc>
              </a:pPr>
              <a:r>
                <a:rPr lang="en-US" sz="2800" dirty="0">
                  <a:latin typeface="Comic Sans MS" panose="030F0702030302020204" pitchFamily="66" charset="0"/>
                </a:rPr>
                <a:t>    Egyptians.</a:t>
              </a:r>
              <a:r>
                <a:rPr lang="en-US" sz="2800" b="1" dirty="0">
                  <a:latin typeface="Comic Sans MS" panose="030F0702030302020204" pitchFamily="66" charset="0"/>
                </a:rPr>
                <a:t>               </a:t>
              </a:r>
            </a:p>
            <a:p>
              <a:pPr>
                <a:lnSpc>
                  <a:spcPts val="3600"/>
                </a:lnSpc>
              </a:pPr>
              <a:r>
                <a:rPr lang="en-US" sz="2400" b="1" dirty="0">
                  <a:solidFill>
                    <a:srgbClr val="000000"/>
                  </a:solidFill>
                  <a:latin typeface="Comic Sans MS" panose="030F0702030302020204" pitchFamily="66" charset="0"/>
                </a:rPr>
                <a:t>             </a:t>
              </a:r>
              <a:r>
                <a:rPr lang="en-US" sz="2800" b="1" dirty="0">
                  <a:solidFill>
                    <a:srgbClr val="FF0000"/>
                  </a:solidFill>
                  <a:latin typeface="Comic Sans MS" panose="030F0702030302020204" pitchFamily="66" charset="0"/>
                </a:rPr>
                <a:t>Exodus 15 v26</a:t>
              </a:r>
              <a:endParaRPr lang="en-GB" sz="2800" dirty="0">
                <a:latin typeface="Comic Sans MS" panose="030F0702030302020204" pitchFamily="66" charset="0"/>
              </a:endParaRPr>
            </a:p>
          </p:txBody>
        </p:sp>
      </p:grpSp>
      <p:sp>
        <p:nvSpPr>
          <p:cNvPr id="5" name="Rectangle 4">
            <a:hlinkClick r:id="rId4" action="ppaction://hlinksldjump"/>
            <a:extLst>
              <a:ext uri="{FF2B5EF4-FFF2-40B4-BE49-F238E27FC236}">
                <a16:creationId xmlns:a16="http://schemas.microsoft.com/office/drawing/2014/main" id="{3E7DD914-1E26-444B-96B4-B9C9286431C6}"/>
              </a:ext>
            </a:extLst>
          </p:cNvPr>
          <p:cNvSpPr/>
          <p:nvPr/>
        </p:nvSpPr>
        <p:spPr>
          <a:xfrm>
            <a:off x="-74475" y="-7812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Arrow: Right 14">
            <a:hlinkClick r:id="" action="ppaction://hlinkshowjump?jump=nextslide"/>
            <a:extLst>
              <a:ext uri="{FF2B5EF4-FFF2-40B4-BE49-F238E27FC236}">
                <a16:creationId xmlns:a16="http://schemas.microsoft.com/office/drawing/2014/main" id="{76942AA7-1374-4403-8A43-9DF8E4386AF0}"/>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753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p:stCondLst>
                              <p:cond delay="2250"/>
                            </p:stCondLst>
                            <p:childTnLst>
                              <p:par>
                                <p:cTn id="9" presetID="63" presetClass="path" presetSubtype="0" accel="50000" decel="50000" fill="hold" grpId="0" nodeType="afterEffect">
                                  <p:stCondLst>
                                    <p:cond delay="1000"/>
                                  </p:stCondLst>
                                  <p:childTnLst>
                                    <p:animMotion origin="layout" path="M 4.79167E-6 -4.07407E-6 L 0.9983 0.00024 " pathEditMode="relative" rAng="0" ptsTypes="AA">
                                      <p:cBhvr>
                                        <p:cTn id="10" dur="2000" fill="hold"/>
                                        <p:tgtEl>
                                          <p:spTgt spid="1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0B87A1D-D58B-4997-B783-8991B07C54D9}"/>
              </a:ext>
            </a:extLst>
          </p:cNvPr>
          <p:cNvSpPr txBox="1"/>
          <p:nvPr/>
        </p:nvSpPr>
        <p:spPr>
          <a:xfrm>
            <a:off x="9269495" y="1356080"/>
            <a:ext cx="2681773" cy="923330"/>
          </a:xfrm>
          <a:prstGeom prst="rect">
            <a:avLst/>
          </a:prstGeom>
          <a:noFill/>
        </p:spPr>
        <p:txBody>
          <a:bodyPr wrap="square">
            <a:spAutoFit/>
          </a:bodyPr>
          <a:lstStyle/>
          <a:p>
            <a:pPr algn="ctr"/>
            <a:r>
              <a:rPr lang="en-US" sz="1800" dirty="0">
                <a:solidFill>
                  <a:srgbClr val="6600FF"/>
                </a:solidFill>
                <a:latin typeface="Comic Sans MS" panose="030F0702030302020204" pitchFamily="66" charset="0"/>
              </a:rPr>
              <a:t>Today’s Interactive Wordsearch can be solved online at:</a:t>
            </a:r>
            <a:endParaRPr lang="en-GB" dirty="0"/>
          </a:p>
        </p:txBody>
      </p:sp>
      <p:pic>
        <p:nvPicPr>
          <p:cNvPr id="19" name="Picture 18" descr="A picture containing toy&#10;&#10;Description automatically generated">
            <a:extLst>
              <a:ext uri="{FF2B5EF4-FFF2-40B4-BE49-F238E27FC236}">
                <a16:creationId xmlns:a16="http://schemas.microsoft.com/office/drawing/2014/main" id="{38B2F821-CCED-4D6B-92AE-80587AE8CB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67" y="3304059"/>
            <a:ext cx="1934730" cy="3280839"/>
          </a:xfrm>
          <a:prstGeom prst="rect">
            <a:avLst/>
          </a:prstGeom>
        </p:spPr>
      </p:pic>
      <p:sp>
        <p:nvSpPr>
          <p:cNvPr id="2" name="Rectangle 1">
            <a:extLst>
              <a:ext uri="{FF2B5EF4-FFF2-40B4-BE49-F238E27FC236}">
                <a16:creationId xmlns:a16="http://schemas.microsoft.com/office/drawing/2014/main" id="{6E0E1C61-55C2-4887-AE78-0B4CE8D132AD}"/>
              </a:ext>
            </a:extLst>
          </p:cNvPr>
          <p:cNvSpPr/>
          <p:nvPr/>
        </p:nvSpPr>
        <p:spPr>
          <a:xfrm>
            <a:off x="6244426" y="1178415"/>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44596CD1-7764-4353-B4C9-1825BB75BC5E}"/>
              </a:ext>
            </a:extLst>
          </p:cNvPr>
          <p:cNvSpPr/>
          <p:nvPr/>
        </p:nvSpPr>
        <p:spPr>
          <a:xfrm>
            <a:off x="3145610" y="1184261"/>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ADF44A9-76B9-440F-86DA-15BCC3C22565}"/>
              </a:ext>
            </a:extLst>
          </p:cNvPr>
          <p:cNvSpPr/>
          <p:nvPr/>
        </p:nvSpPr>
        <p:spPr>
          <a:xfrm>
            <a:off x="9192424" y="1178415"/>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3063060" y="4765661"/>
            <a:ext cx="2938468" cy="646331"/>
          </a:xfrm>
          <a:prstGeom prst="rect">
            <a:avLst/>
          </a:prstGeom>
          <a:noFill/>
        </p:spPr>
        <p:txBody>
          <a:bodyPr wrap="square">
            <a:spAutoFit/>
          </a:bodyPr>
          <a:lstStyle/>
          <a:p>
            <a:r>
              <a:rPr lang="en-US" sz="1800" b="1" dirty="0">
                <a:solidFill>
                  <a:srgbClr val="FF0000"/>
                </a:solidFill>
                <a:latin typeface="Comic Sans MS" panose="030F0702030302020204" pitchFamily="66" charset="0"/>
              </a:rPr>
              <a:t>Moses in the Wilderness</a:t>
            </a:r>
          </a:p>
          <a:p>
            <a:pPr algn="ctr"/>
            <a:r>
              <a:rPr lang="en-US" sz="1800" b="1" dirty="0">
                <a:solidFill>
                  <a:srgbClr val="FF0000"/>
                </a:solidFill>
                <a:latin typeface="Comic Sans MS" panose="030F0702030302020204" pitchFamily="66" charset="0"/>
              </a:rPr>
              <a:t>Interactive Quiz</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6244426" y="4759814"/>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Cross the desert</a:t>
            </a:r>
          </a:p>
          <a:p>
            <a:pPr algn="ctr"/>
            <a:r>
              <a:rPr lang="en-US" sz="1800" b="1" dirty="0">
                <a:solidFill>
                  <a:srgbClr val="FF0000"/>
                </a:solidFill>
                <a:latin typeface="Comic Sans MS" panose="030F0702030302020204" pitchFamily="66" charset="0"/>
              </a:rPr>
              <a:t>Interactive Activity</a:t>
            </a:r>
            <a:endParaRPr lang="en-GB" sz="1800" b="1"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EC2E064C-DB98-4188-AD0C-F455712679AA}"/>
              </a:ext>
            </a:extLst>
          </p:cNvPr>
          <p:cNvSpPr txBox="1"/>
          <p:nvPr/>
        </p:nvSpPr>
        <p:spPr>
          <a:xfrm>
            <a:off x="9192424" y="4759813"/>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Interactive Wordsearch Activity</a:t>
            </a:r>
            <a:endParaRPr lang="en-GB" sz="1800" b="1" dirty="0">
              <a:solidFill>
                <a:srgbClr val="FF0000"/>
              </a:solidFill>
              <a:latin typeface="Comic Sans MS" panose="030F0702030302020204" pitchFamily="66" charset="0"/>
            </a:endParaRPr>
          </a:p>
        </p:txBody>
      </p:sp>
      <p:grpSp>
        <p:nvGrpSpPr>
          <p:cNvPr id="20" name="Group 19">
            <a:extLst>
              <a:ext uri="{FF2B5EF4-FFF2-40B4-BE49-F238E27FC236}">
                <a16:creationId xmlns:a16="http://schemas.microsoft.com/office/drawing/2014/main" id="{6E2FB737-88EB-4B5E-8433-0D899B90647E}"/>
              </a:ext>
            </a:extLst>
          </p:cNvPr>
          <p:cNvGrpSpPr/>
          <p:nvPr/>
        </p:nvGrpSpPr>
        <p:grpSpPr>
          <a:xfrm>
            <a:off x="240732" y="319508"/>
            <a:ext cx="2800894" cy="2103556"/>
            <a:chOff x="7548076" y="4811712"/>
            <a:chExt cx="3230696" cy="1553111"/>
          </a:xfrm>
        </p:grpSpPr>
        <p:sp>
          <p:nvSpPr>
            <p:cNvPr id="22" name="Speech Bubble: Rectangle with Corners Rounded 21">
              <a:extLst>
                <a:ext uri="{FF2B5EF4-FFF2-40B4-BE49-F238E27FC236}">
                  <a16:creationId xmlns:a16="http://schemas.microsoft.com/office/drawing/2014/main" id="{711E57D2-79B2-4FD3-B071-A372B7DC09C2}"/>
                </a:ext>
              </a:extLst>
            </p:cNvPr>
            <p:cNvSpPr/>
            <p:nvPr/>
          </p:nvSpPr>
          <p:spPr>
            <a:xfrm>
              <a:off x="7548076" y="4811712"/>
              <a:ext cx="3162354" cy="1530658"/>
            </a:xfrm>
            <a:prstGeom prst="wedgeRoundRectCallout">
              <a:avLst>
                <a:gd name="adj1" fmla="val -21446"/>
                <a:gd name="adj2" fmla="val 1302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3CE9B65A-5F5C-4AE3-AB51-AC6D3CEBE2CA}"/>
                </a:ext>
              </a:extLst>
            </p:cNvPr>
            <p:cNvSpPr txBox="1"/>
            <p:nvPr/>
          </p:nvSpPr>
          <p:spPr>
            <a:xfrm>
              <a:off x="7574257" y="4865042"/>
              <a:ext cx="3204515" cy="1499781"/>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These three activities are all interactive. </a:t>
              </a:r>
            </a:p>
            <a:p>
              <a:pPr algn="ctr"/>
              <a:r>
                <a:rPr lang="en-US" b="1" dirty="0">
                  <a:solidFill>
                    <a:srgbClr val="FF0000"/>
                  </a:solidFill>
                  <a:latin typeface="Comic Sans MS" panose="030F0702030302020204" pitchFamily="66" charset="0"/>
                </a:rPr>
                <a:t>The first 2 are interactive </a:t>
              </a:r>
              <a:r>
                <a:rPr lang="en-US" b="1" dirty="0" err="1">
                  <a:solidFill>
                    <a:srgbClr val="FF0000"/>
                  </a:solidFill>
                  <a:latin typeface="Comic Sans MS" panose="030F0702030302020204" pitchFamily="66" charset="0"/>
                </a:rPr>
                <a:t>powerpoints</a:t>
              </a:r>
              <a:r>
                <a:rPr lang="en-US" b="1" dirty="0">
                  <a:solidFill>
                    <a:srgbClr val="FF0000"/>
                  </a:solidFill>
                  <a:latin typeface="Comic Sans MS" panose="030F0702030302020204" pitchFamily="66" charset="0"/>
                </a:rPr>
                <a:t>. </a:t>
              </a:r>
            </a:p>
            <a:p>
              <a:pPr algn="ctr"/>
              <a:r>
                <a:rPr lang="en-US" b="1" dirty="0">
                  <a:solidFill>
                    <a:srgbClr val="FF0000"/>
                  </a:solidFill>
                  <a:latin typeface="Comic Sans MS" panose="030F0702030302020204" pitchFamily="66" charset="0"/>
                </a:rPr>
                <a:t>The wordsearch can be played online. </a:t>
              </a:r>
              <a:endParaRPr lang="en-GB" b="1" dirty="0">
                <a:solidFill>
                  <a:srgbClr val="FF0000"/>
                </a:solidFill>
                <a:latin typeface="Comic Sans MS" panose="030F0702030302020204" pitchFamily="66" charset="0"/>
              </a:endParaRPr>
            </a:p>
          </p:txBody>
        </p:sp>
      </p:grpSp>
      <p:sp>
        <p:nvSpPr>
          <p:cNvPr id="6" name="Rectangle 5">
            <a:hlinkClick r:id="rId3" action="ppaction://hlinksldjump"/>
            <a:extLst>
              <a:ext uri="{FF2B5EF4-FFF2-40B4-BE49-F238E27FC236}">
                <a16:creationId xmlns:a16="http://schemas.microsoft.com/office/drawing/2014/main" id="{922E42E2-45B6-4E90-A72E-766FF1341AD1}"/>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1D57E4E2-AEDC-43DD-A845-3F713BFD6465}"/>
              </a:ext>
            </a:extLst>
          </p:cNvPr>
          <p:cNvSpPr txBox="1"/>
          <p:nvPr/>
        </p:nvSpPr>
        <p:spPr>
          <a:xfrm>
            <a:off x="9254127" y="2857204"/>
            <a:ext cx="2480673" cy="1077218"/>
          </a:xfrm>
          <a:prstGeom prst="rect">
            <a:avLst/>
          </a:prstGeom>
          <a:noFill/>
        </p:spPr>
        <p:txBody>
          <a:bodyPr wrap="square">
            <a:spAutoFit/>
          </a:bodyPr>
          <a:lstStyle/>
          <a:p>
            <a:r>
              <a:rPr lang="en-US" sz="1600" b="1" u="sng" dirty="0">
                <a:solidFill>
                  <a:srgbClr val="0000CC"/>
                </a:solidFill>
                <a:latin typeface="Comic Sans MS" panose="030F0702030302020204" pitchFamily="66" charset="0"/>
                <a:hlinkClick r:id="rId4"/>
              </a:rPr>
              <a:t>https://thewordsearch.com/puzzle/1446846/</a:t>
            </a:r>
            <a:endParaRPr lang="en-US" sz="1600" b="1" u="sng" dirty="0">
              <a:solidFill>
                <a:srgbClr val="0000CC"/>
              </a:solidFill>
              <a:latin typeface="Comic Sans MS" panose="030F0702030302020204" pitchFamily="66" charset="0"/>
            </a:endParaRPr>
          </a:p>
          <a:p>
            <a:endParaRPr lang="en-US" sz="1600" b="1" u="sng" dirty="0">
              <a:solidFill>
                <a:srgbClr val="0000CC"/>
              </a:solidFill>
              <a:latin typeface="Comic Sans MS" panose="030F0702030302020204" pitchFamily="66" charset="0"/>
            </a:endParaRPr>
          </a:p>
          <a:p>
            <a:endParaRPr lang="en-GB" sz="1600" dirty="0"/>
          </a:p>
        </p:txBody>
      </p:sp>
      <p:sp>
        <p:nvSpPr>
          <p:cNvPr id="25" name="Arrow: Right 24">
            <a:hlinkClick r:id="" action="ppaction://hlinkshowjump?jump=nextslide"/>
            <a:extLst>
              <a:ext uri="{FF2B5EF4-FFF2-40B4-BE49-F238E27FC236}">
                <a16:creationId xmlns:a16="http://schemas.microsoft.com/office/drawing/2014/main" id="{E8325FAA-1944-4E6A-BFE5-0B078E5DE427}"/>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12" name="Picture 11">
            <a:extLst>
              <a:ext uri="{FF2B5EF4-FFF2-40B4-BE49-F238E27FC236}">
                <a16:creationId xmlns:a16="http://schemas.microsoft.com/office/drawing/2014/main" id="{6672E0AF-B29F-405A-A4A0-5B4E81E86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3422" y="1817745"/>
            <a:ext cx="2587108" cy="2015221"/>
          </a:xfrm>
          <a:prstGeom prst="rect">
            <a:avLst/>
          </a:prstGeom>
        </p:spPr>
      </p:pic>
      <p:pic>
        <p:nvPicPr>
          <p:cNvPr id="10" name="Picture 9">
            <a:extLst>
              <a:ext uri="{FF2B5EF4-FFF2-40B4-BE49-F238E27FC236}">
                <a16:creationId xmlns:a16="http://schemas.microsoft.com/office/drawing/2014/main" id="{7B964620-E7F6-436D-950E-6F97F2F51D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4524" y="1251183"/>
            <a:ext cx="2417218" cy="3356232"/>
          </a:xfrm>
          <a:prstGeom prst="rect">
            <a:avLst/>
          </a:prstGeom>
        </p:spPr>
      </p:pic>
    </p:spTree>
    <p:extLst>
      <p:ext uri="{BB962C8B-B14F-4D97-AF65-F5344CB8AC3E}">
        <p14:creationId xmlns:p14="http://schemas.microsoft.com/office/powerpoint/2010/main" val="2230801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750"/>
                                        <p:tgtEl>
                                          <p:spTgt spid="20"/>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0"/>
                                  </p:stCondLst>
                                  <p:childTnLst>
                                    <p:animMotion origin="layout" path="M 4.79167E-6 -4.07407E-6 L 0.9983 0.00024 " pathEditMode="relative" rAng="0" ptsTypes="AA">
                                      <p:cBhvr>
                                        <p:cTn id="10"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F98ADAD8-7FDF-40E3-9C45-152E68E3BF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406" y="1338799"/>
            <a:ext cx="2628925" cy="3337682"/>
          </a:xfrm>
          <a:prstGeom prst="rect">
            <a:avLst/>
          </a:prstGeom>
        </p:spPr>
      </p:pic>
      <p:pic>
        <p:nvPicPr>
          <p:cNvPr id="20" name="Picture 19" descr="A picture containing toy&#10;&#10;Description automatically generated">
            <a:extLst>
              <a:ext uri="{FF2B5EF4-FFF2-40B4-BE49-F238E27FC236}">
                <a16:creationId xmlns:a16="http://schemas.microsoft.com/office/drawing/2014/main" id="{B9F33273-B62F-407C-B703-F9817F2FF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593" y="3177103"/>
            <a:ext cx="1934730" cy="3303552"/>
          </a:xfrm>
          <a:prstGeom prst="rect">
            <a:avLst/>
          </a:prstGeom>
        </p:spPr>
      </p:pic>
      <p:sp>
        <p:nvSpPr>
          <p:cNvPr id="18" name="Rectangle 17">
            <a:extLst>
              <a:ext uri="{FF2B5EF4-FFF2-40B4-BE49-F238E27FC236}">
                <a16:creationId xmlns:a16="http://schemas.microsoft.com/office/drawing/2014/main" id="{F56FFD22-FA46-4F48-A465-4F55506E13CE}"/>
              </a:ext>
            </a:extLst>
          </p:cNvPr>
          <p:cNvSpPr/>
          <p:nvPr/>
        </p:nvSpPr>
        <p:spPr>
          <a:xfrm>
            <a:off x="3184231" y="1291743"/>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065165D2-4EEC-4522-A5A5-9DE96F5441D8}"/>
              </a:ext>
            </a:extLst>
          </p:cNvPr>
          <p:cNvSpPr txBox="1"/>
          <p:nvPr/>
        </p:nvSpPr>
        <p:spPr>
          <a:xfrm>
            <a:off x="3142956" y="4890090"/>
            <a:ext cx="278765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Reflection Activity</a:t>
            </a:r>
            <a:endParaRPr lang="en-GB" sz="1800" b="1" dirty="0">
              <a:solidFill>
                <a:srgbClr val="FF0000"/>
              </a:solidFill>
              <a:latin typeface="Comic Sans MS" panose="030F0702030302020204" pitchFamily="66" charset="0"/>
            </a:endParaRPr>
          </a:p>
        </p:txBody>
      </p:sp>
      <p:grpSp>
        <p:nvGrpSpPr>
          <p:cNvPr id="22" name="Group 21">
            <a:extLst>
              <a:ext uri="{FF2B5EF4-FFF2-40B4-BE49-F238E27FC236}">
                <a16:creationId xmlns:a16="http://schemas.microsoft.com/office/drawing/2014/main" id="{6942E130-6B90-411F-9889-4199D341B472}"/>
              </a:ext>
            </a:extLst>
          </p:cNvPr>
          <p:cNvGrpSpPr/>
          <p:nvPr/>
        </p:nvGrpSpPr>
        <p:grpSpPr>
          <a:xfrm>
            <a:off x="127865" y="898437"/>
            <a:ext cx="2741644" cy="1448772"/>
            <a:chOff x="7548076" y="4811713"/>
            <a:chExt cx="3162354" cy="1069667"/>
          </a:xfrm>
        </p:grpSpPr>
        <p:sp>
          <p:nvSpPr>
            <p:cNvPr id="23" name="Speech Bubble: Rectangle with Corners Rounded 22">
              <a:extLst>
                <a:ext uri="{FF2B5EF4-FFF2-40B4-BE49-F238E27FC236}">
                  <a16:creationId xmlns:a16="http://schemas.microsoft.com/office/drawing/2014/main" id="{82D10789-9094-4265-A079-D050CFB0CD51}"/>
                </a:ext>
              </a:extLst>
            </p:cNvPr>
            <p:cNvSpPr/>
            <p:nvPr/>
          </p:nvSpPr>
          <p:spPr>
            <a:xfrm>
              <a:off x="7548076" y="4811713"/>
              <a:ext cx="3162354" cy="1069667"/>
            </a:xfrm>
            <a:prstGeom prst="wedgeRoundRectCallout">
              <a:avLst>
                <a:gd name="adj1" fmla="val 789"/>
                <a:gd name="adj2" fmla="val 16198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86CD6CB5-FED4-410B-A529-E290A59B7142}"/>
                </a:ext>
              </a:extLst>
            </p:cNvPr>
            <p:cNvSpPr txBox="1"/>
            <p:nvPr/>
          </p:nvSpPr>
          <p:spPr>
            <a:xfrm>
              <a:off x="7574257" y="4865042"/>
              <a:ext cx="3012600" cy="977130"/>
            </a:xfrm>
            <a:prstGeom prst="rect">
              <a:avLst/>
            </a:prstGeom>
            <a:noFill/>
          </p:spPr>
          <p:txBody>
            <a:bodyPr wrap="square" rtlCol="0">
              <a:spAutoFit/>
            </a:bodyPr>
            <a:lstStyle/>
            <a:p>
              <a:pPr algn="ctr"/>
              <a:r>
                <a:rPr lang="en-US" sz="2000" b="1" dirty="0">
                  <a:solidFill>
                    <a:srgbClr val="FF0000"/>
                  </a:solidFill>
                  <a:latin typeface="Comic Sans MS" panose="030F0702030302020204" pitchFamily="66" charset="0"/>
                </a:rPr>
                <a:t>Here are some activities for you, that will need printing.</a:t>
              </a:r>
              <a:endParaRPr lang="en-GB" sz="2000" b="1" dirty="0">
                <a:solidFill>
                  <a:srgbClr val="FF0000"/>
                </a:solidFill>
                <a:latin typeface="Comic Sans MS" panose="030F0702030302020204" pitchFamily="66" charset="0"/>
              </a:endParaRPr>
            </a:p>
          </p:txBody>
        </p:sp>
      </p:grpSp>
      <p:sp>
        <p:nvSpPr>
          <p:cNvPr id="3" name="Rectangle 2">
            <a:extLst>
              <a:ext uri="{FF2B5EF4-FFF2-40B4-BE49-F238E27FC236}">
                <a16:creationId xmlns:a16="http://schemas.microsoft.com/office/drawing/2014/main" id="{44596CD1-7764-4353-B4C9-1825BB75BC5E}"/>
              </a:ext>
            </a:extLst>
          </p:cNvPr>
          <p:cNvSpPr/>
          <p:nvPr/>
        </p:nvSpPr>
        <p:spPr>
          <a:xfrm>
            <a:off x="6175882" y="1270637"/>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6078618" y="4852037"/>
            <a:ext cx="278765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Spot the difference Activity</a:t>
            </a:r>
            <a:endParaRPr lang="en-GB" sz="1800" b="1" dirty="0">
              <a:solidFill>
                <a:srgbClr val="FF0000"/>
              </a:solidFill>
              <a:latin typeface="Comic Sans MS" panose="030F0702030302020204" pitchFamily="66" charset="0"/>
            </a:endParaRPr>
          </a:p>
        </p:txBody>
      </p:sp>
      <p:sp>
        <p:nvSpPr>
          <p:cNvPr id="6" name="Rectangle 5">
            <a:hlinkClick r:id="rId4" action="ppaction://hlinksldjump"/>
            <a:extLst>
              <a:ext uri="{FF2B5EF4-FFF2-40B4-BE49-F238E27FC236}">
                <a16:creationId xmlns:a16="http://schemas.microsoft.com/office/drawing/2014/main" id="{098D0050-DA8B-403C-A1F4-9DC5A86B35CB}"/>
              </a:ext>
            </a:extLst>
          </p:cNvPr>
          <p:cNvSpPr/>
          <p:nvPr/>
        </p:nvSpPr>
        <p:spPr>
          <a:xfrm>
            <a:off x="-104561"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8DAAADE8-E1B0-44CF-BCE7-EE60E1ECF100}"/>
              </a:ext>
            </a:extLst>
          </p:cNvPr>
          <p:cNvSpPr/>
          <p:nvPr/>
        </p:nvSpPr>
        <p:spPr>
          <a:xfrm>
            <a:off x="9161311" y="1247481"/>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DF689A16-BCE1-46C8-881B-8AD8020A1215}"/>
              </a:ext>
            </a:extLst>
          </p:cNvPr>
          <p:cNvSpPr txBox="1"/>
          <p:nvPr/>
        </p:nvSpPr>
        <p:spPr>
          <a:xfrm>
            <a:off x="9161311" y="4828879"/>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Wordsearch Activity</a:t>
            </a:r>
            <a:endParaRPr lang="en-GB" sz="1800" b="1" dirty="0">
              <a:solidFill>
                <a:srgbClr val="FF0000"/>
              </a:solidFill>
              <a:latin typeface="Comic Sans MS" panose="030F0702030302020204" pitchFamily="66" charset="0"/>
            </a:endParaRPr>
          </a:p>
        </p:txBody>
      </p:sp>
      <p:sp>
        <p:nvSpPr>
          <p:cNvPr id="47" name="Arrow: Right 46">
            <a:hlinkClick r:id="" action="ppaction://hlinkshowjump?jump=nextslide"/>
            <a:extLst>
              <a:ext uri="{FF2B5EF4-FFF2-40B4-BE49-F238E27FC236}">
                <a16:creationId xmlns:a16="http://schemas.microsoft.com/office/drawing/2014/main" id="{0D5A8C48-5626-4D1D-ADDC-AD9F1EC98C4B}"/>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9" name="Picture 8">
            <a:extLst>
              <a:ext uri="{FF2B5EF4-FFF2-40B4-BE49-F238E27FC236}">
                <a16:creationId xmlns:a16="http://schemas.microsoft.com/office/drawing/2014/main" id="{2B7D8F7F-7038-4E6D-AF08-E91A632700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88107" y="1320958"/>
            <a:ext cx="2365510" cy="3197253"/>
          </a:xfrm>
          <a:prstGeom prst="rect">
            <a:avLst/>
          </a:prstGeom>
        </p:spPr>
      </p:pic>
      <p:pic>
        <p:nvPicPr>
          <p:cNvPr id="11" name="Picture 10" descr="A picture containing photo, different, various, many&#10;&#10;Description automatically generated">
            <a:extLst>
              <a:ext uri="{FF2B5EF4-FFF2-40B4-BE49-F238E27FC236}">
                <a16:creationId xmlns:a16="http://schemas.microsoft.com/office/drawing/2014/main" id="{6FA5D87E-C36D-46B5-8FA9-F994CA7E81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0228" y="1362213"/>
            <a:ext cx="2496407" cy="3358530"/>
          </a:xfrm>
          <a:prstGeom prst="rect">
            <a:avLst/>
          </a:prstGeom>
        </p:spPr>
      </p:pic>
    </p:spTree>
    <p:extLst>
      <p:ext uri="{BB962C8B-B14F-4D97-AF65-F5344CB8AC3E}">
        <p14:creationId xmlns:p14="http://schemas.microsoft.com/office/powerpoint/2010/main" val="212501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750"/>
                                        <p:tgtEl>
                                          <p:spTgt spid="22"/>
                                        </p:tgtEl>
                                      </p:cBhvr>
                                    </p:animEffect>
                                  </p:childTnLst>
                                </p:cTn>
                              </p:par>
                            </p:childTnLst>
                          </p:cTn>
                        </p:par>
                        <p:par>
                          <p:cTn id="8" fill="hold">
                            <p:stCondLst>
                              <p:cond delay="2000"/>
                            </p:stCondLst>
                            <p:childTnLst>
                              <p:par>
                                <p:cTn id="9" presetID="63" presetClass="path" presetSubtype="0" accel="50000" decel="50000" fill="hold" grpId="0" nodeType="afterEffect">
                                  <p:stCondLst>
                                    <p:cond delay="0"/>
                                  </p:stCondLst>
                                  <p:childTnLst>
                                    <p:animMotion origin="layout" path="M 4.79167E-6 -4.07407E-6 L 0.9983 0.00024 " pathEditMode="relative" rAng="0" ptsTypes="AA">
                                      <p:cBhvr>
                                        <p:cTn id="10" dur="2000" fill="hold"/>
                                        <p:tgtEl>
                                          <p:spTgt spid="47"/>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9B6A038-7F98-4113-A629-9BCEE272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268" y="1250955"/>
            <a:ext cx="2347371" cy="3371964"/>
          </a:xfrm>
          <a:prstGeom prst="rect">
            <a:avLst/>
          </a:prstGeom>
        </p:spPr>
      </p:pic>
      <p:pic>
        <p:nvPicPr>
          <p:cNvPr id="13" name="Picture 12">
            <a:extLst>
              <a:ext uri="{FF2B5EF4-FFF2-40B4-BE49-F238E27FC236}">
                <a16:creationId xmlns:a16="http://schemas.microsoft.com/office/drawing/2014/main" id="{7E7D5AE7-93E1-4760-B5D7-F28CB018FB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46" y="1235844"/>
            <a:ext cx="2595564" cy="3387075"/>
          </a:xfrm>
          <a:prstGeom prst="rect">
            <a:avLst/>
          </a:prstGeom>
        </p:spPr>
      </p:pic>
      <p:pic>
        <p:nvPicPr>
          <p:cNvPr id="11" name="Picture 10" descr="A picture containing toy, different, bunch, several&#10;&#10;Description automatically generated">
            <a:extLst>
              <a:ext uri="{FF2B5EF4-FFF2-40B4-BE49-F238E27FC236}">
                <a16:creationId xmlns:a16="http://schemas.microsoft.com/office/drawing/2014/main" id="{DC81D72C-E874-4F5F-9AA3-7EC7D4346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9446" y="1250955"/>
            <a:ext cx="2420936" cy="3356854"/>
          </a:xfrm>
          <a:prstGeom prst="rect">
            <a:avLst/>
          </a:prstGeom>
        </p:spPr>
      </p:pic>
      <p:pic>
        <p:nvPicPr>
          <p:cNvPr id="1026" name="Picture 2" descr="Printable Moses Connect the Dots activity for Kids | FREE Bible connect the dots download!">
            <a:extLst>
              <a:ext uri="{FF2B5EF4-FFF2-40B4-BE49-F238E27FC236}">
                <a16:creationId xmlns:a16="http://schemas.microsoft.com/office/drawing/2014/main" id="{5B7EF21B-EF91-4BD0-B533-B573BED1B9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585" y="1250955"/>
            <a:ext cx="2623429" cy="339724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E0E1C61-55C2-4887-AE78-0B4CE8D132AD}"/>
              </a:ext>
            </a:extLst>
          </p:cNvPr>
          <p:cNvSpPr/>
          <p:nvPr/>
        </p:nvSpPr>
        <p:spPr>
          <a:xfrm>
            <a:off x="109536"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4596CD1-7764-4353-B4C9-1825BB75BC5E}"/>
              </a:ext>
            </a:extLst>
          </p:cNvPr>
          <p:cNvSpPr/>
          <p:nvPr/>
        </p:nvSpPr>
        <p:spPr>
          <a:xfrm>
            <a:off x="3121025"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ADF44A9-76B9-440F-86DA-15BCC3C22565}"/>
              </a:ext>
            </a:extLst>
          </p:cNvPr>
          <p:cNvSpPr/>
          <p:nvPr/>
        </p:nvSpPr>
        <p:spPr>
          <a:xfrm>
            <a:off x="6365875"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A44CBCA-02F1-4F7A-90F2-64339D597774}"/>
              </a:ext>
            </a:extLst>
          </p:cNvPr>
          <p:cNvSpPr/>
          <p:nvPr/>
        </p:nvSpPr>
        <p:spPr>
          <a:xfrm>
            <a:off x="9377364" y="1219200"/>
            <a:ext cx="2705100" cy="3429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2B4F384-0432-4E42-B671-B1533006AC93}"/>
              </a:ext>
            </a:extLst>
          </p:cNvPr>
          <p:cNvSpPr txBox="1"/>
          <p:nvPr/>
        </p:nvSpPr>
        <p:spPr>
          <a:xfrm>
            <a:off x="3038475" y="4800600"/>
            <a:ext cx="278765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Connect the dots / </a:t>
            </a:r>
            <a:r>
              <a:rPr lang="en-US" sz="1800" b="1" dirty="0" err="1">
                <a:solidFill>
                  <a:srgbClr val="FF0000"/>
                </a:solidFill>
                <a:latin typeface="Comic Sans MS" panose="030F0702030302020204" pitchFamily="66" charset="0"/>
              </a:rPr>
              <a:t>colouring</a:t>
            </a:r>
            <a:r>
              <a:rPr lang="en-US" sz="1800" b="1" dirty="0">
                <a:solidFill>
                  <a:srgbClr val="FF0000"/>
                </a:solidFill>
                <a:latin typeface="Comic Sans MS" panose="030F0702030302020204" pitchFamily="66" charset="0"/>
              </a:rPr>
              <a:t> Activity</a:t>
            </a:r>
            <a:endParaRPr lang="en-GB" sz="1800" b="1" dirty="0">
              <a:solidFill>
                <a:srgbClr val="FF0000"/>
              </a:solidFill>
              <a:latin typeface="Comic Sans MS" panose="030F0702030302020204" pitchFamily="66" charset="0"/>
            </a:endParaRPr>
          </a:p>
        </p:txBody>
      </p:sp>
      <p:sp>
        <p:nvSpPr>
          <p:cNvPr id="8" name="TextBox 7">
            <a:extLst>
              <a:ext uri="{FF2B5EF4-FFF2-40B4-BE49-F238E27FC236}">
                <a16:creationId xmlns:a16="http://schemas.microsoft.com/office/drawing/2014/main" id="{3D04060E-FA49-4E7B-9C4A-E62DAFBD7DB0}"/>
              </a:ext>
            </a:extLst>
          </p:cNvPr>
          <p:cNvSpPr txBox="1"/>
          <p:nvPr/>
        </p:nvSpPr>
        <p:spPr>
          <a:xfrm>
            <a:off x="109536" y="4800599"/>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Code breaker Activity</a:t>
            </a:r>
            <a:endParaRPr lang="en-GB" sz="1800" b="1" dirty="0">
              <a:solidFill>
                <a:srgbClr val="FF0000"/>
              </a:solidFill>
              <a:latin typeface="Comic Sans MS" panose="030F0702030302020204" pitchFamily="66" charset="0"/>
            </a:endParaRPr>
          </a:p>
        </p:txBody>
      </p:sp>
      <p:sp>
        <p:nvSpPr>
          <p:cNvPr id="9" name="TextBox 8">
            <a:extLst>
              <a:ext uri="{FF2B5EF4-FFF2-40B4-BE49-F238E27FC236}">
                <a16:creationId xmlns:a16="http://schemas.microsoft.com/office/drawing/2014/main" id="{EC2E064C-DB98-4188-AD0C-F455712679AA}"/>
              </a:ext>
            </a:extLst>
          </p:cNvPr>
          <p:cNvSpPr txBox="1"/>
          <p:nvPr/>
        </p:nvSpPr>
        <p:spPr>
          <a:xfrm>
            <a:off x="6365875" y="4800598"/>
            <a:ext cx="2705100" cy="369332"/>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Maze Puzzle Activity</a:t>
            </a:r>
            <a:endParaRPr lang="en-GB" sz="1800" b="1" dirty="0">
              <a:solidFill>
                <a:srgbClr val="FF0000"/>
              </a:solidFill>
              <a:latin typeface="Comic Sans MS" panose="030F0702030302020204" pitchFamily="66" charset="0"/>
            </a:endParaRPr>
          </a:p>
        </p:txBody>
      </p:sp>
      <p:sp>
        <p:nvSpPr>
          <p:cNvPr id="10" name="TextBox 9">
            <a:extLst>
              <a:ext uri="{FF2B5EF4-FFF2-40B4-BE49-F238E27FC236}">
                <a16:creationId xmlns:a16="http://schemas.microsoft.com/office/drawing/2014/main" id="{A135B8AF-9EB9-4653-AF35-A7610F6EE3B5}"/>
              </a:ext>
            </a:extLst>
          </p:cNvPr>
          <p:cNvSpPr txBox="1"/>
          <p:nvPr/>
        </p:nvSpPr>
        <p:spPr>
          <a:xfrm>
            <a:off x="9377364" y="4800598"/>
            <a:ext cx="2705100" cy="646331"/>
          </a:xfrm>
          <a:prstGeom prst="rect">
            <a:avLst/>
          </a:prstGeom>
          <a:noFill/>
        </p:spPr>
        <p:txBody>
          <a:bodyPr wrap="square">
            <a:spAutoFit/>
          </a:bodyPr>
          <a:lstStyle/>
          <a:p>
            <a:pPr algn="ctr"/>
            <a:r>
              <a:rPr lang="en-US" sz="1800" b="1" dirty="0">
                <a:solidFill>
                  <a:srgbClr val="FF0000"/>
                </a:solidFill>
                <a:latin typeface="Comic Sans MS" panose="030F0702030302020204" pitchFamily="66" charset="0"/>
              </a:rPr>
              <a:t>Matching Pairs Activity</a:t>
            </a:r>
            <a:endParaRPr lang="en-GB" sz="1800" b="1" dirty="0">
              <a:solidFill>
                <a:srgbClr val="FF0000"/>
              </a:solidFill>
              <a:latin typeface="Comic Sans MS" panose="030F0702030302020204" pitchFamily="66" charset="0"/>
            </a:endParaRPr>
          </a:p>
        </p:txBody>
      </p:sp>
      <p:sp>
        <p:nvSpPr>
          <p:cNvPr id="17" name="Rectangle 16">
            <a:hlinkClick r:id="rId6" action="ppaction://hlinksldjump"/>
            <a:extLst>
              <a:ext uri="{FF2B5EF4-FFF2-40B4-BE49-F238E27FC236}">
                <a16:creationId xmlns:a16="http://schemas.microsoft.com/office/drawing/2014/main" id="{2C3C3F1C-D102-47BC-A0E0-F1C1EB2BC1E7}"/>
              </a:ext>
            </a:extLst>
          </p:cNvPr>
          <p:cNvSpPr/>
          <p:nvPr/>
        </p:nvSpPr>
        <p:spPr>
          <a:xfrm>
            <a:off x="-29239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 action="ppaction://hlinkshowjump?jump=nextslide"/>
            <a:extLst>
              <a:ext uri="{FF2B5EF4-FFF2-40B4-BE49-F238E27FC236}">
                <a16:creationId xmlns:a16="http://schemas.microsoft.com/office/drawing/2014/main" id="{A4D84E8F-B616-41B5-8D91-FDA1BCE73154}"/>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77985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afterEffect">
                                  <p:stCondLst>
                                    <p:cond delay="0"/>
                                  </p:stCondLst>
                                  <p:childTnLst>
                                    <p:animMotion origin="layout" path="M 4.79167E-6 -4.07407E-6 L 0.9983 0.00024 " pathEditMode="relative" rAng="0" ptsTypes="AA">
                                      <p:cBhvr>
                                        <p:cTn id="6" dur="2000" fill="hold"/>
                                        <p:tgtEl>
                                          <p:spTgt spid="1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oy, lamp, phone, table&#10;&#10;Description automatically generated">
            <a:extLst>
              <a:ext uri="{FF2B5EF4-FFF2-40B4-BE49-F238E27FC236}">
                <a16:creationId xmlns:a16="http://schemas.microsoft.com/office/drawing/2014/main" id="{9BDA5939-4BAB-4794-AF6D-3264D47CC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762" y="2098748"/>
            <a:ext cx="1921429" cy="3473871"/>
          </a:xfrm>
          <a:prstGeom prst="rect">
            <a:avLst/>
          </a:prstGeom>
        </p:spPr>
      </p:pic>
      <p:pic>
        <p:nvPicPr>
          <p:cNvPr id="15" name="Picture 14" descr="A close up of a logo&#10;&#10;Description automatically generated">
            <a:extLst>
              <a:ext uri="{FF2B5EF4-FFF2-40B4-BE49-F238E27FC236}">
                <a16:creationId xmlns:a16="http://schemas.microsoft.com/office/drawing/2014/main" id="{8AF398A0-366C-49A3-B073-BCCAA0F71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8549" y="2249981"/>
            <a:ext cx="1962265" cy="3322638"/>
          </a:xfrm>
          <a:prstGeom prst="rect">
            <a:avLst/>
          </a:prstGeom>
        </p:spPr>
      </p:pic>
      <p:pic>
        <p:nvPicPr>
          <p:cNvPr id="13" name="Picture 12" descr="A picture containing toy&#10;&#10;Description automatically generated">
            <a:extLst>
              <a:ext uri="{FF2B5EF4-FFF2-40B4-BE49-F238E27FC236}">
                <a16:creationId xmlns:a16="http://schemas.microsoft.com/office/drawing/2014/main" id="{C5033DBC-5C17-4A6E-A5BD-40277B4D43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6817" y="2247789"/>
            <a:ext cx="1934730" cy="3304798"/>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059BD5AD-3551-4E1F-A9CF-3C8C7E6BE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7283" y="2208213"/>
            <a:ext cx="1921429" cy="3344374"/>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D803F87D-81BF-42C4-B6C0-ADC1C9CBC83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1605" y="2271747"/>
            <a:ext cx="1934730" cy="3280839"/>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97182C19-F202-4435-A2F2-022D3ACF2B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2948" y="2239980"/>
            <a:ext cx="1934730" cy="3303552"/>
          </a:xfrm>
          <a:prstGeom prst="rect">
            <a:avLst/>
          </a:prstGeom>
        </p:spPr>
      </p:pic>
      <p:pic>
        <p:nvPicPr>
          <p:cNvPr id="17" name="Picture 16" descr="A drawing of a cartoon character&#10;&#10;Description automatically generated">
            <a:extLst>
              <a:ext uri="{FF2B5EF4-FFF2-40B4-BE49-F238E27FC236}">
                <a16:creationId xmlns:a16="http://schemas.microsoft.com/office/drawing/2014/main" id="{BFC62EB6-FBDA-4141-BD90-8015D75C8A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035" y="2239980"/>
            <a:ext cx="1921429" cy="3280841"/>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54C6FABA-A85B-4710-B31E-6998A47265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78193" y="2239980"/>
            <a:ext cx="1921428" cy="3280839"/>
          </a:xfrm>
          <a:prstGeom prst="rect">
            <a:avLst/>
          </a:prstGeom>
        </p:spPr>
      </p:pic>
      <p:sp>
        <p:nvSpPr>
          <p:cNvPr id="19" name="TextBox 18">
            <a:extLst>
              <a:ext uri="{FF2B5EF4-FFF2-40B4-BE49-F238E27FC236}">
                <a16:creationId xmlns:a16="http://schemas.microsoft.com/office/drawing/2014/main" id="{2EB1592F-243E-48E3-A85C-73AEDC343CFD}"/>
              </a:ext>
            </a:extLst>
          </p:cNvPr>
          <p:cNvSpPr txBox="1"/>
          <p:nvPr/>
        </p:nvSpPr>
        <p:spPr>
          <a:xfrm>
            <a:off x="3531363" y="1007793"/>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21" name="Rectangle 20">
            <a:hlinkClick r:id="" action="ppaction://hlinkshowjump?jump=endshow"/>
            <a:extLst>
              <a:ext uri="{FF2B5EF4-FFF2-40B4-BE49-F238E27FC236}">
                <a16:creationId xmlns:a16="http://schemas.microsoft.com/office/drawing/2014/main" id="{CF7674B6-4578-4528-BBD1-086B9FA3E8EA}"/>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115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452FF4-53A1-428D-B26F-845EB53ABF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pic>
        <p:nvPicPr>
          <p:cNvPr id="4" name="Picture 3" descr="A picture containing toy&#10;&#10;Description automatically generated">
            <a:extLst>
              <a:ext uri="{FF2B5EF4-FFF2-40B4-BE49-F238E27FC236}">
                <a16:creationId xmlns:a16="http://schemas.microsoft.com/office/drawing/2014/main" id="{F4E72AF5-2F86-447C-BEBB-376E17869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grpSp>
        <p:nvGrpSpPr>
          <p:cNvPr id="15" name="Group 14">
            <a:extLst>
              <a:ext uri="{FF2B5EF4-FFF2-40B4-BE49-F238E27FC236}">
                <a16:creationId xmlns:a16="http://schemas.microsoft.com/office/drawing/2014/main" id="{E40C76F6-6740-44E9-B182-BEA5FD9F481C}"/>
              </a:ext>
            </a:extLst>
          </p:cNvPr>
          <p:cNvGrpSpPr/>
          <p:nvPr/>
        </p:nvGrpSpPr>
        <p:grpSpPr>
          <a:xfrm>
            <a:off x="2175705" y="4072727"/>
            <a:ext cx="5694319" cy="2303878"/>
            <a:chOff x="1190014" y="39276"/>
            <a:chExt cx="7722415" cy="1617201"/>
          </a:xfrm>
        </p:grpSpPr>
        <p:sp>
          <p:nvSpPr>
            <p:cNvPr id="16" name="Speech Bubble: Rectangle with Corners Rounded 15">
              <a:extLst>
                <a:ext uri="{FF2B5EF4-FFF2-40B4-BE49-F238E27FC236}">
                  <a16:creationId xmlns:a16="http://schemas.microsoft.com/office/drawing/2014/main" id="{61006DF8-7730-4096-BC5C-12DA355F93EC}"/>
                </a:ext>
              </a:extLst>
            </p:cNvPr>
            <p:cNvSpPr/>
            <p:nvPr/>
          </p:nvSpPr>
          <p:spPr>
            <a:xfrm>
              <a:off x="1190014" y="39276"/>
              <a:ext cx="7722415" cy="1617201"/>
            </a:xfrm>
            <a:prstGeom prst="wedgeRoundRectCallout">
              <a:avLst>
                <a:gd name="adj1" fmla="val 58350"/>
                <a:gd name="adj2" fmla="val -9197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9D302937-B65F-4032-BF7E-A5E21D957B35}"/>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Joseph was part of Moses’ family. It was God’s plan to take him to Egypt and that’s where Moses was born.</a:t>
              </a:r>
            </a:p>
          </p:txBody>
        </p:sp>
      </p:grpSp>
      <p:grpSp>
        <p:nvGrpSpPr>
          <p:cNvPr id="5" name="Group 4">
            <a:extLst>
              <a:ext uri="{FF2B5EF4-FFF2-40B4-BE49-F238E27FC236}">
                <a16:creationId xmlns:a16="http://schemas.microsoft.com/office/drawing/2014/main" id="{ADBF69AC-F105-48FA-9C0B-4AC2B703BB42}"/>
              </a:ext>
            </a:extLst>
          </p:cNvPr>
          <p:cNvGrpSpPr/>
          <p:nvPr/>
        </p:nvGrpSpPr>
        <p:grpSpPr>
          <a:xfrm>
            <a:off x="1098899" y="249234"/>
            <a:ext cx="7722415" cy="1617201"/>
            <a:chOff x="1190014" y="39276"/>
            <a:chExt cx="7722415" cy="1617201"/>
          </a:xfrm>
        </p:grpSpPr>
        <p:sp>
          <p:nvSpPr>
            <p:cNvPr id="3" name="Speech Bubble: Rectangle with Corners Rounded 2">
              <a:extLst>
                <a:ext uri="{FF2B5EF4-FFF2-40B4-BE49-F238E27FC236}">
                  <a16:creationId xmlns:a16="http://schemas.microsoft.com/office/drawing/2014/main" id="{BE0C250B-92E1-4A7B-9A8A-8500FA72BB6E}"/>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EE715DE-2323-45EF-A71B-49E67569948F}"/>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sack of grain reminds us </a:t>
              </a:r>
            </a:p>
            <a:p>
              <a:pPr algn="ctr"/>
              <a:r>
                <a:rPr lang="en-GB" sz="3200" dirty="0">
                  <a:solidFill>
                    <a:srgbClr val="6600FF"/>
                  </a:solidFill>
                  <a:latin typeface="Comic Sans MS" panose="030F0702030302020204" pitchFamily="66" charset="0"/>
                </a:rPr>
                <a:t>of Joseph who was sold as a slave, but rescued Egypt from the famine. </a:t>
              </a:r>
            </a:p>
          </p:txBody>
        </p:sp>
      </p:grpSp>
      <p:pic>
        <p:nvPicPr>
          <p:cNvPr id="19" name="Picture 18">
            <a:hlinkClick r:id="" action="ppaction://noaction"/>
            <a:extLst>
              <a:ext uri="{FF2B5EF4-FFF2-40B4-BE49-F238E27FC236}">
                <a16:creationId xmlns:a16="http://schemas.microsoft.com/office/drawing/2014/main" id="{C8ABE2FA-0D6A-497B-A069-3EFD46AF5E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5109" y="1679510"/>
            <a:ext cx="1374895" cy="2303878"/>
          </a:xfrm>
          <a:prstGeom prst="rect">
            <a:avLst/>
          </a:prstGeom>
        </p:spPr>
      </p:pic>
      <p:sp>
        <p:nvSpPr>
          <p:cNvPr id="6" name="Rectangle 5">
            <a:hlinkClick r:id="rId5" action="ppaction://hlinksldjump"/>
            <a:extLst>
              <a:ext uri="{FF2B5EF4-FFF2-40B4-BE49-F238E27FC236}">
                <a16:creationId xmlns:a16="http://schemas.microsoft.com/office/drawing/2014/main" id="{B8F88A75-2FE3-4350-876C-DA94FE11C231}"/>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hlinkClick r:id="rId6" action="ppaction://hlinksldjump"/>
            <a:extLst>
              <a:ext uri="{FF2B5EF4-FFF2-40B4-BE49-F238E27FC236}">
                <a16:creationId xmlns:a16="http://schemas.microsoft.com/office/drawing/2014/main" id="{78720931-79E5-4429-BF31-72EBE1E307F7}"/>
              </a:ext>
            </a:extLst>
          </p:cNvPr>
          <p:cNvSpPr/>
          <p:nvPr/>
        </p:nvSpPr>
        <p:spPr>
          <a:xfrm>
            <a:off x="-3180452" y="5465301"/>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121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fltVal val="0"/>
                                          </p:val>
                                        </p:tav>
                                        <p:tav tm="100000">
                                          <p:val>
                                            <p:strVal val="#ppt_w"/>
                                          </p:val>
                                        </p:tav>
                                      </p:tavLst>
                                    </p:anim>
                                    <p:anim calcmode="lin" valueType="num">
                                      <p:cBhvr>
                                        <p:cTn id="8" dur="750" fill="hold"/>
                                        <p:tgtEl>
                                          <p:spTgt spid="19"/>
                                        </p:tgtEl>
                                        <p:attrNameLst>
                                          <p:attrName>ppt_h</p:attrName>
                                        </p:attrNameLst>
                                      </p:cBhvr>
                                      <p:tavLst>
                                        <p:tav tm="0">
                                          <p:val>
                                            <p:fltVal val="0"/>
                                          </p:val>
                                        </p:tav>
                                        <p:tav tm="100000">
                                          <p:val>
                                            <p:strVal val="#ppt_h"/>
                                          </p:val>
                                        </p:tav>
                                      </p:tavLst>
                                    </p:anim>
                                    <p:animEffect transition="in" filter="fade">
                                      <p:cBhvr>
                                        <p:cTn id="9" dur="750"/>
                                        <p:tgtEl>
                                          <p:spTgt spid="19"/>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1750"/>
                                        <p:tgtEl>
                                          <p:spTgt spid="5"/>
                                        </p:tgtEl>
                                      </p:cBhvr>
                                    </p:animEffect>
                                  </p:childTnLst>
                                </p:cTn>
                              </p:par>
                            </p:childTnLst>
                          </p:cTn>
                        </p:par>
                        <p:par>
                          <p:cTn id="14" fill="hold">
                            <p:stCondLst>
                              <p:cond delay="3000"/>
                            </p:stCondLst>
                            <p:childTnLst>
                              <p:par>
                                <p:cTn id="15" presetID="22" presetClass="entr" presetSubtype="2" fill="hold" nodeType="afterEffect">
                                  <p:stCondLst>
                                    <p:cond delay="200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1750"/>
                                        <p:tgtEl>
                                          <p:spTgt spid="15"/>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65B168-90C3-4C87-A5DC-477D131DA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3EBA8581-0FD8-47E4-8EED-2C04929DD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grpSp>
        <p:nvGrpSpPr>
          <p:cNvPr id="16" name="Group 15">
            <a:extLst>
              <a:ext uri="{FF2B5EF4-FFF2-40B4-BE49-F238E27FC236}">
                <a16:creationId xmlns:a16="http://schemas.microsoft.com/office/drawing/2014/main" id="{715761E3-950C-44F9-9359-9AB4971FF1B9}"/>
              </a:ext>
            </a:extLst>
          </p:cNvPr>
          <p:cNvGrpSpPr/>
          <p:nvPr/>
        </p:nvGrpSpPr>
        <p:grpSpPr>
          <a:xfrm>
            <a:off x="2175705" y="4072727"/>
            <a:ext cx="5694319" cy="2303878"/>
            <a:chOff x="1190014" y="39276"/>
            <a:chExt cx="7722415" cy="1617201"/>
          </a:xfrm>
        </p:grpSpPr>
        <p:sp>
          <p:nvSpPr>
            <p:cNvPr id="17" name="Speech Bubble: Rectangle with Corners Rounded 16">
              <a:extLst>
                <a:ext uri="{FF2B5EF4-FFF2-40B4-BE49-F238E27FC236}">
                  <a16:creationId xmlns:a16="http://schemas.microsoft.com/office/drawing/2014/main" id="{DD866C72-35C7-4D35-9300-142731E7B8C1}"/>
                </a:ext>
              </a:extLst>
            </p:cNvPr>
            <p:cNvSpPr/>
            <p:nvPr/>
          </p:nvSpPr>
          <p:spPr>
            <a:xfrm>
              <a:off x="1190014" y="39276"/>
              <a:ext cx="7722415" cy="1617201"/>
            </a:xfrm>
            <a:prstGeom prst="wedgeRoundRectCallout">
              <a:avLst>
                <a:gd name="adj1" fmla="val 58350"/>
                <a:gd name="adj2" fmla="val -9197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E4C00F5F-B724-40BF-9000-9E0732FECD90}"/>
                </a:ext>
              </a:extLst>
            </p:cNvPr>
            <p:cNvSpPr txBox="1"/>
            <p:nvPr/>
          </p:nvSpPr>
          <p:spPr>
            <a:xfrm>
              <a:off x="1317851" y="86817"/>
              <a:ext cx="7594578" cy="144748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Moses was saved by the princess. It was part of God’s plan for Moses to grow up in the royal palace. </a:t>
              </a:r>
            </a:p>
          </p:txBody>
        </p:sp>
      </p:grpSp>
      <p:grpSp>
        <p:nvGrpSpPr>
          <p:cNvPr id="25" name="Group 24">
            <a:extLst>
              <a:ext uri="{FF2B5EF4-FFF2-40B4-BE49-F238E27FC236}">
                <a16:creationId xmlns:a16="http://schemas.microsoft.com/office/drawing/2014/main" id="{3AA189F5-644D-4627-AE0D-397721C0EF57}"/>
              </a:ext>
            </a:extLst>
          </p:cNvPr>
          <p:cNvGrpSpPr/>
          <p:nvPr/>
        </p:nvGrpSpPr>
        <p:grpSpPr>
          <a:xfrm>
            <a:off x="1117367" y="228485"/>
            <a:ext cx="7722415" cy="1617201"/>
            <a:chOff x="1190014" y="39276"/>
            <a:chExt cx="7722415" cy="1617201"/>
          </a:xfrm>
        </p:grpSpPr>
        <p:sp>
          <p:nvSpPr>
            <p:cNvPr id="26" name="Speech Bubble: Rectangle with Corners Rounded 25">
              <a:extLst>
                <a:ext uri="{FF2B5EF4-FFF2-40B4-BE49-F238E27FC236}">
                  <a16:creationId xmlns:a16="http://schemas.microsoft.com/office/drawing/2014/main" id="{140A5569-8D87-4D8F-864F-E9016F2ECF62}"/>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A3F14894-B212-447B-ADF6-78C35AECE130}"/>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Moses basket reminds us that Moses was put in a basket to escape from being killed by Pharaoh’s men. </a:t>
              </a:r>
            </a:p>
          </p:txBody>
        </p:sp>
      </p:grpSp>
      <p:pic>
        <p:nvPicPr>
          <p:cNvPr id="18" name="Picture 17">
            <a:hlinkClick r:id="" action="ppaction://noaction"/>
            <a:extLst>
              <a:ext uri="{FF2B5EF4-FFF2-40B4-BE49-F238E27FC236}">
                <a16:creationId xmlns:a16="http://schemas.microsoft.com/office/drawing/2014/main" id="{1174A40A-52F1-4419-B134-1E7051D6B5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3356" y="2266838"/>
            <a:ext cx="2596994" cy="1531935"/>
          </a:xfrm>
          <a:prstGeom prst="rect">
            <a:avLst/>
          </a:prstGeom>
        </p:spPr>
      </p:pic>
      <p:sp>
        <p:nvSpPr>
          <p:cNvPr id="6" name="Rectangle 5">
            <a:hlinkClick r:id="rId5" action="ppaction://hlinksldjump"/>
            <a:extLst>
              <a:ext uri="{FF2B5EF4-FFF2-40B4-BE49-F238E27FC236}">
                <a16:creationId xmlns:a16="http://schemas.microsoft.com/office/drawing/2014/main" id="{D5C74135-A315-49F9-B039-B2973CD5398E}"/>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9F3C8733-6728-4629-B294-34D9E7247597}"/>
              </a:ext>
            </a:extLst>
          </p:cNvPr>
          <p:cNvSpPr/>
          <p:nvPr/>
        </p:nvSpPr>
        <p:spPr>
          <a:xfrm>
            <a:off x="-3180452" y="5465301"/>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1568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1750"/>
                                        <p:tgtEl>
                                          <p:spTgt spid="25"/>
                                        </p:tgtEl>
                                      </p:cBhvr>
                                    </p:animEffect>
                                  </p:childTnLst>
                                </p:cTn>
                              </p:par>
                            </p:childTnLst>
                          </p:cTn>
                        </p:par>
                        <p:par>
                          <p:cTn id="14" fill="hold">
                            <p:stCondLst>
                              <p:cond delay="3000"/>
                            </p:stCondLst>
                            <p:childTnLst>
                              <p:par>
                                <p:cTn id="15" presetID="22" presetClass="entr" presetSubtype="2" fill="hold" nodeType="afterEffect">
                                  <p:stCondLst>
                                    <p:cond delay="200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1750"/>
                                        <p:tgtEl>
                                          <p:spTgt spid="16"/>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07AD01-CF42-43A8-A1B0-99D1B29E4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1A730E7B-7217-4702-9AC8-46327AD9E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grpSp>
        <p:nvGrpSpPr>
          <p:cNvPr id="16" name="Group 15">
            <a:extLst>
              <a:ext uri="{FF2B5EF4-FFF2-40B4-BE49-F238E27FC236}">
                <a16:creationId xmlns:a16="http://schemas.microsoft.com/office/drawing/2014/main" id="{5ADACBB5-3DEC-4990-89DC-CB8511FC06A9}"/>
              </a:ext>
            </a:extLst>
          </p:cNvPr>
          <p:cNvGrpSpPr/>
          <p:nvPr/>
        </p:nvGrpSpPr>
        <p:grpSpPr>
          <a:xfrm>
            <a:off x="2175705" y="4072727"/>
            <a:ext cx="5694319" cy="2303878"/>
            <a:chOff x="1190014" y="39276"/>
            <a:chExt cx="7722415" cy="1617201"/>
          </a:xfrm>
        </p:grpSpPr>
        <p:sp>
          <p:nvSpPr>
            <p:cNvPr id="17" name="Speech Bubble: Rectangle with Corners Rounded 16">
              <a:extLst>
                <a:ext uri="{FF2B5EF4-FFF2-40B4-BE49-F238E27FC236}">
                  <a16:creationId xmlns:a16="http://schemas.microsoft.com/office/drawing/2014/main" id="{BC1F3C92-ECE0-40A1-8EC9-6E04D6FD32D5}"/>
                </a:ext>
              </a:extLst>
            </p:cNvPr>
            <p:cNvSpPr/>
            <p:nvPr/>
          </p:nvSpPr>
          <p:spPr>
            <a:xfrm>
              <a:off x="1190014" y="39276"/>
              <a:ext cx="7722415" cy="1617201"/>
            </a:xfrm>
            <a:prstGeom prst="wedgeRoundRectCallout">
              <a:avLst>
                <a:gd name="adj1" fmla="val 58350"/>
                <a:gd name="adj2" fmla="val -9197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8D3EC3DD-E88D-4426-A206-C1FA35644632}"/>
                </a:ext>
              </a:extLst>
            </p:cNvPr>
            <p:cNvSpPr txBox="1"/>
            <p:nvPr/>
          </p:nvSpPr>
          <p:spPr>
            <a:xfrm>
              <a:off x="1317851" y="86817"/>
              <a:ext cx="7594578" cy="144748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It was part of God’s plan for Moses to be lonely and poor, so that he could learn how to trust and obey God.</a:t>
              </a:r>
            </a:p>
          </p:txBody>
        </p:sp>
      </p:grpSp>
      <p:grpSp>
        <p:nvGrpSpPr>
          <p:cNvPr id="24" name="Group 23">
            <a:extLst>
              <a:ext uri="{FF2B5EF4-FFF2-40B4-BE49-F238E27FC236}">
                <a16:creationId xmlns:a16="http://schemas.microsoft.com/office/drawing/2014/main" id="{E7E5051B-3F0C-4447-91EE-939446668D59}"/>
              </a:ext>
            </a:extLst>
          </p:cNvPr>
          <p:cNvGrpSpPr/>
          <p:nvPr/>
        </p:nvGrpSpPr>
        <p:grpSpPr>
          <a:xfrm>
            <a:off x="1117367" y="120822"/>
            <a:ext cx="7722415" cy="1617201"/>
            <a:chOff x="1190014" y="39276"/>
            <a:chExt cx="7722415" cy="1617201"/>
          </a:xfrm>
        </p:grpSpPr>
        <p:sp>
          <p:nvSpPr>
            <p:cNvPr id="25" name="Speech Bubble: Rectangle with Corners Rounded 24">
              <a:extLst>
                <a:ext uri="{FF2B5EF4-FFF2-40B4-BE49-F238E27FC236}">
                  <a16:creationId xmlns:a16="http://schemas.microsoft.com/office/drawing/2014/main" id="{527748DD-5404-402F-8B49-60512506238B}"/>
                </a:ext>
              </a:extLst>
            </p:cNvPr>
            <p:cNvSpPr/>
            <p:nvPr/>
          </p:nvSpPr>
          <p:spPr>
            <a:xfrm>
              <a:off x="1190014" y="39276"/>
              <a:ext cx="7722415" cy="1617201"/>
            </a:xfrm>
            <a:prstGeom prst="wedgeRoundRectCallout">
              <a:avLst>
                <a:gd name="adj1" fmla="val -40588"/>
                <a:gd name="adj2" fmla="val 127490"/>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DEA8DD68-2FA0-49B6-B7B3-FB0369BF2E93}"/>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bucket of water reminds us that Moses had to run away from Egypt, but met some ladies by the well. </a:t>
              </a:r>
            </a:p>
          </p:txBody>
        </p:sp>
      </p:grpSp>
      <p:pic>
        <p:nvPicPr>
          <p:cNvPr id="19" name="Picture 18">
            <a:hlinkClick r:id="" action="ppaction://noaction"/>
            <a:extLst>
              <a:ext uri="{FF2B5EF4-FFF2-40B4-BE49-F238E27FC236}">
                <a16:creationId xmlns:a16="http://schemas.microsoft.com/office/drawing/2014/main" id="{2383FF5C-0C6D-48FB-AEB4-C272BDD806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276" y="1740532"/>
            <a:ext cx="1529786" cy="2254889"/>
          </a:xfrm>
          <a:prstGeom prst="rect">
            <a:avLst/>
          </a:prstGeom>
        </p:spPr>
      </p:pic>
      <p:sp>
        <p:nvSpPr>
          <p:cNvPr id="6" name="Rectangle 5">
            <a:hlinkClick r:id="rId5" action="ppaction://hlinksldjump"/>
            <a:extLst>
              <a:ext uri="{FF2B5EF4-FFF2-40B4-BE49-F238E27FC236}">
                <a16:creationId xmlns:a16="http://schemas.microsoft.com/office/drawing/2014/main" id="{554FF4BA-F688-4460-AFAF-A6B45D73C44D}"/>
              </a:ext>
            </a:extLst>
          </p:cNvPr>
          <p:cNvSpPr/>
          <p:nvPr/>
        </p:nvSpPr>
        <p:spPr>
          <a:xfrm>
            <a:off x="-13245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A47FD5A4-B8DE-4195-8BCB-50C36AAE53DF}"/>
              </a:ext>
            </a:extLst>
          </p:cNvPr>
          <p:cNvSpPr/>
          <p:nvPr/>
        </p:nvSpPr>
        <p:spPr>
          <a:xfrm>
            <a:off x="-3180452" y="5465301"/>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2168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9"/>
                                        </p:tgtEl>
                                        <p:attrNameLst>
                                          <p:attrName>style.visibility</p:attrName>
                                        </p:attrNameLst>
                                      </p:cBhvr>
                                      <p:to>
                                        <p:strVal val="visible"/>
                                      </p:to>
                                    </p:set>
                                    <p:anim calcmode="lin" valueType="num">
                                      <p:cBhvr>
                                        <p:cTn id="7" dur="750" fill="hold"/>
                                        <p:tgtEl>
                                          <p:spTgt spid="19"/>
                                        </p:tgtEl>
                                        <p:attrNameLst>
                                          <p:attrName>ppt_w</p:attrName>
                                        </p:attrNameLst>
                                      </p:cBhvr>
                                      <p:tavLst>
                                        <p:tav tm="0">
                                          <p:val>
                                            <p:fltVal val="0"/>
                                          </p:val>
                                        </p:tav>
                                        <p:tav tm="100000">
                                          <p:val>
                                            <p:strVal val="#ppt_w"/>
                                          </p:val>
                                        </p:tav>
                                      </p:tavLst>
                                    </p:anim>
                                    <p:anim calcmode="lin" valueType="num">
                                      <p:cBhvr>
                                        <p:cTn id="8" dur="750" fill="hold"/>
                                        <p:tgtEl>
                                          <p:spTgt spid="19"/>
                                        </p:tgtEl>
                                        <p:attrNameLst>
                                          <p:attrName>ppt_h</p:attrName>
                                        </p:attrNameLst>
                                      </p:cBhvr>
                                      <p:tavLst>
                                        <p:tav tm="0">
                                          <p:val>
                                            <p:fltVal val="0"/>
                                          </p:val>
                                        </p:tav>
                                        <p:tav tm="100000">
                                          <p:val>
                                            <p:strVal val="#ppt_h"/>
                                          </p:val>
                                        </p:tav>
                                      </p:tavLst>
                                    </p:anim>
                                    <p:animEffect transition="in" filter="fade">
                                      <p:cBhvr>
                                        <p:cTn id="9" dur="750"/>
                                        <p:tgtEl>
                                          <p:spTgt spid="19"/>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750"/>
                                        <p:tgtEl>
                                          <p:spTgt spid="24"/>
                                        </p:tgtEl>
                                      </p:cBhvr>
                                    </p:animEffect>
                                  </p:childTnLst>
                                </p:cTn>
                              </p:par>
                            </p:childTnLst>
                          </p:cTn>
                        </p:par>
                        <p:par>
                          <p:cTn id="14" fill="hold">
                            <p:stCondLst>
                              <p:cond delay="3000"/>
                            </p:stCondLst>
                            <p:childTnLst>
                              <p:par>
                                <p:cTn id="15" presetID="22" presetClass="entr" presetSubtype="2" fill="hold" nodeType="afterEffect">
                                  <p:stCondLst>
                                    <p:cond delay="200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1750"/>
                                        <p:tgtEl>
                                          <p:spTgt spid="16"/>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F56D08C0-2B71-4DF2-B3DE-498DE742D8AD}"/>
              </a:ext>
            </a:extLst>
          </p:cNvPr>
          <p:cNvSpPr txBox="1"/>
          <p:nvPr/>
        </p:nvSpPr>
        <p:spPr>
          <a:xfrm>
            <a:off x="4414607" y="775236"/>
            <a:ext cx="7641770" cy="1077218"/>
          </a:xfrm>
          <a:prstGeom prst="rect">
            <a:avLst/>
          </a:prstGeom>
          <a:noFill/>
        </p:spPr>
        <p:txBody>
          <a:bodyPr wrap="square">
            <a:spAutoFit/>
          </a:bodyPr>
          <a:lstStyle/>
          <a:p>
            <a:pPr algn="ctr"/>
            <a:r>
              <a:rPr lang="en-US" sz="3200" dirty="0">
                <a:solidFill>
                  <a:srgbClr val="FF0000"/>
                </a:solidFill>
                <a:latin typeface="Comic Sans MS" panose="030F0702030302020204" pitchFamily="66" charset="0"/>
              </a:rPr>
              <a:t>Click on the clues if you want to see what we have covered.</a:t>
            </a:r>
            <a:endParaRPr lang="en-GB" sz="3200" dirty="0">
              <a:solidFill>
                <a:srgbClr val="FF0000"/>
              </a:solidFill>
              <a:latin typeface="Comic Sans MS" panose="030F0702030302020204" pitchFamily="66" charset="0"/>
            </a:endParaRPr>
          </a:p>
        </p:txBody>
      </p:sp>
      <p:pic>
        <p:nvPicPr>
          <p:cNvPr id="13" name="Picture 12" descr="A picture containing toy&#10;&#10;Description automatically generated">
            <a:extLst>
              <a:ext uri="{FF2B5EF4-FFF2-40B4-BE49-F238E27FC236}">
                <a16:creationId xmlns:a16="http://schemas.microsoft.com/office/drawing/2014/main" id="{E783A9E3-788C-426C-A9D3-871E62BD1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673" y="2133076"/>
            <a:ext cx="1918601" cy="3468758"/>
          </a:xfrm>
          <a:prstGeom prst="rect">
            <a:avLst/>
          </a:prstGeom>
        </p:spPr>
      </p:pic>
      <p:pic>
        <p:nvPicPr>
          <p:cNvPr id="3" name="Picture 2">
            <a:extLst>
              <a:ext uri="{FF2B5EF4-FFF2-40B4-BE49-F238E27FC236}">
                <a16:creationId xmlns:a16="http://schemas.microsoft.com/office/drawing/2014/main" id="{B63FC97D-CC54-4A4E-A947-F52B49F6D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418" y="2416915"/>
            <a:ext cx="1963374" cy="3184919"/>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8C6E854B-7BCC-414E-AD89-AE944D574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3114" y="2353377"/>
            <a:ext cx="1926423" cy="3236211"/>
          </a:xfrm>
          <a:prstGeom prst="rect">
            <a:avLst/>
          </a:prstGeom>
        </p:spPr>
      </p:pic>
      <p:pic>
        <p:nvPicPr>
          <p:cNvPr id="4" name="Picture 3" descr="A drawing of a cartoon character&#10;&#10;Description automatically generated">
            <a:extLst>
              <a:ext uri="{FF2B5EF4-FFF2-40B4-BE49-F238E27FC236}">
                <a16:creationId xmlns:a16="http://schemas.microsoft.com/office/drawing/2014/main" id="{AFA119E7-ED24-4528-88B5-CADEA9ED98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0566" y="2369490"/>
            <a:ext cx="1921429" cy="3207234"/>
          </a:xfrm>
          <a:prstGeom prst="rect">
            <a:avLst/>
          </a:prstGeom>
        </p:spPr>
      </p:pic>
      <p:pic>
        <p:nvPicPr>
          <p:cNvPr id="5" name="Picture 4" descr="A picture containing toy&#10;&#10;Description automatically generated">
            <a:extLst>
              <a:ext uri="{FF2B5EF4-FFF2-40B4-BE49-F238E27FC236}">
                <a16:creationId xmlns:a16="http://schemas.microsoft.com/office/drawing/2014/main" id="{4488BF1C-4EB7-49F1-B546-66C1A02320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grpSp>
        <p:nvGrpSpPr>
          <p:cNvPr id="40" name="Group 39">
            <a:extLst>
              <a:ext uri="{FF2B5EF4-FFF2-40B4-BE49-F238E27FC236}">
                <a16:creationId xmlns:a16="http://schemas.microsoft.com/office/drawing/2014/main" id="{75AC49F4-DDF8-413D-8159-6844BA17BC2C}"/>
              </a:ext>
            </a:extLst>
          </p:cNvPr>
          <p:cNvGrpSpPr/>
          <p:nvPr/>
        </p:nvGrpSpPr>
        <p:grpSpPr>
          <a:xfrm>
            <a:off x="4448848" y="225461"/>
            <a:ext cx="7706521" cy="1776901"/>
            <a:chOff x="5899344" y="203317"/>
            <a:chExt cx="4946376" cy="1425129"/>
          </a:xfrm>
        </p:grpSpPr>
        <p:sp>
          <p:nvSpPr>
            <p:cNvPr id="41" name="Speech Bubble: Rectangle with Corners Rounded 40">
              <a:extLst>
                <a:ext uri="{FF2B5EF4-FFF2-40B4-BE49-F238E27FC236}">
                  <a16:creationId xmlns:a16="http://schemas.microsoft.com/office/drawing/2014/main" id="{687272D3-24FC-404F-A959-0D0BE6DC17BC}"/>
                </a:ext>
              </a:extLst>
            </p:cNvPr>
            <p:cNvSpPr/>
            <p:nvPr/>
          </p:nvSpPr>
          <p:spPr>
            <a:xfrm>
              <a:off x="5899344" y="203317"/>
              <a:ext cx="4882839" cy="1425129"/>
            </a:xfrm>
            <a:prstGeom prst="wedgeRoundRectCallout">
              <a:avLst>
                <a:gd name="adj1" fmla="val 2827"/>
                <a:gd name="adj2" fmla="val 11138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a:extLst>
                <a:ext uri="{FF2B5EF4-FFF2-40B4-BE49-F238E27FC236}">
                  <a16:creationId xmlns:a16="http://schemas.microsoft.com/office/drawing/2014/main" id="{E1935717-CA77-4AB8-BD65-467795C126E8}"/>
                </a:ext>
              </a:extLst>
            </p:cNvPr>
            <p:cNvSpPr txBox="1"/>
            <p:nvPr/>
          </p:nvSpPr>
          <p:spPr>
            <a:xfrm>
              <a:off x="5920030" y="221106"/>
              <a:ext cx="4925690" cy="66752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 will help you with them.  </a:t>
              </a:r>
            </a:p>
          </p:txBody>
        </p:sp>
      </p:grpSp>
      <p:pic>
        <p:nvPicPr>
          <p:cNvPr id="15" name="Picture 14" descr="A picture containing drawing&#10;&#10;Description automatically generated">
            <a:extLst>
              <a:ext uri="{FF2B5EF4-FFF2-40B4-BE49-F238E27FC236}">
                <a16:creationId xmlns:a16="http://schemas.microsoft.com/office/drawing/2014/main" id="{1178AF32-43AB-420B-B983-949351CA0E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49310" y="2359861"/>
            <a:ext cx="1909872" cy="3207234"/>
          </a:xfrm>
          <a:prstGeom prst="rect">
            <a:avLst/>
          </a:prstGeom>
        </p:spPr>
      </p:pic>
      <p:pic>
        <p:nvPicPr>
          <p:cNvPr id="2" name="Picture 1">
            <a:extLst>
              <a:ext uri="{FF2B5EF4-FFF2-40B4-BE49-F238E27FC236}">
                <a16:creationId xmlns:a16="http://schemas.microsoft.com/office/drawing/2014/main" id="{CFDB0D0C-C001-462C-926F-2095D56BBC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28" name="Group 27">
            <a:extLst>
              <a:ext uri="{FF2B5EF4-FFF2-40B4-BE49-F238E27FC236}">
                <a16:creationId xmlns:a16="http://schemas.microsoft.com/office/drawing/2014/main" id="{3EB76572-1F81-4EEF-94C2-A3D3306E93EC}"/>
              </a:ext>
            </a:extLst>
          </p:cNvPr>
          <p:cNvGrpSpPr/>
          <p:nvPr/>
        </p:nvGrpSpPr>
        <p:grpSpPr>
          <a:xfrm>
            <a:off x="2743284" y="4594418"/>
            <a:ext cx="5718680" cy="1134089"/>
            <a:chOff x="3686629" y="159656"/>
            <a:chExt cx="7460342" cy="3077030"/>
          </a:xfrm>
        </p:grpSpPr>
        <p:sp>
          <p:nvSpPr>
            <p:cNvPr id="38" name="Speech Bubble: Oval 37">
              <a:extLst>
                <a:ext uri="{FF2B5EF4-FFF2-40B4-BE49-F238E27FC236}">
                  <a16:creationId xmlns:a16="http://schemas.microsoft.com/office/drawing/2014/main" id="{DEAA9BB4-B307-4707-A0A9-9AEC10CFE547}"/>
                </a:ext>
              </a:extLst>
            </p:cNvPr>
            <p:cNvSpPr/>
            <p:nvPr/>
          </p:nvSpPr>
          <p:spPr>
            <a:xfrm>
              <a:off x="3686629" y="159656"/>
              <a:ext cx="7460342" cy="3077030"/>
            </a:xfrm>
            <a:prstGeom prst="wedgeEllipseCallout">
              <a:avLst>
                <a:gd name="adj1" fmla="val 71454"/>
                <a:gd name="adj2" fmla="val -18735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TextBox 38">
              <a:extLst>
                <a:ext uri="{FF2B5EF4-FFF2-40B4-BE49-F238E27FC236}">
                  <a16:creationId xmlns:a16="http://schemas.microsoft.com/office/drawing/2014/main" id="{67A9B38C-5E17-4137-834A-0E4AD7CC2A0A}"/>
                </a:ext>
              </a:extLst>
            </p:cNvPr>
            <p:cNvSpPr txBox="1"/>
            <p:nvPr/>
          </p:nvSpPr>
          <p:spPr>
            <a:xfrm>
              <a:off x="4005503" y="882015"/>
              <a:ext cx="6805016" cy="1586622"/>
            </a:xfrm>
            <a:prstGeom prst="rect">
              <a:avLst/>
            </a:prstGeom>
            <a:noFill/>
          </p:spPr>
          <p:txBody>
            <a:bodyPr wrap="square" rtlCol="0">
              <a:spAutoFit/>
            </a:bodyPr>
            <a:lstStyle/>
            <a:p>
              <a:pPr algn="ctr"/>
              <a:r>
                <a:rPr lang="en-US" sz="3200" dirty="0">
                  <a:latin typeface="Comic Sans MS" panose="030F0702030302020204" pitchFamily="66" charset="0"/>
                </a:rPr>
                <a:t>OK! I will see you later on.</a:t>
              </a:r>
              <a:endParaRPr lang="en-GB" sz="3200" dirty="0">
                <a:latin typeface="Comic Sans MS" panose="030F0702030302020204" pitchFamily="66" charset="0"/>
              </a:endParaRPr>
            </a:p>
          </p:txBody>
        </p:sp>
      </p:grpSp>
      <p:pic>
        <p:nvPicPr>
          <p:cNvPr id="7" name="Picture 6">
            <a:extLst>
              <a:ext uri="{FF2B5EF4-FFF2-40B4-BE49-F238E27FC236}">
                <a16:creationId xmlns:a16="http://schemas.microsoft.com/office/drawing/2014/main" id="{978E70B2-7731-49CC-8D78-284183B5F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grpSp>
        <p:nvGrpSpPr>
          <p:cNvPr id="23" name="Group 22">
            <a:extLst>
              <a:ext uri="{FF2B5EF4-FFF2-40B4-BE49-F238E27FC236}">
                <a16:creationId xmlns:a16="http://schemas.microsoft.com/office/drawing/2014/main" id="{220A8AC6-1E48-4B1A-BCC1-15D14C4A1422}"/>
              </a:ext>
            </a:extLst>
          </p:cNvPr>
          <p:cNvGrpSpPr/>
          <p:nvPr/>
        </p:nvGrpSpPr>
        <p:grpSpPr>
          <a:xfrm>
            <a:off x="365243" y="180615"/>
            <a:ext cx="3992649" cy="1570040"/>
            <a:chOff x="5899344" y="203317"/>
            <a:chExt cx="4967062" cy="1425129"/>
          </a:xfrm>
        </p:grpSpPr>
        <p:sp>
          <p:nvSpPr>
            <p:cNvPr id="26" name="Speech Bubble: Rectangle with Corners Rounded 25">
              <a:extLst>
                <a:ext uri="{FF2B5EF4-FFF2-40B4-BE49-F238E27FC236}">
                  <a16:creationId xmlns:a16="http://schemas.microsoft.com/office/drawing/2014/main" id="{662658BF-E47A-4F66-8BC5-34A4628AE1D1}"/>
                </a:ext>
              </a:extLst>
            </p:cNvPr>
            <p:cNvSpPr/>
            <p:nvPr/>
          </p:nvSpPr>
          <p:spPr>
            <a:xfrm>
              <a:off x="5899344" y="203317"/>
              <a:ext cx="4882838" cy="1425129"/>
            </a:xfrm>
            <a:prstGeom prst="wedgeRoundRectCallout">
              <a:avLst>
                <a:gd name="adj1" fmla="val -16712"/>
                <a:gd name="adj2" fmla="val 13018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Box 26">
              <a:extLst>
                <a:ext uri="{FF2B5EF4-FFF2-40B4-BE49-F238E27FC236}">
                  <a16:creationId xmlns:a16="http://schemas.microsoft.com/office/drawing/2014/main" id="{3114F50C-1CB4-4010-AC64-2576B952FBD3}"/>
                </a:ext>
              </a:extLst>
            </p:cNvPr>
            <p:cNvSpPr txBox="1"/>
            <p:nvPr/>
          </p:nvSpPr>
          <p:spPr>
            <a:xfrm>
              <a:off x="5940716" y="203317"/>
              <a:ext cx="4925690" cy="1424784"/>
            </a:xfrm>
            <a:prstGeom prst="rect">
              <a:avLst/>
            </a:prstGeom>
            <a:noFill/>
          </p:spPr>
          <p:txBody>
            <a:bodyPr wrap="square" rtlCol="0">
              <a:spAutoFit/>
            </a:bodyPr>
            <a:lstStyle/>
            <a:p>
              <a:pPr algn="ctr"/>
              <a:r>
                <a:rPr lang="en-US" sz="3200" dirty="0">
                  <a:solidFill>
                    <a:srgbClr val="6600FF"/>
                  </a:solidFill>
                  <a:latin typeface="Comic Sans MS" panose="030F0702030302020204" pitchFamily="66" charset="0"/>
                </a:rPr>
                <a:t>Can we look again at the clues for the other Moses’ talks?</a:t>
              </a:r>
              <a:endParaRPr lang="en-GB" sz="3200" dirty="0">
                <a:solidFill>
                  <a:srgbClr val="6600FF"/>
                </a:solidFill>
                <a:latin typeface="Comic Sans MS" panose="030F0702030302020204" pitchFamily="66" charset="0"/>
              </a:endParaRPr>
            </a:p>
          </p:txBody>
        </p:sp>
      </p:grpSp>
      <p:sp>
        <p:nvSpPr>
          <p:cNvPr id="24" name="Rectangle 23">
            <a:hlinkClick r:id="rId9" action="ppaction://hlinksldjump"/>
            <a:extLst>
              <a:ext uri="{FF2B5EF4-FFF2-40B4-BE49-F238E27FC236}">
                <a16:creationId xmlns:a16="http://schemas.microsoft.com/office/drawing/2014/main" id="{23D155E6-629F-4A1C-99E1-760E4746D64D}"/>
              </a:ext>
            </a:extLst>
          </p:cNvPr>
          <p:cNvSpPr/>
          <p:nvPr/>
        </p:nvSpPr>
        <p:spPr>
          <a:xfrm>
            <a:off x="-29239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a:hlinkClick r:id="rId10" action="ppaction://hlinksldjump"/>
            <a:extLst>
              <a:ext uri="{FF2B5EF4-FFF2-40B4-BE49-F238E27FC236}">
                <a16:creationId xmlns:a16="http://schemas.microsoft.com/office/drawing/2014/main" id="{C2FAA9E7-8DAC-4408-80D9-A5E491F2931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81441" y="4085737"/>
            <a:ext cx="1856311" cy="155698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hlinkClick r:id="rId12" action="ppaction://hlinksldjump"/>
            <a:extLst>
              <a:ext uri="{FF2B5EF4-FFF2-40B4-BE49-F238E27FC236}">
                <a16:creationId xmlns:a16="http://schemas.microsoft.com/office/drawing/2014/main" id="{DF805E39-3923-47BF-80E0-9446BDCD73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87103" y="3785743"/>
            <a:ext cx="1054698" cy="1767332"/>
          </a:xfrm>
          <a:prstGeom prst="rect">
            <a:avLst/>
          </a:prstGeom>
        </p:spPr>
      </p:pic>
      <p:pic>
        <p:nvPicPr>
          <p:cNvPr id="34" name="Picture 33">
            <a:hlinkClick r:id="rId14" action="ppaction://hlinksldjump"/>
            <a:extLst>
              <a:ext uri="{FF2B5EF4-FFF2-40B4-BE49-F238E27FC236}">
                <a16:creationId xmlns:a16="http://schemas.microsoft.com/office/drawing/2014/main" id="{55DE8CF2-CA94-4E10-AAA4-A543AA4FF9F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40197" y="4436460"/>
            <a:ext cx="2008652" cy="1184879"/>
          </a:xfrm>
          <a:prstGeom prst="rect">
            <a:avLst/>
          </a:prstGeom>
        </p:spPr>
      </p:pic>
      <p:pic>
        <p:nvPicPr>
          <p:cNvPr id="35" name="Picture 34">
            <a:hlinkClick r:id="rId16" action="ppaction://hlinksldjump"/>
            <a:extLst>
              <a:ext uri="{FF2B5EF4-FFF2-40B4-BE49-F238E27FC236}">
                <a16:creationId xmlns:a16="http://schemas.microsoft.com/office/drawing/2014/main" id="{A4365310-1E37-45C8-8EB2-A35B62F86E2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603460" y="1757443"/>
            <a:ext cx="1134286" cy="1671926"/>
          </a:xfrm>
          <a:prstGeom prst="rect">
            <a:avLst/>
          </a:prstGeom>
        </p:spPr>
      </p:pic>
      <p:pic>
        <p:nvPicPr>
          <p:cNvPr id="36" name="Picture 35">
            <a:hlinkClick r:id="rId18" action="ppaction://hlinksldjump"/>
            <a:extLst>
              <a:ext uri="{FF2B5EF4-FFF2-40B4-BE49-F238E27FC236}">
                <a16:creationId xmlns:a16="http://schemas.microsoft.com/office/drawing/2014/main" id="{79A4613C-F3DB-49A7-8767-BF7B79B1C689}"/>
              </a:ext>
            </a:extLst>
          </p:cNvPr>
          <p:cNvPicPr>
            <a:picLocks noChangeAspect="1"/>
          </p:cNvPicPr>
          <p:nvPr/>
        </p:nvPicPr>
        <p:blipFill>
          <a:blip r:embed="rId19"/>
          <a:stretch>
            <a:fillRect/>
          </a:stretch>
        </p:blipFill>
        <p:spPr>
          <a:xfrm flipH="1">
            <a:off x="9479760" y="4284291"/>
            <a:ext cx="1643102" cy="1640303"/>
          </a:xfrm>
          <a:prstGeom prst="rect">
            <a:avLst/>
          </a:prstGeom>
        </p:spPr>
      </p:pic>
      <p:pic>
        <p:nvPicPr>
          <p:cNvPr id="37" name="Picture 36">
            <a:hlinkClick r:id="rId20" action="ppaction://hlinksldjump"/>
            <a:extLst>
              <a:ext uri="{FF2B5EF4-FFF2-40B4-BE49-F238E27FC236}">
                <a16:creationId xmlns:a16="http://schemas.microsoft.com/office/drawing/2014/main" id="{2973B3DC-EECB-47E8-A413-74E7D0ABD989}"/>
              </a:ext>
            </a:extLst>
          </p:cNvPr>
          <p:cNvPicPr>
            <a:picLocks noChangeAspect="1"/>
          </p:cNvPicPr>
          <p:nvPr/>
        </p:nvPicPr>
        <p:blipFill>
          <a:blip r:embed="rId21"/>
          <a:stretch>
            <a:fillRect/>
          </a:stretch>
        </p:blipFill>
        <p:spPr>
          <a:xfrm flipH="1">
            <a:off x="5873232" y="2002362"/>
            <a:ext cx="1419805" cy="1911512"/>
          </a:xfrm>
          <a:prstGeom prst="rect">
            <a:avLst/>
          </a:prstGeom>
        </p:spPr>
      </p:pic>
      <p:sp>
        <p:nvSpPr>
          <p:cNvPr id="25" name="Arrow: Right 24">
            <a:hlinkClick r:id="" action="ppaction://hlinkshowjump?jump=nextslide"/>
            <a:extLst>
              <a:ext uri="{FF2B5EF4-FFF2-40B4-BE49-F238E27FC236}">
                <a16:creationId xmlns:a16="http://schemas.microsoft.com/office/drawing/2014/main" id="{59BBD1DF-3C91-4317-820F-66103B28D5B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8" name="Picture 7">
            <a:hlinkClick r:id="rId22" action="ppaction://hlinksldjump"/>
            <a:extLst>
              <a:ext uri="{FF2B5EF4-FFF2-40B4-BE49-F238E27FC236}">
                <a16:creationId xmlns:a16="http://schemas.microsoft.com/office/drawing/2014/main" id="{C60FCA28-574F-47AF-AB99-9D4445B75E3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167668" y="2028727"/>
            <a:ext cx="1682642" cy="1737511"/>
          </a:xfrm>
          <a:prstGeom prst="rect">
            <a:avLst/>
          </a:prstGeom>
        </p:spPr>
      </p:pic>
    </p:spTree>
    <p:extLst>
      <p:ext uri="{BB962C8B-B14F-4D97-AF65-F5344CB8AC3E}">
        <p14:creationId xmlns:p14="http://schemas.microsoft.com/office/powerpoint/2010/main" val="261691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250"/>
                                  </p:stCondLst>
                                  <p:childTnLst>
                                    <p:animMotion origin="layout" path="M 0 0 L 0.25 0 E" pathEditMode="relative" ptsTypes="">
                                      <p:cBhvr>
                                        <p:cTn id="6" dur="1500" fill="hold"/>
                                        <p:tgtEl>
                                          <p:spTgt spid="15"/>
                                        </p:tgtEl>
                                        <p:attrNameLst>
                                          <p:attrName>ppt_x</p:attrName>
                                          <p:attrName>ppt_y</p:attrName>
                                        </p:attrNameLst>
                                      </p:cBhvr>
                                    </p:animMotion>
                                  </p:childTnLst>
                                </p:cTn>
                              </p:par>
                            </p:childTnLst>
                          </p:cTn>
                        </p:par>
                        <p:par>
                          <p:cTn id="7" fill="hold">
                            <p:stCondLst>
                              <p:cond delay="1750"/>
                            </p:stCondLst>
                            <p:childTnLst>
                              <p:par>
                                <p:cTn id="8" presetID="35" presetClass="path" presetSubtype="0" accel="50000" decel="50000" fill="hold" nodeType="afterEffect">
                                  <p:stCondLst>
                                    <p:cond delay="250"/>
                                  </p:stCondLst>
                                  <p:childTnLst>
                                    <p:animMotion origin="layout" path="M 1.04167E-6 1.11111E-6 L -0.32331 1.11111E-6 " pathEditMode="relative" rAng="0" ptsTypes="AA">
                                      <p:cBhvr>
                                        <p:cTn id="9" dur="2250" fill="hold"/>
                                        <p:tgtEl>
                                          <p:spTgt spid="13"/>
                                        </p:tgtEl>
                                        <p:attrNameLst>
                                          <p:attrName>ppt_x</p:attrName>
                                          <p:attrName>ppt_y</p:attrName>
                                        </p:attrNameLst>
                                      </p:cBhvr>
                                      <p:rCtr x="-16172" y="0"/>
                                    </p:animMotion>
                                  </p:childTnLst>
                                </p:cTn>
                              </p:par>
                            </p:childTnLst>
                          </p:cTn>
                        </p:par>
                        <p:par>
                          <p:cTn id="10" fill="hold">
                            <p:stCondLst>
                              <p:cond delay="4250"/>
                            </p:stCondLst>
                            <p:childTnLst>
                              <p:par>
                                <p:cTn id="11" presetID="35" presetClass="path" presetSubtype="0" accel="50000" decel="50000" fill="hold" nodeType="afterEffect">
                                  <p:stCondLst>
                                    <p:cond delay="0"/>
                                  </p:stCondLst>
                                  <p:childTnLst>
                                    <p:animMotion origin="layout" path="M -4.79167E-6 -7.40741E-7 L -0.16549 -0.00116 " pathEditMode="relative" rAng="0" ptsTypes="AA">
                                      <p:cBhvr>
                                        <p:cTn id="12" dur="1000" fill="hold"/>
                                        <p:tgtEl>
                                          <p:spTgt spid="3"/>
                                        </p:tgtEl>
                                        <p:attrNameLst>
                                          <p:attrName>ppt_x</p:attrName>
                                          <p:attrName>ppt_y</p:attrName>
                                        </p:attrNameLst>
                                      </p:cBhvr>
                                      <p:rCtr x="-8281" y="-69"/>
                                    </p:animMotion>
                                  </p:childTnLst>
                                </p:cTn>
                              </p:par>
                            </p:childTnLst>
                          </p:cTn>
                        </p:par>
                        <p:par>
                          <p:cTn id="13" fill="hold">
                            <p:stCondLst>
                              <p:cond delay="5250"/>
                            </p:stCondLst>
                            <p:childTnLst>
                              <p:par>
                                <p:cTn id="14" presetID="1"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5250"/>
                            </p:stCondLst>
                            <p:childTnLst>
                              <p:par>
                                <p:cTn id="17" presetID="1" presetClass="exit" presetSubtype="0" fill="hold" nodeType="after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par>
                          <p:cTn id="19" fill="hold">
                            <p:stCondLst>
                              <p:cond delay="5250"/>
                            </p:stCondLst>
                            <p:childTnLst>
                              <p:par>
                                <p:cTn id="20" presetID="35" presetClass="path" presetSubtype="0" accel="50000" decel="50000" fill="hold" nodeType="afterEffect">
                                  <p:stCondLst>
                                    <p:cond delay="0"/>
                                  </p:stCondLst>
                                  <p:childTnLst>
                                    <p:animMotion origin="layout" path="M -2.08333E-7 4.81481E-6 L -0.57513 0.00439 " pathEditMode="relative" rAng="0" ptsTypes="AA">
                                      <p:cBhvr>
                                        <p:cTn id="21" dur="2000" fill="hold"/>
                                        <p:tgtEl>
                                          <p:spTgt spid="9"/>
                                        </p:tgtEl>
                                        <p:attrNameLst>
                                          <p:attrName>ppt_x</p:attrName>
                                          <p:attrName>ppt_y</p:attrName>
                                        </p:attrNameLst>
                                      </p:cBhvr>
                                      <p:rCtr x="-28763" y="208"/>
                                    </p:animMotion>
                                  </p:childTnLst>
                                </p:cTn>
                              </p:par>
                            </p:childTnLst>
                          </p:cTn>
                        </p:par>
                        <p:par>
                          <p:cTn id="22" fill="hold">
                            <p:stCondLst>
                              <p:cond delay="7250"/>
                            </p:stCondLst>
                            <p:childTnLst>
                              <p:par>
                                <p:cTn id="23" presetID="63" presetClass="path" presetSubtype="0" accel="50000" decel="50000" fill="hold" nodeType="afterEffect">
                                  <p:stCondLst>
                                    <p:cond delay="0"/>
                                  </p:stCondLst>
                                  <p:childTnLst>
                                    <p:animMotion origin="layout" path="M -2.91667E-6 1.85185E-6 L 0.57162 0.00116 " pathEditMode="relative" rAng="0" ptsTypes="AA">
                                      <p:cBhvr>
                                        <p:cTn id="24" dur="2000" fill="hold"/>
                                        <p:tgtEl>
                                          <p:spTgt spid="4"/>
                                        </p:tgtEl>
                                        <p:attrNameLst>
                                          <p:attrName>ppt_x</p:attrName>
                                          <p:attrName>ppt_y</p:attrName>
                                        </p:attrNameLst>
                                      </p:cBhvr>
                                      <p:rCtr x="28581" y="46"/>
                                    </p:animMotion>
                                  </p:childTnLst>
                                </p:cTn>
                              </p:par>
                            </p:childTnLst>
                          </p:cTn>
                        </p:par>
                        <p:par>
                          <p:cTn id="25" fill="hold">
                            <p:stCondLst>
                              <p:cond delay="9250"/>
                            </p:stCondLst>
                            <p:childTnLst>
                              <p:par>
                                <p:cTn id="26" presetID="22" presetClass="entr" presetSubtype="4" fill="hold" nodeType="afterEffect">
                                  <p:stCondLst>
                                    <p:cond delay="75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1750"/>
                                        <p:tgtEl>
                                          <p:spTgt spid="23"/>
                                        </p:tgtEl>
                                      </p:cBhvr>
                                    </p:animEffect>
                                  </p:childTnLst>
                                </p:cTn>
                              </p:par>
                            </p:childTnLst>
                          </p:cTn>
                        </p:par>
                        <p:par>
                          <p:cTn id="29" fill="hold">
                            <p:stCondLst>
                              <p:cond delay="11750"/>
                            </p:stCondLst>
                            <p:childTnLst>
                              <p:par>
                                <p:cTn id="30" presetID="22" presetClass="entr" presetSubtype="4" fill="hold" nodeType="afterEffect">
                                  <p:stCondLst>
                                    <p:cond delay="1000"/>
                                  </p:stCondLst>
                                  <p:childTnLst>
                                    <p:set>
                                      <p:cBhvr>
                                        <p:cTn id="31" dur="1" fill="hold">
                                          <p:stCondLst>
                                            <p:cond delay="0"/>
                                          </p:stCondLst>
                                        </p:cTn>
                                        <p:tgtEl>
                                          <p:spTgt spid="40"/>
                                        </p:tgtEl>
                                        <p:attrNameLst>
                                          <p:attrName>style.visibility</p:attrName>
                                        </p:attrNameLst>
                                      </p:cBhvr>
                                      <p:to>
                                        <p:strVal val="visible"/>
                                      </p:to>
                                    </p:set>
                                    <p:animEffect transition="in" filter="wipe(down)">
                                      <p:cBhvr>
                                        <p:cTn id="32" dur="1750"/>
                                        <p:tgtEl>
                                          <p:spTgt spid="40"/>
                                        </p:tgtEl>
                                      </p:cBhvr>
                                    </p:animEffect>
                                  </p:childTnLst>
                                </p:cTn>
                              </p:par>
                            </p:childTnLst>
                          </p:cTn>
                        </p:par>
                        <p:par>
                          <p:cTn id="33" fill="hold">
                            <p:stCondLst>
                              <p:cond delay="14500"/>
                            </p:stCondLst>
                            <p:childTnLst>
                              <p:par>
                                <p:cTn id="34" presetID="22" presetClass="entr" presetSubtype="2" fill="hold" nodeType="afterEffect">
                                  <p:stCondLst>
                                    <p:cond delay="2000"/>
                                  </p:stCondLst>
                                  <p:childTnLst>
                                    <p:set>
                                      <p:cBhvr>
                                        <p:cTn id="35" dur="1" fill="hold">
                                          <p:stCondLst>
                                            <p:cond delay="0"/>
                                          </p:stCondLst>
                                        </p:cTn>
                                        <p:tgtEl>
                                          <p:spTgt spid="28"/>
                                        </p:tgtEl>
                                        <p:attrNameLst>
                                          <p:attrName>style.visibility</p:attrName>
                                        </p:attrNameLst>
                                      </p:cBhvr>
                                      <p:to>
                                        <p:strVal val="visible"/>
                                      </p:to>
                                    </p:set>
                                    <p:animEffect transition="in" filter="wipe(right)">
                                      <p:cBhvr>
                                        <p:cTn id="36" dur="1750"/>
                                        <p:tgtEl>
                                          <p:spTgt spid="28"/>
                                        </p:tgtEl>
                                      </p:cBhvr>
                                    </p:animEffect>
                                  </p:childTnLst>
                                </p:cTn>
                              </p:par>
                            </p:childTnLst>
                          </p:cTn>
                        </p:par>
                        <p:par>
                          <p:cTn id="37" fill="hold">
                            <p:stCondLst>
                              <p:cond delay="18250"/>
                            </p:stCondLst>
                            <p:childTnLst>
                              <p:par>
                                <p:cTn id="38" presetID="63" presetClass="path" presetSubtype="0" accel="50000" decel="50000" fill="hold" nodeType="afterEffect">
                                  <p:stCondLst>
                                    <p:cond delay="2000"/>
                                  </p:stCondLst>
                                  <p:childTnLst>
                                    <p:animMotion origin="layout" path="M 3.95833E-6 -1.48148E-6 L 0.33086 -0.00254 " pathEditMode="relative" rAng="0" ptsTypes="AA">
                                      <p:cBhvr>
                                        <p:cTn id="39" dur="2000" fill="hold"/>
                                        <p:tgtEl>
                                          <p:spTgt spid="2"/>
                                        </p:tgtEl>
                                        <p:attrNameLst>
                                          <p:attrName>ppt_x</p:attrName>
                                          <p:attrName>ppt_y</p:attrName>
                                        </p:attrNameLst>
                                      </p:cBhvr>
                                      <p:rCtr x="16536" y="-139"/>
                                    </p:animMotion>
                                  </p:childTnLst>
                                </p:cTn>
                              </p:par>
                            </p:childTnLst>
                          </p:cTn>
                        </p:par>
                        <p:par>
                          <p:cTn id="40" fill="hold">
                            <p:stCondLst>
                              <p:cond delay="22250"/>
                            </p:stCondLst>
                            <p:childTnLst>
                              <p:par>
                                <p:cTn id="41" presetID="10" presetClass="exit" presetSubtype="0" fill="hold" nodeType="afterEffect">
                                  <p:stCondLst>
                                    <p:cond delay="200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par>
                          <p:cTn id="44" fill="hold">
                            <p:stCondLst>
                              <p:cond delay="24750"/>
                            </p:stCondLst>
                            <p:childTnLst>
                              <p:par>
                                <p:cTn id="45" presetID="22" presetClass="entr" presetSubtype="4" fill="hold" grpId="0" nodeType="afterEffect">
                                  <p:stCondLst>
                                    <p:cond delay="100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1500"/>
                                        <p:tgtEl>
                                          <p:spTgt spid="43"/>
                                        </p:tgtEl>
                                      </p:cBhvr>
                                    </p:animEffect>
                                  </p:childTnLst>
                                </p:cTn>
                              </p:par>
                            </p:childTnLst>
                          </p:cTn>
                        </p:par>
                        <p:par>
                          <p:cTn id="48" fill="hold">
                            <p:stCondLst>
                              <p:cond delay="27250"/>
                            </p:stCondLst>
                            <p:childTnLst>
                              <p:par>
                                <p:cTn id="49" presetID="53" presetClass="entr" presetSubtype="16" fill="hold" nodeType="afterEffect">
                                  <p:stCondLst>
                                    <p:cond delay="1500"/>
                                  </p:stCondLst>
                                  <p:childTnLst>
                                    <p:set>
                                      <p:cBhvr>
                                        <p:cTn id="50" dur="1" fill="hold">
                                          <p:stCondLst>
                                            <p:cond delay="0"/>
                                          </p:stCondLst>
                                        </p:cTn>
                                        <p:tgtEl>
                                          <p:spTgt spid="33"/>
                                        </p:tgtEl>
                                        <p:attrNameLst>
                                          <p:attrName>style.visibility</p:attrName>
                                        </p:attrNameLst>
                                      </p:cBhvr>
                                      <p:to>
                                        <p:strVal val="visible"/>
                                      </p:to>
                                    </p:set>
                                    <p:anim calcmode="lin" valueType="num">
                                      <p:cBhvr>
                                        <p:cTn id="51" dur="750" fill="hold"/>
                                        <p:tgtEl>
                                          <p:spTgt spid="33"/>
                                        </p:tgtEl>
                                        <p:attrNameLst>
                                          <p:attrName>ppt_w</p:attrName>
                                        </p:attrNameLst>
                                      </p:cBhvr>
                                      <p:tavLst>
                                        <p:tav tm="0">
                                          <p:val>
                                            <p:fltVal val="0"/>
                                          </p:val>
                                        </p:tav>
                                        <p:tav tm="100000">
                                          <p:val>
                                            <p:strVal val="#ppt_w"/>
                                          </p:val>
                                        </p:tav>
                                      </p:tavLst>
                                    </p:anim>
                                    <p:anim calcmode="lin" valueType="num">
                                      <p:cBhvr>
                                        <p:cTn id="52" dur="750" fill="hold"/>
                                        <p:tgtEl>
                                          <p:spTgt spid="33"/>
                                        </p:tgtEl>
                                        <p:attrNameLst>
                                          <p:attrName>ppt_h</p:attrName>
                                        </p:attrNameLst>
                                      </p:cBhvr>
                                      <p:tavLst>
                                        <p:tav tm="0">
                                          <p:val>
                                            <p:fltVal val="0"/>
                                          </p:val>
                                        </p:tav>
                                        <p:tav tm="100000">
                                          <p:val>
                                            <p:strVal val="#ppt_h"/>
                                          </p:val>
                                        </p:tav>
                                      </p:tavLst>
                                    </p:anim>
                                    <p:animEffect transition="in" filter="fade">
                                      <p:cBhvr>
                                        <p:cTn id="53" dur="750"/>
                                        <p:tgtEl>
                                          <p:spTgt spid="33"/>
                                        </p:tgtEl>
                                      </p:cBhvr>
                                    </p:animEffect>
                                  </p:childTnLst>
                                </p:cTn>
                              </p:par>
                            </p:childTnLst>
                          </p:cTn>
                        </p:par>
                        <p:par>
                          <p:cTn id="54" fill="hold">
                            <p:stCondLst>
                              <p:cond delay="29500"/>
                            </p:stCondLst>
                            <p:childTnLst>
                              <p:par>
                                <p:cTn id="55" presetID="53" presetClass="entr" presetSubtype="16" fill="hold" nodeType="afterEffect">
                                  <p:stCondLst>
                                    <p:cond delay="500"/>
                                  </p:stCondLst>
                                  <p:childTnLst>
                                    <p:set>
                                      <p:cBhvr>
                                        <p:cTn id="56" dur="1" fill="hold">
                                          <p:stCondLst>
                                            <p:cond delay="0"/>
                                          </p:stCondLst>
                                        </p:cTn>
                                        <p:tgtEl>
                                          <p:spTgt spid="34"/>
                                        </p:tgtEl>
                                        <p:attrNameLst>
                                          <p:attrName>style.visibility</p:attrName>
                                        </p:attrNameLst>
                                      </p:cBhvr>
                                      <p:to>
                                        <p:strVal val="visible"/>
                                      </p:to>
                                    </p:set>
                                    <p:anim calcmode="lin" valueType="num">
                                      <p:cBhvr>
                                        <p:cTn id="57" dur="750" fill="hold"/>
                                        <p:tgtEl>
                                          <p:spTgt spid="34"/>
                                        </p:tgtEl>
                                        <p:attrNameLst>
                                          <p:attrName>ppt_w</p:attrName>
                                        </p:attrNameLst>
                                      </p:cBhvr>
                                      <p:tavLst>
                                        <p:tav tm="0">
                                          <p:val>
                                            <p:fltVal val="0"/>
                                          </p:val>
                                        </p:tav>
                                        <p:tav tm="100000">
                                          <p:val>
                                            <p:strVal val="#ppt_w"/>
                                          </p:val>
                                        </p:tav>
                                      </p:tavLst>
                                    </p:anim>
                                    <p:anim calcmode="lin" valueType="num">
                                      <p:cBhvr>
                                        <p:cTn id="58" dur="750" fill="hold"/>
                                        <p:tgtEl>
                                          <p:spTgt spid="34"/>
                                        </p:tgtEl>
                                        <p:attrNameLst>
                                          <p:attrName>ppt_h</p:attrName>
                                        </p:attrNameLst>
                                      </p:cBhvr>
                                      <p:tavLst>
                                        <p:tav tm="0">
                                          <p:val>
                                            <p:fltVal val="0"/>
                                          </p:val>
                                        </p:tav>
                                        <p:tav tm="100000">
                                          <p:val>
                                            <p:strVal val="#ppt_h"/>
                                          </p:val>
                                        </p:tav>
                                      </p:tavLst>
                                    </p:anim>
                                    <p:animEffect transition="in" filter="fade">
                                      <p:cBhvr>
                                        <p:cTn id="59" dur="750"/>
                                        <p:tgtEl>
                                          <p:spTgt spid="34"/>
                                        </p:tgtEl>
                                      </p:cBhvr>
                                    </p:animEffect>
                                  </p:childTnLst>
                                </p:cTn>
                              </p:par>
                            </p:childTnLst>
                          </p:cTn>
                        </p:par>
                        <p:par>
                          <p:cTn id="60" fill="hold">
                            <p:stCondLst>
                              <p:cond delay="30750"/>
                            </p:stCondLst>
                            <p:childTnLst>
                              <p:par>
                                <p:cTn id="61" presetID="53" presetClass="entr" presetSubtype="16" fill="hold" nodeType="afterEffect">
                                  <p:stCondLst>
                                    <p:cond delay="500"/>
                                  </p:stCondLst>
                                  <p:childTnLst>
                                    <p:set>
                                      <p:cBhvr>
                                        <p:cTn id="62" dur="1" fill="hold">
                                          <p:stCondLst>
                                            <p:cond delay="0"/>
                                          </p:stCondLst>
                                        </p:cTn>
                                        <p:tgtEl>
                                          <p:spTgt spid="35"/>
                                        </p:tgtEl>
                                        <p:attrNameLst>
                                          <p:attrName>style.visibility</p:attrName>
                                        </p:attrNameLst>
                                      </p:cBhvr>
                                      <p:to>
                                        <p:strVal val="visible"/>
                                      </p:to>
                                    </p:set>
                                    <p:anim calcmode="lin" valueType="num">
                                      <p:cBhvr>
                                        <p:cTn id="63" dur="750" fill="hold"/>
                                        <p:tgtEl>
                                          <p:spTgt spid="35"/>
                                        </p:tgtEl>
                                        <p:attrNameLst>
                                          <p:attrName>ppt_w</p:attrName>
                                        </p:attrNameLst>
                                      </p:cBhvr>
                                      <p:tavLst>
                                        <p:tav tm="0">
                                          <p:val>
                                            <p:fltVal val="0"/>
                                          </p:val>
                                        </p:tav>
                                        <p:tav tm="100000">
                                          <p:val>
                                            <p:strVal val="#ppt_w"/>
                                          </p:val>
                                        </p:tav>
                                      </p:tavLst>
                                    </p:anim>
                                    <p:anim calcmode="lin" valueType="num">
                                      <p:cBhvr>
                                        <p:cTn id="64" dur="750" fill="hold"/>
                                        <p:tgtEl>
                                          <p:spTgt spid="35"/>
                                        </p:tgtEl>
                                        <p:attrNameLst>
                                          <p:attrName>ppt_h</p:attrName>
                                        </p:attrNameLst>
                                      </p:cBhvr>
                                      <p:tavLst>
                                        <p:tav tm="0">
                                          <p:val>
                                            <p:fltVal val="0"/>
                                          </p:val>
                                        </p:tav>
                                        <p:tav tm="100000">
                                          <p:val>
                                            <p:strVal val="#ppt_h"/>
                                          </p:val>
                                        </p:tav>
                                      </p:tavLst>
                                    </p:anim>
                                    <p:animEffect transition="in" filter="fade">
                                      <p:cBhvr>
                                        <p:cTn id="65" dur="750"/>
                                        <p:tgtEl>
                                          <p:spTgt spid="35"/>
                                        </p:tgtEl>
                                      </p:cBhvr>
                                    </p:animEffect>
                                  </p:childTnLst>
                                </p:cTn>
                              </p:par>
                            </p:childTnLst>
                          </p:cTn>
                        </p:par>
                        <p:par>
                          <p:cTn id="66" fill="hold">
                            <p:stCondLst>
                              <p:cond delay="32000"/>
                            </p:stCondLst>
                            <p:childTnLst>
                              <p:par>
                                <p:cTn id="67" presetID="53" presetClass="entr" presetSubtype="16" fill="hold" nodeType="afterEffect">
                                  <p:stCondLst>
                                    <p:cond delay="500"/>
                                  </p:stCondLst>
                                  <p:childTnLst>
                                    <p:set>
                                      <p:cBhvr>
                                        <p:cTn id="68" dur="1" fill="hold">
                                          <p:stCondLst>
                                            <p:cond delay="0"/>
                                          </p:stCondLst>
                                        </p:cTn>
                                        <p:tgtEl>
                                          <p:spTgt spid="32"/>
                                        </p:tgtEl>
                                        <p:attrNameLst>
                                          <p:attrName>style.visibility</p:attrName>
                                        </p:attrNameLst>
                                      </p:cBhvr>
                                      <p:to>
                                        <p:strVal val="visible"/>
                                      </p:to>
                                    </p:set>
                                    <p:anim calcmode="lin" valueType="num">
                                      <p:cBhvr>
                                        <p:cTn id="69" dur="750" fill="hold"/>
                                        <p:tgtEl>
                                          <p:spTgt spid="32"/>
                                        </p:tgtEl>
                                        <p:attrNameLst>
                                          <p:attrName>ppt_w</p:attrName>
                                        </p:attrNameLst>
                                      </p:cBhvr>
                                      <p:tavLst>
                                        <p:tav tm="0">
                                          <p:val>
                                            <p:fltVal val="0"/>
                                          </p:val>
                                        </p:tav>
                                        <p:tav tm="100000">
                                          <p:val>
                                            <p:strVal val="#ppt_w"/>
                                          </p:val>
                                        </p:tav>
                                      </p:tavLst>
                                    </p:anim>
                                    <p:anim calcmode="lin" valueType="num">
                                      <p:cBhvr>
                                        <p:cTn id="70" dur="750" fill="hold"/>
                                        <p:tgtEl>
                                          <p:spTgt spid="32"/>
                                        </p:tgtEl>
                                        <p:attrNameLst>
                                          <p:attrName>ppt_h</p:attrName>
                                        </p:attrNameLst>
                                      </p:cBhvr>
                                      <p:tavLst>
                                        <p:tav tm="0">
                                          <p:val>
                                            <p:fltVal val="0"/>
                                          </p:val>
                                        </p:tav>
                                        <p:tav tm="100000">
                                          <p:val>
                                            <p:strVal val="#ppt_h"/>
                                          </p:val>
                                        </p:tav>
                                      </p:tavLst>
                                    </p:anim>
                                    <p:animEffect transition="in" filter="fade">
                                      <p:cBhvr>
                                        <p:cTn id="71" dur="750"/>
                                        <p:tgtEl>
                                          <p:spTgt spid="32"/>
                                        </p:tgtEl>
                                      </p:cBhvr>
                                    </p:animEffect>
                                  </p:childTnLst>
                                </p:cTn>
                              </p:par>
                            </p:childTnLst>
                          </p:cTn>
                        </p:par>
                        <p:par>
                          <p:cTn id="72" fill="hold">
                            <p:stCondLst>
                              <p:cond delay="33250"/>
                            </p:stCondLst>
                            <p:childTnLst>
                              <p:par>
                                <p:cTn id="73" presetID="53" presetClass="entr" presetSubtype="16" fill="hold" nodeType="afterEffect">
                                  <p:stCondLst>
                                    <p:cond delay="5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750" fill="hold"/>
                                        <p:tgtEl>
                                          <p:spTgt spid="36"/>
                                        </p:tgtEl>
                                        <p:attrNameLst>
                                          <p:attrName>ppt_w</p:attrName>
                                        </p:attrNameLst>
                                      </p:cBhvr>
                                      <p:tavLst>
                                        <p:tav tm="0">
                                          <p:val>
                                            <p:fltVal val="0"/>
                                          </p:val>
                                        </p:tav>
                                        <p:tav tm="100000">
                                          <p:val>
                                            <p:strVal val="#ppt_w"/>
                                          </p:val>
                                        </p:tav>
                                      </p:tavLst>
                                    </p:anim>
                                    <p:anim calcmode="lin" valueType="num">
                                      <p:cBhvr>
                                        <p:cTn id="76" dur="750" fill="hold"/>
                                        <p:tgtEl>
                                          <p:spTgt spid="36"/>
                                        </p:tgtEl>
                                        <p:attrNameLst>
                                          <p:attrName>ppt_h</p:attrName>
                                        </p:attrNameLst>
                                      </p:cBhvr>
                                      <p:tavLst>
                                        <p:tav tm="0">
                                          <p:val>
                                            <p:fltVal val="0"/>
                                          </p:val>
                                        </p:tav>
                                        <p:tav tm="100000">
                                          <p:val>
                                            <p:strVal val="#ppt_h"/>
                                          </p:val>
                                        </p:tav>
                                      </p:tavLst>
                                    </p:anim>
                                    <p:animEffect transition="in" filter="fade">
                                      <p:cBhvr>
                                        <p:cTn id="77" dur="750"/>
                                        <p:tgtEl>
                                          <p:spTgt spid="36"/>
                                        </p:tgtEl>
                                      </p:cBhvr>
                                    </p:animEffect>
                                  </p:childTnLst>
                                </p:cTn>
                              </p:par>
                            </p:childTnLst>
                          </p:cTn>
                        </p:par>
                        <p:par>
                          <p:cTn id="78" fill="hold">
                            <p:stCondLst>
                              <p:cond delay="34500"/>
                            </p:stCondLst>
                            <p:childTnLst>
                              <p:par>
                                <p:cTn id="79" presetID="31" presetClass="entr" presetSubtype="0" fill="hold" nodeType="afterEffect">
                                  <p:stCondLst>
                                    <p:cond delay="500"/>
                                  </p:stCondLst>
                                  <p:childTnLst>
                                    <p:set>
                                      <p:cBhvr>
                                        <p:cTn id="80" dur="1" fill="hold">
                                          <p:stCondLst>
                                            <p:cond delay="0"/>
                                          </p:stCondLst>
                                        </p:cTn>
                                        <p:tgtEl>
                                          <p:spTgt spid="8"/>
                                        </p:tgtEl>
                                        <p:attrNameLst>
                                          <p:attrName>style.visibility</p:attrName>
                                        </p:attrNameLst>
                                      </p:cBhvr>
                                      <p:to>
                                        <p:strVal val="visible"/>
                                      </p:to>
                                    </p:set>
                                    <p:anim calcmode="lin" valueType="num">
                                      <p:cBhvr>
                                        <p:cTn id="81" dur="750" fill="hold"/>
                                        <p:tgtEl>
                                          <p:spTgt spid="8"/>
                                        </p:tgtEl>
                                        <p:attrNameLst>
                                          <p:attrName>ppt_w</p:attrName>
                                        </p:attrNameLst>
                                      </p:cBhvr>
                                      <p:tavLst>
                                        <p:tav tm="0">
                                          <p:val>
                                            <p:fltVal val="0"/>
                                          </p:val>
                                        </p:tav>
                                        <p:tav tm="100000">
                                          <p:val>
                                            <p:strVal val="#ppt_w"/>
                                          </p:val>
                                        </p:tav>
                                      </p:tavLst>
                                    </p:anim>
                                    <p:anim calcmode="lin" valueType="num">
                                      <p:cBhvr>
                                        <p:cTn id="82" dur="750" fill="hold"/>
                                        <p:tgtEl>
                                          <p:spTgt spid="8"/>
                                        </p:tgtEl>
                                        <p:attrNameLst>
                                          <p:attrName>ppt_h</p:attrName>
                                        </p:attrNameLst>
                                      </p:cBhvr>
                                      <p:tavLst>
                                        <p:tav tm="0">
                                          <p:val>
                                            <p:fltVal val="0"/>
                                          </p:val>
                                        </p:tav>
                                        <p:tav tm="100000">
                                          <p:val>
                                            <p:strVal val="#ppt_h"/>
                                          </p:val>
                                        </p:tav>
                                      </p:tavLst>
                                    </p:anim>
                                    <p:anim calcmode="lin" valueType="num">
                                      <p:cBhvr>
                                        <p:cTn id="83" dur="750" fill="hold"/>
                                        <p:tgtEl>
                                          <p:spTgt spid="8"/>
                                        </p:tgtEl>
                                        <p:attrNameLst>
                                          <p:attrName>style.rotation</p:attrName>
                                        </p:attrNameLst>
                                      </p:cBhvr>
                                      <p:tavLst>
                                        <p:tav tm="0">
                                          <p:val>
                                            <p:fltVal val="90"/>
                                          </p:val>
                                        </p:tav>
                                        <p:tav tm="100000">
                                          <p:val>
                                            <p:fltVal val="0"/>
                                          </p:val>
                                        </p:tav>
                                      </p:tavLst>
                                    </p:anim>
                                    <p:animEffect transition="in" filter="fade">
                                      <p:cBhvr>
                                        <p:cTn id="84" dur="750"/>
                                        <p:tgtEl>
                                          <p:spTgt spid="8"/>
                                        </p:tgtEl>
                                      </p:cBhvr>
                                    </p:animEffect>
                                  </p:childTnLst>
                                </p:cTn>
                              </p:par>
                            </p:childTnLst>
                          </p:cTn>
                        </p:par>
                        <p:par>
                          <p:cTn id="85" fill="hold">
                            <p:stCondLst>
                              <p:cond delay="35750"/>
                            </p:stCondLst>
                            <p:childTnLst>
                              <p:par>
                                <p:cTn id="86" presetID="53" presetClass="entr" presetSubtype="16" fill="hold" nodeType="afterEffect">
                                  <p:stCondLst>
                                    <p:cond delay="500"/>
                                  </p:stCondLst>
                                  <p:childTnLst>
                                    <p:set>
                                      <p:cBhvr>
                                        <p:cTn id="87" dur="1" fill="hold">
                                          <p:stCondLst>
                                            <p:cond delay="0"/>
                                          </p:stCondLst>
                                        </p:cTn>
                                        <p:tgtEl>
                                          <p:spTgt spid="37"/>
                                        </p:tgtEl>
                                        <p:attrNameLst>
                                          <p:attrName>style.visibility</p:attrName>
                                        </p:attrNameLst>
                                      </p:cBhvr>
                                      <p:to>
                                        <p:strVal val="visible"/>
                                      </p:to>
                                    </p:set>
                                    <p:anim calcmode="lin" valueType="num">
                                      <p:cBhvr>
                                        <p:cTn id="88" dur="750" fill="hold"/>
                                        <p:tgtEl>
                                          <p:spTgt spid="37"/>
                                        </p:tgtEl>
                                        <p:attrNameLst>
                                          <p:attrName>ppt_w</p:attrName>
                                        </p:attrNameLst>
                                      </p:cBhvr>
                                      <p:tavLst>
                                        <p:tav tm="0">
                                          <p:val>
                                            <p:fltVal val="0"/>
                                          </p:val>
                                        </p:tav>
                                        <p:tav tm="100000">
                                          <p:val>
                                            <p:strVal val="#ppt_w"/>
                                          </p:val>
                                        </p:tav>
                                      </p:tavLst>
                                    </p:anim>
                                    <p:anim calcmode="lin" valueType="num">
                                      <p:cBhvr>
                                        <p:cTn id="89" dur="750" fill="hold"/>
                                        <p:tgtEl>
                                          <p:spTgt spid="37"/>
                                        </p:tgtEl>
                                        <p:attrNameLst>
                                          <p:attrName>ppt_h</p:attrName>
                                        </p:attrNameLst>
                                      </p:cBhvr>
                                      <p:tavLst>
                                        <p:tav tm="0">
                                          <p:val>
                                            <p:fltVal val="0"/>
                                          </p:val>
                                        </p:tav>
                                        <p:tav tm="100000">
                                          <p:val>
                                            <p:strVal val="#ppt_h"/>
                                          </p:val>
                                        </p:tav>
                                      </p:tavLst>
                                    </p:anim>
                                    <p:animEffect transition="in" filter="fade">
                                      <p:cBhvr>
                                        <p:cTn id="90" dur="750"/>
                                        <p:tgtEl>
                                          <p:spTgt spid="37"/>
                                        </p:tgtEl>
                                      </p:cBhvr>
                                    </p:animEffect>
                                  </p:childTnLst>
                                </p:cTn>
                              </p:par>
                            </p:childTnLst>
                          </p:cTn>
                        </p:par>
                        <p:par>
                          <p:cTn id="91" fill="hold">
                            <p:stCondLst>
                              <p:cond delay="37000"/>
                            </p:stCondLst>
                            <p:childTnLst>
                              <p:par>
                                <p:cTn id="92" presetID="63" presetClass="path" presetSubtype="0" accel="50000" decel="50000" fill="hold" grpId="0" nodeType="afterEffect">
                                  <p:stCondLst>
                                    <p:cond delay="0"/>
                                  </p:stCondLst>
                                  <p:childTnLst>
                                    <p:animMotion origin="layout" path="M 4.79167E-6 -4.07407E-6 L 0.9983 0.00024 " pathEditMode="relative" rAng="0" ptsTypes="AA">
                                      <p:cBhvr>
                                        <p:cTn id="93" dur="2000" fill="hold"/>
                                        <p:tgtEl>
                                          <p:spTgt spid="25"/>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C82239-A5F8-4148-8A0C-6A3E1BEB29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8B6789D0-3B39-4CBA-87CF-1E3494326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grpSp>
        <p:nvGrpSpPr>
          <p:cNvPr id="16" name="Group 15">
            <a:extLst>
              <a:ext uri="{FF2B5EF4-FFF2-40B4-BE49-F238E27FC236}">
                <a16:creationId xmlns:a16="http://schemas.microsoft.com/office/drawing/2014/main" id="{4167C07F-1C6A-4664-BAEC-3C4207226E5F}"/>
              </a:ext>
            </a:extLst>
          </p:cNvPr>
          <p:cNvGrpSpPr/>
          <p:nvPr/>
        </p:nvGrpSpPr>
        <p:grpSpPr>
          <a:xfrm>
            <a:off x="2348569" y="3805376"/>
            <a:ext cx="5660315" cy="3052624"/>
            <a:chOff x="1190014" y="39276"/>
            <a:chExt cx="7722415" cy="1840697"/>
          </a:xfrm>
        </p:grpSpPr>
        <p:sp>
          <p:nvSpPr>
            <p:cNvPr id="17" name="Speech Bubble: Rectangle with Corners Rounded 16">
              <a:extLst>
                <a:ext uri="{FF2B5EF4-FFF2-40B4-BE49-F238E27FC236}">
                  <a16:creationId xmlns:a16="http://schemas.microsoft.com/office/drawing/2014/main" id="{924672C5-9541-401F-914D-CE7C9DFEC24A}"/>
                </a:ext>
              </a:extLst>
            </p:cNvPr>
            <p:cNvSpPr/>
            <p:nvPr/>
          </p:nvSpPr>
          <p:spPr>
            <a:xfrm>
              <a:off x="1190014" y="39276"/>
              <a:ext cx="7722415" cy="1617201"/>
            </a:xfrm>
            <a:prstGeom prst="wedgeRoundRectCallout">
              <a:avLst>
                <a:gd name="adj1" fmla="val 55745"/>
                <a:gd name="adj2" fmla="val -77883"/>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2FE2F80F-8C73-4534-A0BF-43561CC5C614}"/>
                </a:ext>
              </a:extLst>
            </p:cNvPr>
            <p:cNvSpPr txBox="1"/>
            <p:nvPr/>
          </p:nvSpPr>
          <p:spPr>
            <a:xfrm>
              <a:off x="1317851" y="86817"/>
              <a:ext cx="7594578" cy="1793156"/>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God spoke to Moses through the burning bush and promised He would be with him, when he went back to Egypt.</a:t>
              </a:r>
            </a:p>
          </p:txBody>
        </p:sp>
      </p:grpSp>
      <p:grpSp>
        <p:nvGrpSpPr>
          <p:cNvPr id="24" name="Group 23">
            <a:extLst>
              <a:ext uri="{FF2B5EF4-FFF2-40B4-BE49-F238E27FC236}">
                <a16:creationId xmlns:a16="http://schemas.microsoft.com/office/drawing/2014/main" id="{583C0AA7-1DB1-42B3-B106-9A2F28EFB490}"/>
              </a:ext>
            </a:extLst>
          </p:cNvPr>
          <p:cNvGrpSpPr/>
          <p:nvPr/>
        </p:nvGrpSpPr>
        <p:grpSpPr>
          <a:xfrm>
            <a:off x="1117367" y="235345"/>
            <a:ext cx="7722415" cy="1617201"/>
            <a:chOff x="1190014" y="39276"/>
            <a:chExt cx="7722415" cy="1617201"/>
          </a:xfrm>
        </p:grpSpPr>
        <p:sp>
          <p:nvSpPr>
            <p:cNvPr id="25" name="Speech Bubble: Rectangle with Corners Rounded 24">
              <a:extLst>
                <a:ext uri="{FF2B5EF4-FFF2-40B4-BE49-F238E27FC236}">
                  <a16:creationId xmlns:a16="http://schemas.microsoft.com/office/drawing/2014/main" id="{36E4E7F7-A6CD-422C-A2E7-10B232B78A35}"/>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E2420A20-84CA-4DE8-8CF6-FEE273619C1C}"/>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sandal reminds us that God told Moses to take off his sandals because he was on holy ground. </a:t>
              </a:r>
            </a:p>
          </p:txBody>
        </p:sp>
      </p:grpSp>
      <p:pic>
        <p:nvPicPr>
          <p:cNvPr id="18" name="Picture 17">
            <a:hlinkClick r:id="rId4" action="ppaction://hlinksldjump"/>
            <a:extLst>
              <a:ext uri="{FF2B5EF4-FFF2-40B4-BE49-F238E27FC236}">
                <a16:creationId xmlns:a16="http://schemas.microsoft.com/office/drawing/2014/main" id="{F6393995-7787-4D4E-87C2-12F8D04F1D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7739" y="1852546"/>
            <a:ext cx="2328261" cy="19528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4" action="ppaction://hlinksldjump"/>
            <a:extLst>
              <a:ext uri="{FF2B5EF4-FFF2-40B4-BE49-F238E27FC236}">
                <a16:creationId xmlns:a16="http://schemas.microsoft.com/office/drawing/2014/main" id="{732CC23A-0E5F-4983-A894-146021586156}"/>
              </a:ext>
            </a:extLst>
          </p:cNvPr>
          <p:cNvSpPr/>
          <p:nvPr/>
        </p:nvSpPr>
        <p:spPr>
          <a:xfrm>
            <a:off x="-13245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A09344E1-8CC6-4620-8FFF-6687D63D4911}"/>
              </a:ext>
            </a:extLst>
          </p:cNvPr>
          <p:cNvSpPr/>
          <p:nvPr/>
        </p:nvSpPr>
        <p:spPr>
          <a:xfrm>
            <a:off x="-3180452" y="5465301"/>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2785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8"/>
                                        </p:tgtEl>
                                        <p:attrNameLst>
                                          <p:attrName>style.visibility</p:attrName>
                                        </p:attrNameLst>
                                      </p:cBhvr>
                                      <p:to>
                                        <p:strVal val="visible"/>
                                      </p:to>
                                    </p:set>
                                    <p:anim calcmode="lin" valueType="num">
                                      <p:cBhvr>
                                        <p:cTn id="7" dur="750" fill="hold"/>
                                        <p:tgtEl>
                                          <p:spTgt spid="18"/>
                                        </p:tgtEl>
                                        <p:attrNameLst>
                                          <p:attrName>ppt_w</p:attrName>
                                        </p:attrNameLst>
                                      </p:cBhvr>
                                      <p:tavLst>
                                        <p:tav tm="0">
                                          <p:val>
                                            <p:fltVal val="0"/>
                                          </p:val>
                                        </p:tav>
                                        <p:tav tm="100000">
                                          <p:val>
                                            <p:strVal val="#ppt_w"/>
                                          </p:val>
                                        </p:tav>
                                      </p:tavLst>
                                    </p:anim>
                                    <p:anim calcmode="lin" valueType="num">
                                      <p:cBhvr>
                                        <p:cTn id="8" dur="750" fill="hold"/>
                                        <p:tgtEl>
                                          <p:spTgt spid="18"/>
                                        </p:tgtEl>
                                        <p:attrNameLst>
                                          <p:attrName>ppt_h</p:attrName>
                                        </p:attrNameLst>
                                      </p:cBhvr>
                                      <p:tavLst>
                                        <p:tav tm="0">
                                          <p:val>
                                            <p:fltVal val="0"/>
                                          </p:val>
                                        </p:tav>
                                        <p:tav tm="100000">
                                          <p:val>
                                            <p:strVal val="#ppt_h"/>
                                          </p:val>
                                        </p:tav>
                                      </p:tavLst>
                                    </p:anim>
                                    <p:animEffect transition="in" filter="fade">
                                      <p:cBhvr>
                                        <p:cTn id="9" dur="750"/>
                                        <p:tgtEl>
                                          <p:spTgt spid="18"/>
                                        </p:tgtEl>
                                      </p:cBhvr>
                                    </p:animEffect>
                                  </p:childTnLst>
                                </p:cTn>
                              </p:par>
                            </p:childTnLst>
                          </p:cTn>
                        </p:par>
                        <p:par>
                          <p:cTn id="10" fill="hold">
                            <p:stCondLst>
                              <p:cond delay="1000"/>
                            </p:stCondLst>
                            <p:childTnLst>
                              <p:par>
                                <p:cTn id="11" presetID="22" presetClass="entr" presetSubtype="4" fill="hold" nodeType="after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750"/>
                                        <p:tgtEl>
                                          <p:spTgt spid="24"/>
                                        </p:tgtEl>
                                      </p:cBhvr>
                                    </p:animEffect>
                                  </p:childTnLst>
                                </p:cTn>
                              </p:par>
                            </p:childTnLst>
                          </p:cTn>
                        </p:par>
                        <p:par>
                          <p:cTn id="14" fill="hold">
                            <p:stCondLst>
                              <p:cond delay="3000"/>
                            </p:stCondLst>
                            <p:childTnLst>
                              <p:par>
                                <p:cTn id="15" presetID="22" presetClass="entr" presetSubtype="2" fill="hold" nodeType="afterEffect">
                                  <p:stCondLst>
                                    <p:cond delay="200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1750"/>
                                        <p:tgtEl>
                                          <p:spTgt spid="16"/>
                                        </p:tgtEl>
                                      </p:cBhvr>
                                    </p:animEffect>
                                  </p:childTnLst>
                                </p:cTn>
                              </p:par>
                            </p:childTnLst>
                          </p:cTn>
                        </p:par>
                        <p:par>
                          <p:cTn id="18" fill="hold">
                            <p:stCondLst>
                              <p:cond delay="675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EE815F-FDD4-457A-BC48-08F64B810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8521508F-C1A1-46BA-9B20-284C7DD82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grpSp>
        <p:nvGrpSpPr>
          <p:cNvPr id="16" name="Group 15">
            <a:extLst>
              <a:ext uri="{FF2B5EF4-FFF2-40B4-BE49-F238E27FC236}">
                <a16:creationId xmlns:a16="http://schemas.microsoft.com/office/drawing/2014/main" id="{35555C3A-FF90-4D78-9CC2-4F6F11874420}"/>
              </a:ext>
            </a:extLst>
          </p:cNvPr>
          <p:cNvGrpSpPr/>
          <p:nvPr/>
        </p:nvGrpSpPr>
        <p:grpSpPr>
          <a:xfrm>
            <a:off x="2175705" y="4072727"/>
            <a:ext cx="5694319" cy="1710351"/>
            <a:chOff x="1190014" y="39276"/>
            <a:chExt cx="7722415" cy="1617201"/>
          </a:xfrm>
        </p:grpSpPr>
        <p:sp>
          <p:nvSpPr>
            <p:cNvPr id="17" name="Speech Bubble: Rectangle with Corners Rounded 16">
              <a:extLst>
                <a:ext uri="{FF2B5EF4-FFF2-40B4-BE49-F238E27FC236}">
                  <a16:creationId xmlns:a16="http://schemas.microsoft.com/office/drawing/2014/main" id="{A38A3A92-DBEC-451B-9273-39DF9010ED05}"/>
                </a:ext>
              </a:extLst>
            </p:cNvPr>
            <p:cNvSpPr/>
            <p:nvPr/>
          </p:nvSpPr>
          <p:spPr>
            <a:xfrm>
              <a:off x="1190014" y="39276"/>
              <a:ext cx="7722415" cy="1617201"/>
            </a:xfrm>
            <a:prstGeom prst="wedgeRoundRectCallout">
              <a:avLst>
                <a:gd name="adj1" fmla="val 58015"/>
                <a:gd name="adj2" fmla="val -10756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E852539D-74AF-41AA-B9F8-5CE98A3148F7}"/>
                </a:ext>
              </a:extLst>
            </p:cNvPr>
            <p:cNvSpPr txBox="1"/>
            <p:nvPr/>
          </p:nvSpPr>
          <p:spPr>
            <a:xfrm>
              <a:off x="1317851" y="86817"/>
              <a:ext cx="7594578" cy="1484172"/>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Pharaoh thought he was       a god, but God showed him who had the real power.</a:t>
              </a:r>
            </a:p>
          </p:txBody>
        </p:sp>
      </p:grpSp>
      <p:grpSp>
        <p:nvGrpSpPr>
          <p:cNvPr id="24" name="Group 23">
            <a:extLst>
              <a:ext uri="{FF2B5EF4-FFF2-40B4-BE49-F238E27FC236}">
                <a16:creationId xmlns:a16="http://schemas.microsoft.com/office/drawing/2014/main" id="{9B5F22A4-1D2D-496C-8214-9D2349C54CC3}"/>
              </a:ext>
            </a:extLst>
          </p:cNvPr>
          <p:cNvGrpSpPr/>
          <p:nvPr/>
        </p:nvGrpSpPr>
        <p:grpSpPr>
          <a:xfrm>
            <a:off x="1117367" y="237496"/>
            <a:ext cx="7722415" cy="1617201"/>
            <a:chOff x="1190014" y="39276"/>
            <a:chExt cx="7722415" cy="1617201"/>
          </a:xfrm>
        </p:grpSpPr>
        <p:sp>
          <p:nvSpPr>
            <p:cNvPr id="25" name="Speech Bubble: Rectangle with Corners Rounded 24">
              <a:extLst>
                <a:ext uri="{FF2B5EF4-FFF2-40B4-BE49-F238E27FC236}">
                  <a16:creationId xmlns:a16="http://schemas.microsoft.com/office/drawing/2014/main" id="{3DE2F7AE-1C71-4AB0-84A2-460C8AED2E6A}"/>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id="{7135D977-1CB3-4DE4-A4A9-5BA965D3C3B4}"/>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frog reminds us that God sent 10 plagues on Egypt when Pharaoh refused to listen to God. </a:t>
              </a:r>
            </a:p>
          </p:txBody>
        </p:sp>
      </p:grpSp>
      <p:pic>
        <p:nvPicPr>
          <p:cNvPr id="21" name="Picture 20">
            <a:hlinkClick r:id="rId4" action="ppaction://hlinksldjump"/>
            <a:extLst>
              <a:ext uri="{FF2B5EF4-FFF2-40B4-BE49-F238E27FC236}">
                <a16:creationId xmlns:a16="http://schemas.microsoft.com/office/drawing/2014/main" id="{4CE7CB15-0A0F-4A77-ADB2-9279DBBDEE86}"/>
              </a:ext>
            </a:extLst>
          </p:cNvPr>
          <p:cNvPicPr>
            <a:picLocks noChangeAspect="1"/>
          </p:cNvPicPr>
          <p:nvPr/>
        </p:nvPicPr>
        <p:blipFill>
          <a:blip r:embed="rId5"/>
          <a:stretch>
            <a:fillRect/>
          </a:stretch>
        </p:blipFill>
        <p:spPr>
          <a:xfrm flipH="1">
            <a:off x="4137479" y="1959363"/>
            <a:ext cx="2184813" cy="2181091"/>
          </a:xfrm>
          <a:prstGeom prst="rect">
            <a:avLst/>
          </a:prstGeom>
        </p:spPr>
      </p:pic>
      <p:sp>
        <p:nvSpPr>
          <p:cNvPr id="6" name="Rectangle 5">
            <a:hlinkClick r:id="rId4" action="ppaction://hlinksldjump"/>
            <a:extLst>
              <a:ext uri="{FF2B5EF4-FFF2-40B4-BE49-F238E27FC236}">
                <a16:creationId xmlns:a16="http://schemas.microsoft.com/office/drawing/2014/main" id="{732CC23A-0E5F-4983-A894-146021586156}"/>
              </a:ext>
            </a:extLst>
          </p:cNvPr>
          <p:cNvSpPr/>
          <p:nvPr/>
        </p:nvSpPr>
        <p:spPr>
          <a:xfrm>
            <a:off x="-13245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E250D217-44F8-4255-86F5-9F848FB4F3CA}"/>
              </a:ext>
            </a:extLst>
          </p:cNvPr>
          <p:cNvSpPr/>
          <p:nvPr/>
        </p:nvSpPr>
        <p:spPr>
          <a:xfrm>
            <a:off x="-3180452" y="5465301"/>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8538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childTnLst>
                          </p:cTn>
                        </p:par>
                        <p:par>
                          <p:cTn id="10" fill="hold">
                            <p:stCondLst>
                              <p:cond delay="1750"/>
                            </p:stCondLst>
                            <p:childTnLst>
                              <p:par>
                                <p:cTn id="11" presetID="22" presetClass="entr" presetSubtype="4" fill="hold" nodeType="afterEffect">
                                  <p:stCondLst>
                                    <p:cond delay="25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1750"/>
                                        <p:tgtEl>
                                          <p:spTgt spid="24"/>
                                        </p:tgtEl>
                                      </p:cBhvr>
                                    </p:animEffect>
                                  </p:childTnLst>
                                </p:cTn>
                              </p:par>
                            </p:childTnLst>
                          </p:cTn>
                        </p:par>
                        <p:par>
                          <p:cTn id="14" fill="hold">
                            <p:stCondLst>
                              <p:cond delay="3750"/>
                            </p:stCondLst>
                            <p:childTnLst>
                              <p:par>
                                <p:cTn id="15" presetID="22" presetClass="entr" presetSubtype="2" fill="hold" nodeType="afterEffect">
                                  <p:stCondLst>
                                    <p:cond delay="2000"/>
                                  </p:stCondLst>
                                  <p:childTnLst>
                                    <p:set>
                                      <p:cBhvr>
                                        <p:cTn id="16" dur="1" fill="hold">
                                          <p:stCondLst>
                                            <p:cond delay="0"/>
                                          </p:stCondLst>
                                        </p:cTn>
                                        <p:tgtEl>
                                          <p:spTgt spid="16"/>
                                        </p:tgtEl>
                                        <p:attrNameLst>
                                          <p:attrName>style.visibility</p:attrName>
                                        </p:attrNameLst>
                                      </p:cBhvr>
                                      <p:to>
                                        <p:strVal val="visible"/>
                                      </p:to>
                                    </p:set>
                                    <p:animEffect transition="in" filter="wipe(right)">
                                      <p:cBhvr>
                                        <p:cTn id="17" dur="1750"/>
                                        <p:tgtEl>
                                          <p:spTgt spid="16"/>
                                        </p:tgtEl>
                                      </p:cBhvr>
                                    </p:animEffect>
                                  </p:childTnLst>
                                </p:cTn>
                              </p:par>
                            </p:childTnLst>
                          </p:cTn>
                        </p:par>
                        <p:par>
                          <p:cTn id="18" fill="hold">
                            <p:stCondLst>
                              <p:cond delay="750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EE815F-FDD4-457A-BC48-08F64B810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6BD96A1C-7217-4366-B93F-3B9969EB2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grpSp>
        <p:nvGrpSpPr>
          <p:cNvPr id="17" name="Group 16">
            <a:extLst>
              <a:ext uri="{FF2B5EF4-FFF2-40B4-BE49-F238E27FC236}">
                <a16:creationId xmlns:a16="http://schemas.microsoft.com/office/drawing/2014/main" id="{ADA14E7D-3D9B-4A6A-9316-81160040828C}"/>
              </a:ext>
            </a:extLst>
          </p:cNvPr>
          <p:cNvGrpSpPr/>
          <p:nvPr/>
        </p:nvGrpSpPr>
        <p:grpSpPr>
          <a:xfrm>
            <a:off x="2743284" y="4072727"/>
            <a:ext cx="5126740" cy="2303878"/>
            <a:chOff x="1190014" y="39276"/>
            <a:chExt cx="7722415" cy="1617201"/>
          </a:xfrm>
        </p:grpSpPr>
        <p:sp>
          <p:nvSpPr>
            <p:cNvPr id="19" name="Speech Bubble: Rectangle with Corners Rounded 18">
              <a:extLst>
                <a:ext uri="{FF2B5EF4-FFF2-40B4-BE49-F238E27FC236}">
                  <a16:creationId xmlns:a16="http://schemas.microsoft.com/office/drawing/2014/main" id="{93158157-3BBA-40E5-AF94-FC28EABA57E9}"/>
                </a:ext>
              </a:extLst>
            </p:cNvPr>
            <p:cNvSpPr/>
            <p:nvPr/>
          </p:nvSpPr>
          <p:spPr>
            <a:xfrm>
              <a:off x="1190014" y="39276"/>
              <a:ext cx="7722415" cy="1617201"/>
            </a:xfrm>
            <a:prstGeom prst="wedgeRoundRectCallout">
              <a:avLst>
                <a:gd name="adj1" fmla="val 58350"/>
                <a:gd name="adj2" fmla="val -9197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6242FB69-89E6-47E4-95E2-64FDBEE587D7}"/>
                </a:ext>
              </a:extLst>
            </p:cNvPr>
            <p:cNvSpPr txBox="1"/>
            <p:nvPr/>
          </p:nvSpPr>
          <p:spPr>
            <a:xfrm>
              <a:off x="1317851" y="86817"/>
              <a:ext cx="7594578" cy="144748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The lamb also reminds us of Jesus dying on the cross as a sacrifice for all of our sins.</a:t>
              </a:r>
            </a:p>
          </p:txBody>
        </p:sp>
      </p:grpSp>
      <p:grpSp>
        <p:nvGrpSpPr>
          <p:cNvPr id="16" name="Group 15">
            <a:extLst>
              <a:ext uri="{FF2B5EF4-FFF2-40B4-BE49-F238E27FC236}">
                <a16:creationId xmlns:a16="http://schemas.microsoft.com/office/drawing/2014/main" id="{90C2772B-E3E4-4419-9F9F-5D84A9165C40}"/>
              </a:ext>
            </a:extLst>
          </p:cNvPr>
          <p:cNvGrpSpPr/>
          <p:nvPr/>
        </p:nvGrpSpPr>
        <p:grpSpPr>
          <a:xfrm>
            <a:off x="1121705" y="225315"/>
            <a:ext cx="7722415" cy="1617201"/>
            <a:chOff x="1190014" y="39276"/>
            <a:chExt cx="7722415" cy="1617201"/>
          </a:xfrm>
        </p:grpSpPr>
        <p:sp>
          <p:nvSpPr>
            <p:cNvPr id="18" name="Speech Bubble: Rectangle with Corners Rounded 17">
              <a:extLst>
                <a:ext uri="{FF2B5EF4-FFF2-40B4-BE49-F238E27FC236}">
                  <a16:creationId xmlns:a16="http://schemas.microsoft.com/office/drawing/2014/main" id="{92538F9A-BF24-4F43-83D6-076F344BD27F}"/>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75BFEE5-80D1-46F8-B3A5-595AE8F69CBA}"/>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lamb reminds us that God told the Israelites to sacrifice a lamb and put its blood on the doorframes. </a:t>
              </a:r>
            </a:p>
          </p:txBody>
        </p:sp>
      </p:grpSp>
      <p:pic>
        <p:nvPicPr>
          <p:cNvPr id="5" name="Picture 4">
            <a:extLst>
              <a:ext uri="{FF2B5EF4-FFF2-40B4-BE49-F238E27FC236}">
                <a16:creationId xmlns:a16="http://schemas.microsoft.com/office/drawing/2014/main" id="{41F08AAA-60CC-437A-BBD4-8D74E0C14381}"/>
              </a:ext>
            </a:extLst>
          </p:cNvPr>
          <p:cNvPicPr>
            <a:picLocks noChangeAspect="1"/>
          </p:cNvPicPr>
          <p:nvPr/>
        </p:nvPicPr>
        <p:blipFill>
          <a:blip r:embed="rId4"/>
          <a:stretch>
            <a:fillRect/>
          </a:stretch>
        </p:blipFill>
        <p:spPr>
          <a:xfrm flipH="1">
            <a:off x="4098019" y="1650074"/>
            <a:ext cx="1942402" cy="2615095"/>
          </a:xfrm>
          <a:prstGeom prst="rect">
            <a:avLst/>
          </a:prstGeom>
        </p:spPr>
      </p:pic>
      <p:sp>
        <p:nvSpPr>
          <p:cNvPr id="6" name="Rectangle 5">
            <a:hlinkClick r:id="rId5" action="ppaction://hlinksldjump"/>
            <a:extLst>
              <a:ext uri="{FF2B5EF4-FFF2-40B4-BE49-F238E27FC236}">
                <a16:creationId xmlns:a16="http://schemas.microsoft.com/office/drawing/2014/main" id="{732CC23A-0E5F-4983-A894-146021586156}"/>
              </a:ext>
            </a:extLst>
          </p:cNvPr>
          <p:cNvSpPr/>
          <p:nvPr/>
        </p:nvSpPr>
        <p:spPr>
          <a:xfrm>
            <a:off x="-240022"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6" action="ppaction://hlinksldjump"/>
            <a:extLst>
              <a:ext uri="{FF2B5EF4-FFF2-40B4-BE49-F238E27FC236}">
                <a16:creationId xmlns:a16="http://schemas.microsoft.com/office/drawing/2014/main" id="{07F1434D-6D0F-4195-9213-6518FDAD1907}"/>
              </a:ext>
            </a:extLst>
          </p:cNvPr>
          <p:cNvSpPr/>
          <p:nvPr/>
        </p:nvSpPr>
        <p:spPr>
          <a:xfrm>
            <a:off x="-3180452" y="5465301"/>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313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animEffect transition="in" filter="fade">
                                      <p:cBhvr>
                                        <p:cTn id="9" dur="1750"/>
                                        <p:tgtEl>
                                          <p:spTgt spid="5"/>
                                        </p:tgtEl>
                                      </p:cBhvr>
                                    </p:animEffect>
                                  </p:childTnLst>
                                </p:cTn>
                              </p:par>
                            </p:childTnLst>
                          </p:cTn>
                        </p:par>
                        <p:par>
                          <p:cTn id="10" fill="hold">
                            <p:stCondLst>
                              <p:cond delay="1750"/>
                            </p:stCondLst>
                            <p:childTnLst>
                              <p:par>
                                <p:cTn id="11" presetID="22" presetClass="entr" presetSubtype="4" fill="hold" nodeType="after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750"/>
                                        <p:tgtEl>
                                          <p:spTgt spid="16"/>
                                        </p:tgtEl>
                                      </p:cBhvr>
                                    </p:animEffect>
                                  </p:childTnLst>
                                </p:cTn>
                              </p:par>
                            </p:childTnLst>
                          </p:cTn>
                        </p:par>
                        <p:par>
                          <p:cTn id="14" fill="hold">
                            <p:stCondLst>
                              <p:cond delay="3750"/>
                            </p:stCondLst>
                            <p:childTnLst>
                              <p:par>
                                <p:cTn id="15" presetID="22" presetClass="entr" presetSubtype="2" fill="hold" nodeType="afterEffect">
                                  <p:stCondLst>
                                    <p:cond delay="200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1750"/>
                                        <p:tgtEl>
                                          <p:spTgt spid="17"/>
                                        </p:tgtEl>
                                      </p:cBhvr>
                                    </p:animEffect>
                                  </p:childTnLst>
                                </p:cTn>
                              </p:par>
                            </p:childTnLst>
                          </p:cTn>
                        </p:par>
                        <p:par>
                          <p:cTn id="18" fill="hold">
                            <p:stCondLst>
                              <p:cond delay="750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EE815F-FDD4-457A-BC48-08F64B810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pic>
        <p:nvPicPr>
          <p:cNvPr id="36" name="Picture 35" descr="A picture containing toy&#10;&#10;Description automatically generated">
            <a:extLst>
              <a:ext uri="{FF2B5EF4-FFF2-40B4-BE49-F238E27FC236}">
                <a16:creationId xmlns:a16="http://schemas.microsoft.com/office/drawing/2014/main" id="{91D43939-8049-4D6E-A40A-72FB68B9BA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grpSp>
        <p:nvGrpSpPr>
          <p:cNvPr id="37" name="Group 36">
            <a:extLst>
              <a:ext uri="{FF2B5EF4-FFF2-40B4-BE49-F238E27FC236}">
                <a16:creationId xmlns:a16="http://schemas.microsoft.com/office/drawing/2014/main" id="{270B1853-893A-408D-93C2-51852631B7AC}"/>
              </a:ext>
            </a:extLst>
          </p:cNvPr>
          <p:cNvGrpSpPr/>
          <p:nvPr/>
        </p:nvGrpSpPr>
        <p:grpSpPr>
          <a:xfrm>
            <a:off x="2504541" y="4075665"/>
            <a:ext cx="5196033" cy="2303878"/>
            <a:chOff x="1190014" y="39276"/>
            <a:chExt cx="7722415" cy="1617201"/>
          </a:xfrm>
        </p:grpSpPr>
        <p:sp>
          <p:nvSpPr>
            <p:cNvPr id="38" name="Speech Bubble: Rectangle with Corners Rounded 37">
              <a:extLst>
                <a:ext uri="{FF2B5EF4-FFF2-40B4-BE49-F238E27FC236}">
                  <a16:creationId xmlns:a16="http://schemas.microsoft.com/office/drawing/2014/main" id="{17631D86-278A-4404-A6E8-10E5BB425F3D}"/>
                </a:ext>
              </a:extLst>
            </p:cNvPr>
            <p:cNvSpPr/>
            <p:nvPr/>
          </p:nvSpPr>
          <p:spPr>
            <a:xfrm>
              <a:off x="1190014" y="39276"/>
              <a:ext cx="7722415" cy="1617201"/>
            </a:xfrm>
            <a:prstGeom prst="wedgeRoundRectCallout">
              <a:avLst>
                <a:gd name="adj1" fmla="val 61650"/>
                <a:gd name="adj2" fmla="val -9362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62C2D973-06AF-49DA-A14F-7498B475BCBB}"/>
                </a:ext>
              </a:extLst>
            </p:cNvPr>
            <p:cNvSpPr txBox="1"/>
            <p:nvPr/>
          </p:nvSpPr>
          <p:spPr>
            <a:xfrm>
              <a:off x="1317851" y="86817"/>
              <a:ext cx="7594578" cy="1447488"/>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When the Israelites trusted God, He divided the Red Sea and led them to safety.</a:t>
              </a:r>
            </a:p>
          </p:txBody>
        </p:sp>
      </p:grpSp>
      <p:grpSp>
        <p:nvGrpSpPr>
          <p:cNvPr id="15" name="Group 14">
            <a:extLst>
              <a:ext uri="{FF2B5EF4-FFF2-40B4-BE49-F238E27FC236}">
                <a16:creationId xmlns:a16="http://schemas.microsoft.com/office/drawing/2014/main" id="{195C28F6-B764-44E6-A81C-B779399F5DBD}"/>
              </a:ext>
            </a:extLst>
          </p:cNvPr>
          <p:cNvGrpSpPr/>
          <p:nvPr/>
        </p:nvGrpSpPr>
        <p:grpSpPr>
          <a:xfrm>
            <a:off x="3965346" y="1834988"/>
            <a:ext cx="2360437" cy="2474229"/>
            <a:chOff x="2819400" y="2627314"/>
            <a:chExt cx="1664983" cy="1715625"/>
          </a:xfrm>
        </p:grpSpPr>
        <p:sp>
          <p:nvSpPr>
            <p:cNvPr id="17" name="Freeform: Shape 16">
              <a:extLst>
                <a:ext uri="{FF2B5EF4-FFF2-40B4-BE49-F238E27FC236}">
                  <a16:creationId xmlns:a16="http://schemas.microsoft.com/office/drawing/2014/main" id="{4B80DD84-4C01-431F-B329-D2385AEE360D}"/>
                </a:ext>
              </a:extLst>
            </p:cNvPr>
            <p:cNvSpPr/>
            <p:nvPr/>
          </p:nvSpPr>
          <p:spPr>
            <a:xfrm>
              <a:off x="2821192" y="2628515"/>
              <a:ext cx="628457" cy="780361"/>
            </a:xfrm>
            <a:custGeom>
              <a:avLst/>
              <a:gdLst>
                <a:gd name="connsiteX0" fmla="*/ 315722 w 616550"/>
                <a:gd name="connsiteY0" fmla="*/ 95313 h 768454"/>
                <a:gd name="connsiteX1" fmla="*/ 0 w 616550"/>
                <a:gd name="connsiteY1" fmla="*/ 768454 h 768454"/>
                <a:gd name="connsiteX2" fmla="*/ 306786 w 616550"/>
                <a:gd name="connsiteY2" fmla="*/ 661228 h 768454"/>
                <a:gd name="connsiteX3" fmla="*/ 616550 w 616550"/>
                <a:gd name="connsiteY3" fmla="*/ 0 h 768454"/>
                <a:gd name="connsiteX4" fmla="*/ 565916 w 616550"/>
                <a:gd name="connsiteY4" fmla="*/ 2979 h 768454"/>
                <a:gd name="connsiteX5" fmla="*/ 315722 w 616550"/>
                <a:gd name="connsiteY5" fmla="*/ 95313 h 768454"/>
                <a:gd name="connsiteX0" fmla="*/ 315722 w 621313"/>
                <a:gd name="connsiteY0" fmla="*/ 100076 h 773217"/>
                <a:gd name="connsiteX1" fmla="*/ 0 w 621313"/>
                <a:gd name="connsiteY1" fmla="*/ 773217 h 773217"/>
                <a:gd name="connsiteX2" fmla="*/ 306786 w 621313"/>
                <a:gd name="connsiteY2" fmla="*/ 665991 h 773217"/>
                <a:gd name="connsiteX3" fmla="*/ 621313 w 621313"/>
                <a:gd name="connsiteY3" fmla="*/ 0 h 773217"/>
                <a:gd name="connsiteX4" fmla="*/ 565916 w 621313"/>
                <a:gd name="connsiteY4" fmla="*/ 7742 h 773217"/>
                <a:gd name="connsiteX5" fmla="*/ 315722 w 621313"/>
                <a:gd name="connsiteY5" fmla="*/ 100076 h 773217"/>
                <a:gd name="connsiteX0" fmla="*/ 322866 w 628457"/>
                <a:gd name="connsiteY0" fmla="*/ 100076 h 780361"/>
                <a:gd name="connsiteX1" fmla="*/ 0 w 628457"/>
                <a:gd name="connsiteY1" fmla="*/ 780361 h 780361"/>
                <a:gd name="connsiteX2" fmla="*/ 313930 w 628457"/>
                <a:gd name="connsiteY2" fmla="*/ 665991 h 780361"/>
                <a:gd name="connsiteX3" fmla="*/ 628457 w 628457"/>
                <a:gd name="connsiteY3" fmla="*/ 0 h 780361"/>
                <a:gd name="connsiteX4" fmla="*/ 573060 w 628457"/>
                <a:gd name="connsiteY4" fmla="*/ 7742 h 780361"/>
                <a:gd name="connsiteX5" fmla="*/ 322866 w 628457"/>
                <a:gd name="connsiteY5" fmla="*/ 100076 h 780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457" h="780361">
                  <a:moveTo>
                    <a:pt x="322866" y="100076"/>
                  </a:moveTo>
                  <a:lnTo>
                    <a:pt x="0" y="780361"/>
                  </a:lnTo>
                  <a:lnTo>
                    <a:pt x="313930" y="665991"/>
                  </a:lnTo>
                  <a:lnTo>
                    <a:pt x="628457" y="0"/>
                  </a:lnTo>
                  <a:lnTo>
                    <a:pt x="573060" y="7742"/>
                  </a:lnTo>
                  <a:lnTo>
                    <a:pt x="322866" y="100076"/>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7E719EE9-0D66-40BD-AAB5-2CF8A3B78C8F}"/>
                </a:ext>
              </a:extLst>
            </p:cNvPr>
            <p:cNvSpPr/>
            <p:nvPr/>
          </p:nvSpPr>
          <p:spPr>
            <a:xfrm>
              <a:off x="2819400" y="3284376"/>
              <a:ext cx="1396327" cy="1058563"/>
            </a:xfrm>
            <a:custGeom>
              <a:avLst/>
              <a:gdLst>
                <a:gd name="connsiteX0" fmla="*/ 0 w 1402874"/>
                <a:gd name="connsiteY0" fmla="*/ 128076 h 1063325"/>
                <a:gd name="connsiteX1" fmla="*/ 17871 w 1402874"/>
                <a:gd name="connsiteY1" fmla="*/ 178710 h 1063325"/>
                <a:gd name="connsiteX2" fmla="*/ 1069282 w 1402874"/>
                <a:gd name="connsiteY2" fmla="*/ 1063325 h 1063325"/>
                <a:gd name="connsiteX3" fmla="*/ 1402874 w 1402874"/>
                <a:gd name="connsiteY3" fmla="*/ 908443 h 1063325"/>
                <a:gd name="connsiteX4" fmla="*/ 327635 w 1402874"/>
                <a:gd name="connsiteY4" fmla="*/ 0 h 1063325"/>
                <a:gd name="connsiteX5" fmla="*/ 0 w 1402874"/>
                <a:gd name="connsiteY5"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405852 w 1405852"/>
                <a:gd name="connsiteY3" fmla="*/ 914400 h 1063325"/>
                <a:gd name="connsiteX4" fmla="*/ 327635 w 1405852"/>
                <a:gd name="connsiteY4" fmla="*/ 0 h 1063325"/>
                <a:gd name="connsiteX5" fmla="*/ 0 w 1405852"/>
                <a:gd name="connsiteY5"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209272 w 1405852"/>
                <a:gd name="connsiteY3" fmla="*/ 997798 h 1063325"/>
                <a:gd name="connsiteX4" fmla="*/ 1405852 w 1405852"/>
                <a:gd name="connsiteY4" fmla="*/ 914400 h 1063325"/>
                <a:gd name="connsiteX5" fmla="*/ 327635 w 1405852"/>
                <a:gd name="connsiteY5" fmla="*/ 0 h 1063325"/>
                <a:gd name="connsiteX6" fmla="*/ 0 w 1405852"/>
                <a:gd name="connsiteY6"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233100 w 1405852"/>
                <a:gd name="connsiteY3" fmla="*/ 1000777 h 1063325"/>
                <a:gd name="connsiteX4" fmla="*/ 1405852 w 1405852"/>
                <a:gd name="connsiteY4" fmla="*/ 914400 h 1063325"/>
                <a:gd name="connsiteX5" fmla="*/ 327635 w 1405852"/>
                <a:gd name="connsiteY5" fmla="*/ 0 h 1063325"/>
                <a:gd name="connsiteX6" fmla="*/ 0 w 1405852"/>
                <a:gd name="connsiteY6" fmla="*/ 128076 h 1063325"/>
                <a:gd name="connsiteX0" fmla="*/ 0 w 1451417"/>
                <a:gd name="connsiteY0" fmla="*/ 128076 h 1063325"/>
                <a:gd name="connsiteX1" fmla="*/ 17871 w 1451417"/>
                <a:gd name="connsiteY1" fmla="*/ 178710 h 1063325"/>
                <a:gd name="connsiteX2" fmla="*/ 1069282 w 1451417"/>
                <a:gd name="connsiteY2" fmla="*/ 1063325 h 1063325"/>
                <a:gd name="connsiteX3" fmla="*/ 1233100 w 1451417"/>
                <a:gd name="connsiteY3" fmla="*/ 1000777 h 1063325"/>
                <a:gd name="connsiteX4" fmla="*/ 1405852 w 1451417"/>
                <a:gd name="connsiteY4" fmla="*/ 914400 h 1063325"/>
                <a:gd name="connsiteX5" fmla="*/ 327635 w 1451417"/>
                <a:gd name="connsiteY5" fmla="*/ 0 h 1063325"/>
                <a:gd name="connsiteX6" fmla="*/ 0 w 1451417"/>
                <a:gd name="connsiteY6"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233100 w 1405852"/>
                <a:gd name="connsiteY3" fmla="*/ 1000777 h 1063325"/>
                <a:gd name="connsiteX4" fmla="*/ 1405852 w 1405852"/>
                <a:gd name="connsiteY4" fmla="*/ 914400 h 1063325"/>
                <a:gd name="connsiteX5" fmla="*/ 327635 w 1405852"/>
                <a:gd name="connsiteY5" fmla="*/ 0 h 1063325"/>
                <a:gd name="connsiteX6" fmla="*/ 0 w 1405852"/>
                <a:gd name="connsiteY6" fmla="*/ 128076 h 1063325"/>
                <a:gd name="connsiteX0" fmla="*/ 0 w 1405852"/>
                <a:gd name="connsiteY0" fmla="*/ 128076 h 1063325"/>
                <a:gd name="connsiteX1" fmla="*/ 17871 w 1405852"/>
                <a:gd name="connsiteY1" fmla="*/ 178710 h 1063325"/>
                <a:gd name="connsiteX2" fmla="*/ 1069282 w 1405852"/>
                <a:gd name="connsiteY2" fmla="*/ 1063325 h 1063325"/>
                <a:gd name="connsiteX3" fmla="*/ 1233100 w 1405852"/>
                <a:gd name="connsiteY3" fmla="*/ 1000777 h 1063325"/>
                <a:gd name="connsiteX4" fmla="*/ 1405852 w 1405852"/>
                <a:gd name="connsiteY4" fmla="*/ 914400 h 1063325"/>
                <a:gd name="connsiteX5" fmla="*/ 327635 w 1405852"/>
                <a:gd name="connsiteY5" fmla="*/ 0 h 1063325"/>
                <a:gd name="connsiteX6" fmla="*/ 0 w 1405852"/>
                <a:gd name="connsiteY6" fmla="*/ 128076 h 1063325"/>
                <a:gd name="connsiteX0" fmla="*/ 0 w 1405852"/>
                <a:gd name="connsiteY0" fmla="*/ 123314 h 1058563"/>
                <a:gd name="connsiteX1" fmla="*/ 17871 w 1405852"/>
                <a:gd name="connsiteY1" fmla="*/ 173948 h 1058563"/>
                <a:gd name="connsiteX2" fmla="*/ 1069282 w 1405852"/>
                <a:gd name="connsiteY2" fmla="*/ 1058563 h 1058563"/>
                <a:gd name="connsiteX3" fmla="*/ 1233100 w 1405852"/>
                <a:gd name="connsiteY3" fmla="*/ 996015 h 1058563"/>
                <a:gd name="connsiteX4" fmla="*/ 1405852 w 1405852"/>
                <a:gd name="connsiteY4" fmla="*/ 909638 h 1058563"/>
                <a:gd name="connsiteX5" fmla="*/ 325254 w 1405852"/>
                <a:gd name="connsiteY5" fmla="*/ 0 h 1058563"/>
                <a:gd name="connsiteX6" fmla="*/ 0 w 1405852"/>
                <a:gd name="connsiteY6" fmla="*/ 123314 h 1058563"/>
                <a:gd name="connsiteX0" fmla="*/ 80227 w 1486079"/>
                <a:gd name="connsiteY0" fmla="*/ 123314 h 1058563"/>
                <a:gd name="connsiteX1" fmla="*/ 98098 w 1486079"/>
                <a:gd name="connsiteY1" fmla="*/ 173948 h 1058563"/>
                <a:gd name="connsiteX2" fmla="*/ 1149509 w 1486079"/>
                <a:gd name="connsiteY2" fmla="*/ 1058563 h 1058563"/>
                <a:gd name="connsiteX3" fmla="*/ 1313327 w 1486079"/>
                <a:gd name="connsiteY3" fmla="*/ 996015 h 1058563"/>
                <a:gd name="connsiteX4" fmla="*/ 1486079 w 1486079"/>
                <a:gd name="connsiteY4" fmla="*/ 909638 h 1058563"/>
                <a:gd name="connsiteX5" fmla="*/ 405481 w 1486079"/>
                <a:gd name="connsiteY5" fmla="*/ 0 h 1058563"/>
                <a:gd name="connsiteX6" fmla="*/ 80227 w 1486079"/>
                <a:gd name="connsiteY6" fmla="*/ 123314 h 1058563"/>
                <a:gd name="connsiteX0" fmla="*/ 58865 w 1464717"/>
                <a:gd name="connsiteY0" fmla="*/ 123314 h 1058563"/>
                <a:gd name="connsiteX1" fmla="*/ 76736 w 1464717"/>
                <a:gd name="connsiteY1" fmla="*/ 173948 h 1058563"/>
                <a:gd name="connsiteX2" fmla="*/ 1128147 w 1464717"/>
                <a:gd name="connsiteY2" fmla="*/ 1058563 h 1058563"/>
                <a:gd name="connsiteX3" fmla="*/ 1291965 w 1464717"/>
                <a:gd name="connsiteY3" fmla="*/ 996015 h 1058563"/>
                <a:gd name="connsiteX4" fmla="*/ 1464717 w 1464717"/>
                <a:gd name="connsiteY4" fmla="*/ 909638 h 1058563"/>
                <a:gd name="connsiteX5" fmla="*/ 384119 w 1464717"/>
                <a:gd name="connsiteY5" fmla="*/ 0 h 1058563"/>
                <a:gd name="connsiteX6" fmla="*/ 58865 w 1464717"/>
                <a:gd name="connsiteY6" fmla="*/ 123314 h 1058563"/>
                <a:gd name="connsiteX0" fmla="*/ 0 w 1405852"/>
                <a:gd name="connsiteY0" fmla="*/ 123314 h 1058563"/>
                <a:gd name="connsiteX1" fmla="*/ 17871 w 1405852"/>
                <a:gd name="connsiteY1" fmla="*/ 173948 h 1058563"/>
                <a:gd name="connsiteX2" fmla="*/ 1069282 w 1405852"/>
                <a:gd name="connsiteY2" fmla="*/ 1058563 h 1058563"/>
                <a:gd name="connsiteX3" fmla="*/ 1233100 w 1405852"/>
                <a:gd name="connsiteY3" fmla="*/ 996015 h 1058563"/>
                <a:gd name="connsiteX4" fmla="*/ 1405852 w 1405852"/>
                <a:gd name="connsiteY4" fmla="*/ 909638 h 1058563"/>
                <a:gd name="connsiteX5" fmla="*/ 325254 w 1405852"/>
                <a:gd name="connsiteY5" fmla="*/ 0 h 1058563"/>
                <a:gd name="connsiteX6" fmla="*/ 0 w 1405852"/>
                <a:gd name="connsiteY6" fmla="*/ 123314 h 1058563"/>
                <a:gd name="connsiteX0" fmla="*/ 0 w 1396327"/>
                <a:gd name="connsiteY0" fmla="*/ 123314 h 1058563"/>
                <a:gd name="connsiteX1" fmla="*/ 17871 w 1396327"/>
                <a:gd name="connsiteY1" fmla="*/ 173948 h 1058563"/>
                <a:gd name="connsiteX2" fmla="*/ 1069282 w 1396327"/>
                <a:gd name="connsiteY2" fmla="*/ 1058563 h 1058563"/>
                <a:gd name="connsiteX3" fmla="*/ 1233100 w 1396327"/>
                <a:gd name="connsiteY3" fmla="*/ 996015 h 1058563"/>
                <a:gd name="connsiteX4" fmla="*/ 1396327 w 1396327"/>
                <a:gd name="connsiteY4" fmla="*/ 902494 h 1058563"/>
                <a:gd name="connsiteX5" fmla="*/ 325254 w 1396327"/>
                <a:gd name="connsiteY5" fmla="*/ 0 h 1058563"/>
                <a:gd name="connsiteX6" fmla="*/ 0 w 1396327"/>
                <a:gd name="connsiteY6" fmla="*/ 123314 h 105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6327" h="1058563">
                  <a:moveTo>
                    <a:pt x="0" y="123314"/>
                  </a:moveTo>
                  <a:cubicBezTo>
                    <a:pt x="32114" y="230886"/>
                    <a:pt x="6345" y="127611"/>
                    <a:pt x="17871" y="173948"/>
                  </a:cubicBezTo>
                  <a:lnTo>
                    <a:pt x="1069282" y="1058563"/>
                  </a:lnTo>
                  <a:lnTo>
                    <a:pt x="1233100" y="996015"/>
                  </a:lnTo>
                  <a:cubicBezTo>
                    <a:pt x="1289195" y="971194"/>
                    <a:pt x="1282151" y="979936"/>
                    <a:pt x="1396327" y="902494"/>
                  </a:cubicBezTo>
                  <a:lnTo>
                    <a:pt x="325254" y="0"/>
                  </a:lnTo>
                  <a:lnTo>
                    <a:pt x="0" y="123314"/>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Shape 20">
              <a:extLst>
                <a:ext uri="{FF2B5EF4-FFF2-40B4-BE49-F238E27FC236}">
                  <a16:creationId xmlns:a16="http://schemas.microsoft.com/office/drawing/2014/main" id="{892F0B0C-02DB-4111-9A9A-4C066C93B57B}"/>
                </a:ext>
              </a:extLst>
            </p:cNvPr>
            <p:cNvSpPr/>
            <p:nvPr/>
          </p:nvSpPr>
          <p:spPr>
            <a:xfrm>
              <a:off x="3138101" y="2627314"/>
              <a:ext cx="1346282" cy="1557765"/>
            </a:xfrm>
            <a:custGeom>
              <a:avLst/>
              <a:gdLst>
                <a:gd name="connsiteX0" fmla="*/ 312742 w 1346282"/>
                <a:gd name="connsiteY0" fmla="*/ 0 h 1569671"/>
                <a:gd name="connsiteX1" fmla="*/ 1340325 w 1346282"/>
                <a:gd name="connsiteY1" fmla="*/ 902486 h 1569671"/>
                <a:gd name="connsiteX2" fmla="*/ 1346282 w 1346282"/>
                <a:gd name="connsiteY2" fmla="*/ 926314 h 1569671"/>
                <a:gd name="connsiteX3" fmla="*/ 1337347 w 1346282"/>
                <a:gd name="connsiteY3" fmla="*/ 968013 h 1569671"/>
                <a:gd name="connsiteX4" fmla="*/ 1078217 w 1346282"/>
                <a:gd name="connsiteY4" fmla="*/ 1569671 h 1569671"/>
                <a:gd name="connsiteX5" fmla="*/ 0 w 1346282"/>
                <a:gd name="connsiteY5" fmla="*/ 673142 h 1569671"/>
                <a:gd name="connsiteX6" fmla="*/ 312742 w 1346282"/>
                <a:gd name="connsiteY6" fmla="*/ 0 h 1569671"/>
                <a:gd name="connsiteX0" fmla="*/ 310361 w 1346282"/>
                <a:gd name="connsiteY0" fmla="*/ 0 h 1557765"/>
                <a:gd name="connsiteX1" fmla="*/ 1340325 w 1346282"/>
                <a:gd name="connsiteY1" fmla="*/ 890580 h 1557765"/>
                <a:gd name="connsiteX2" fmla="*/ 1346282 w 1346282"/>
                <a:gd name="connsiteY2" fmla="*/ 914408 h 1557765"/>
                <a:gd name="connsiteX3" fmla="*/ 1337347 w 1346282"/>
                <a:gd name="connsiteY3" fmla="*/ 956107 h 1557765"/>
                <a:gd name="connsiteX4" fmla="*/ 1078217 w 1346282"/>
                <a:gd name="connsiteY4" fmla="*/ 1557765 h 1557765"/>
                <a:gd name="connsiteX5" fmla="*/ 0 w 1346282"/>
                <a:gd name="connsiteY5" fmla="*/ 661236 h 1557765"/>
                <a:gd name="connsiteX6" fmla="*/ 310361 w 1346282"/>
                <a:gd name="connsiteY6" fmla="*/ 0 h 1557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6282" h="1557765">
                  <a:moveTo>
                    <a:pt x="310361" y="0"/>
                  </a:moveTo>
                  <a:lnTo>
                    <a:pt x="1340325" y="890580"/>
                  </a:lnTo>
                  <a:lnTo>
                    <a:pt x="1346282" y="914408"/>
                  </a:lnTo>
                  <a:lnTo>
                    <a:pt x="1337347" y="956107"/>
                  </a:lnTo>
                  <a:lnTo>
                    <a:pt x="1078217" y="1557765"/>
                  </a:lnTo>
                  <a:lnTo>
                    <a:pt x="0" y="661236"/>
                  </a:lnTo>
                  <a:lnTo>
                    <a:pt x="310361" y="0"/>
                  </a:lnTo>
                  <a:close/>
                </a:path>
              </a:pathLst>
            </a:custGeom>
            <a:solidFill>
              <a:srgbClr val="5C2E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Shape 23">
              <a:extLst>
                <a:ext uri="{FF2B5EF4-FFF2-40B4-BE49-F238E27FC236}">
                  <a16:creationId xmlns:a16="http://schemas.microsoft.com/office/drawing/2014/main" id="{2E7766F9-C3A6-49BD-94F4-6870F8915CC5}"/>
                </a:ext>
              </a:extLst>
            </p:cNvPr>
            <p:cNvSpPr/>
            <p:nvPr/>
          </p:nvSpPr>
          <p:spPr>
            <a:xfrm>
              <a:off x="2986204" y="3381086"/>
              <a:ext cx="194154" cy="148722"/>
            </a:xfrm>
            <a:custGeom>
              <a:avLst/>
              <a:gdLst>
                <a:gd name="connsiteX0" fmla="*/ 0 w 178710"/>
                <a:gd name="connsiteY0" fmla="*/ 62548 h 145946"/>
                <a:gd name="connsiteX1" fmla="*/ 125097 w 178710"/>
                <a:gd name="connsiteY1" fmla="*/ 0 h 145946"/>
                <a:gd name="connsiteX2" fmla="*/ 166796 w 178710"/>
                <a:gd name="connsiteY2" fmla="*/ 8935 h 145946"/>
                <a:gd name="connsiteX3" fmla="*/ 178710 w 178710"/>
                <a:gd name="connsiteY3" fmla="*/ 35742 h 145946"/>
                <a:gd name="connsiteX4" fmla="*/ 178710 w 178710"/>
                <a:gd name="connsiteY4" fmla="*/ 62548 h 145946"/>
                <a:gd name="connsiteX5" fmla="*/ 116162 w 178710"/>
                <a:gd name="connsiteY5" fmla="*/ 110204 h 145946"/>
                <a:gd name="connsiteX6" fmla="*/ 41699 w 178710"/>
                <a:gd name="connsiteY6" fmla="*/ 145946 h 145946"/>
                <a:gd name="connsiteX7" fmla="*/ 0 w 178710"/>
                <a:gd name="connsiteY7" fmla="*/ 62548 h 145946"/>
                <a:gd name="connsiteX0" fmla="*/ 0 w 178710"/>
                <a:gd name="connsiteY0" fmla="*/ 62548 h 145946"/>
                <a:gd name="connsiteX1" fmla="*/ 125097 w 178710"/>
                <a:gd name="connsiteY1" fmla="*/ 0 h 145946"/>
                <a:gd name="connsiteX2" fmla="*/ 166796 w 178710"/>
                <a:gd name="connsiteY2" fmla="*/ 8935 h 145946"/>
                <a:gd name="connsiteX3" fmla="*/ 178710 w 178710"/>
                <a:gd name="connsiteY3" fmla="*/ 35742 h 145946"/>
                <a:gd name="connsiteX4" fmla="*/ 178710 w 178710"/>
                <a:gd name="connsiteY4" fmla="*/ 62548 h 145946"/>
                <a:gd name="connsiteX5" fmla="*/ 116162 w 178710"/>
                <a:gd name="connsiteY5" fmla="*/ 107823 h 145946"/>
                <a:gd name="connsiteX6" fmla="*/ 41699 w 178710"/>
                <a:gd name="connsiteY6" fmla="*/ 145946 h 145946"/>
                <a:gd name="connsiteX7" fmla="*/ 0 w 178710"/>
                <a:gd name="connsiteY7" fmla="*/ 62548 h 145946"/>
                <a:gd name="connsiteX0" fmla="*/ 0 w 185854"/>
                <a:gd name="connsiteY0" fmla="*/ 69691 h 145946"/>
                <a:gd name="connsiteX1" fmla="*/ 132241 w 185854"/>
                <a:gd name="connsiteY1" fmla="*/ 0 h 145946"/>
                <a:gd name="connsiteX2" fmla="*/ 173940 w 185854"/>
                <a:gd name="connsiteY2" fmla="*/ 8935 h 145946"/>
                <a:gd name="connsiteX3" fmla="*/ 185854 w 185854"/>
                <a:gd name="connsiteY3" fmla="*/ 35742 h 145946"/>
                <a:gd name="connsiteX4" fmla="*/ 185854 w 185854"/>
                <a:gd name="connsiteY4" fmla="*/ 62548 h 145946"/>
                <a:gd name="connsiteX5" fmla="*/ 123306 w 185854"/>
                <a:gd name="connsiteY5" fmla="*/ 107823 h 145946"/>
                <a:gd name="connsiteX6" fmla="*/ 48843 w 185854"/>
                <a:gd name="connsiteY6" fmla="*/ 145946 h 145946"/>
                <a:gd name="connsiteX7" fmla="*/ 0 w 185854"/>
                <a:gd name="connsiteY7" fmla="*/ 69691 h 145946"/>
                <a:gd name="connsiteX0" fmla="*/ 0 w 185854"/>
                <a:gd name="connsiteY0" fmla="*/ 69691 h 145946"/>
                <a:gd name="connsiteX1" fmla="*/ 132241 w 185854"/>
                <a:gd name="connsiteY1" fmla="*/ 0 h 145946"/>
                <a:gd name="connsiteX2" fmla="*/ 173940 w 185854"/>
                <a:gd name="connsiteY2" fmla="*/ 8935 h 145946"/>
                <a:gd name="connsiteX3" fmla="*/ 185854 w 185854"/>
                <a:gd name="connsiteY3" fmla="*/ 62548 h 145946"/>
                <a:gd name="connsiteX4" fmla="*/ 123306 w 185854"/>
                <a:gd name="connsiteY4" fmla="*/ 107823 h 145946"/>
                <a:gd name="connsiteX5" fmla="*/ 48843 w 185854"/>
                <a:gd name="connsiteY5" fmla="*/ 145946 h 145946"/>
                <a:gd name="connsiteX6" fmla="*/ 0 w 185854"/>
                <a:gd name="connsiteY6" fmla="*/ 69691 h 145946"/>
                <a:gd name="connsiteX0" fmla="*/ 0 w 185854"/>
                <a:gd name="connsiteY0" fmla="*/ 69691 h 145946"/>
                <a:gd name="connsiteX1" fmla="*/ 132241 w 185854"/>
                <a:gd name="connsiteY1" fmla="*/ 0 h 145946"/>
                <a:gd name="connsiteX2" fmla="*/ 176321 w 185854"/>
                <a:gd name="connsiteY2" fmla="*/ 16079 h 145946"/>
                <a:gd name="connsiteX3" fmla="*/ 185854 w 185854"/>
                <a:gd name="connsiteY3" fmla="*/ 62548 h 145946"/>
                <a:gd name="connsiteX4" fmla="*/ 123306 w 185854"/>
                <a:gd name="connsiteY4" fmla="*/ 107823 h 145946"/>
                <a:gd name="connsiteX5" fmla="*/ 48843 w 185854"/>
                <a:gd name="connsiteY5" fmla="*/ 145946 h 145946"/>
                <a:gd name="connsiteX6" fmla="*/ 0 w 185854"/>
                <a:gd name="connsiteY6" fmla="*/ 69691 h 145946"/>
                <a:gd name="connsiteX0" fmla="*/ 0 w 185854"/>
                <a:gd name="connsiteY0" fmla="*/ 72467 h 148722"/>
                <a:gd name="connsiteX1" fmla="*/ 132241 w 185854"/>
                <a:gd name="connsiteY1" fmla="*/ 2776 h 148722"/>
                <a:gd name="connsiteX2" fmla="*/ 176321 w 185854"/>
                <a:gd name="connsiteY2" fmla="*/ 18855 h 148722"/>
                <a:gd name="connsiteX3" fmla="*/ 185854 w 185854"/>
                <a:gd name="connsiteY3" fmla="*/ 65324 h 148722"/>
                <a:gd name="connsiteX4" fmla="*/ 123306 w 185854"/>
                <a:gd name="connsiteY4" fmla="*/ 110599 h 148722"/>
                <a:gd name="connsiteX5" fmla="*/ 48843 w 185854"/>
                <a:gd name="connsiteY5" fmla="*/ 148722 h 148722"/>
                <a:gd name="connsiteX6" fmla="*/ 0 w 185854"/>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3306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3306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0925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0925 w 189391"/>
                <a:gd name="connsiteY4" fmla="*/ 108217 h 148722"/>
                <a:gd name="connsiteX5" fmla="*/ 48843 w 189391"/>
                <a:gd name="connsiteY5" fmla="*/ 148722 h 148722"/>
                <a:gd name="connsiteX6" fmla="*/ 0 w 189391"/>
                <a:gd name="connsiteY6" fmla="*/ 72467 h 148722"/>
                <a:gd name="connsiteX0" fmla="*/ 0 w 184629"/>
                <a:gd name="connsiteY0" fmla="*/ 77229 h 148722"/>
                <a:gd name="connsiteX1" fmla="*/ 127479 w 184629"/>
                <a:gd name="connsiteY1" fmla="*/ 2776 h 148722"/>
                <a:gd name="connsiteX2" fmla="*/ 171559 w 184629"/>
                <a:gd name="connsiteY2" fmla="*/ 18855 h 148722"/>
                <a:gd name="connsiteX3" fmla="*/ 181092 w 184629"/>
                <a:gd name="connsiteY3" fmla="*/ 65324 h 148722"/>
                <a:gd name="connsiteX4" fmla="*/ 116163 w 184629"/>
                <a:gd name="connsiteY4" fmla="*/ 108217 h 148722"/>
                <a:gd name="connsiteX5" fmla="*/ 44081 w 184629"/>
                <a:gd name="connsiteY5" fmla="*/ 148722 h 148722"/>
                <a:gd name="connsiteX6" fmla="*/ 0 w 184629"/>
                <a:gd name="connsiteY6" fmla="*/ 77229 h 148722"/>
                <a:gd name="connsiteX0" fmla="*/ 0 w 194154"/>
                <a:gd name="connsiteY0" fmla="*/ 79610 h 148722"/>
                <a:gd name="connsiteX1" fmla="*/ 137004 w 194154"/>
                <a:gd name="connsiteY1" fmla="*/ 2776 h 148722"/>
                <a:gd name="connsiteX2" fmla="*/ 181084 w 194154"/>
                <a:gd name="connsiteY2" fmla="*/ 18855 h 148722"/>
                <a:gd name="connsiteX3" fmla="*/ 190617 w 194154"/>
                <a:gd name="connsiteY3" fmla="*/ 65324 h 148722"/>
                <a:gd name="connsiteX4" fmla="*/ 125688 w 194154"/>
                <a:gd name="connsiteY4" fmla="*/ 108217 h 148722"/>
                <a:gd name="connsiteX5" fmla="*/ 53606 w 194154"/>
                <a:gd name="connsiteY5" fmla="*/ 148722 h 148722"/>
                <a:gd name="connsiteX6" fmla="*/ 0 w 194154"/>
                <a:gd name="connsiteY6" fmla="*/ 79610 h 1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54" h="148722">
                  <a:moveTo>
                    <a:pt x="0" y="79610"/>
                  </a:moveTo>
                  <a:lnTo>
                    <a:pt x="137004" y="2776"/>
                  </a:lnTo>
                  <a:cubicBezTo>
                    <a:pt x="166391" y="-6159"/>
                    <a:pt x="172149" y="8430"/>
                    <a:pt x="181084" y="18855"/>
                  </a:cubicBezTo>
                  <a:cubicBezTo>
                    <a:pt x="190019" y="29280"/>
                    <a:pt x="199453" y="50033"/>
                    <a:pt x="190617" y="65324"/>
                  </a:cubicBezTo>
                  <a:lnTo>
                    <a:pt x="125688" y="108217"/>
                  </a:lnTo>
                  <a:lnTo>
                    <a:pt x="53606" y="148722"/>
                  </a:lnTo>
                  <a:lnTo>
                    <a:pt x="0" y="79610"/>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Shape 24">
              <a:extLst>
                <a:ext uri="{FF2B5EF4-FFF2-40B4-BE49-F238E27FC236}">
                  <a16:creationId xmlns:a16="http://schemas.microsoft.com/office/drawing/2014/main" id="{730D5A9F-1E72-4A0D-A924-F44F1FC9650C}"/>
                </a:ext>
              </a:extLst>
            </p:cNvPr>
            <p:cNvSpPr/>
            <p:nvPr/>
          </p:nvSpPr>
          <p:spPr>
            <a:xfrm>
              <a:off x="2989175" y="3517857"/>
              <a:ext cx="159172" cy="113221"/>
            </a:xfrm>
            <a:custGeom>
              <a:avLst/>
              <a:gdLst>
                <a:gd name="connsiteX0" fmla="*/ 0 w 166797"/>
                <a:gd name="connsiteY0" fmla="*/ 56591 h 110205"/>
                <a:gd name="connsiteX1" fmla="*/ 101270 w 166797"/>
                <a:gd name="connsiteY1" fmla="*/ 0 h 110205"/>
                <a:gd name="connsiteX2" fmla="*/ 160840 w 166797"/>
                <a:gd name="connsiteY2" fmla="*/ 11914 h 110205"/>
                <a:gd name="connsiteX3" fmla="*/ 166797 w 166797"/>
                <a:gd name="connsiteY3" fmla="*/ 41699 h 110205"/>
                <a:gd name="connsiteX4" fmla="*/ 154883 w 166797"/>
                <a:gd name="connsiteY4" fmla="*/ 56591 h 110205"/>
                <a:gd name="connsiteX5" fmla="*/ 50635 w 166797"/>
                <a:gd name="connsiteY5" fmla="*/ 110205 h 110205"/>
                <a:gd name="connsiteX6" fmla="*/ 0 w 166797"/>
                <a:gd name="connsiteY6" fmla="*/ 56591 h 110205"/>
                <a:gd name="connsiteX0" fmla="*/ 0 w 160840"/>
                <a:gd name="connsiteY0" fmla="*/ 56591 h 110205"/>
                <a:gd name="connsiteX1" fmla="*/ 101270 w 160840"/>
                <a:gd name="connsiteY1" fmla="*/ 0 h 110205"/>
                <a:gd name="connsiteX2" fmla="*/ 160840 w 160840"/>
                <a:gd name="connsiteY2" fmla="*/ 11914 h 110205"/>
                <a:gd name="connsiteX3" fmla="*/ 154883 w 160840"/>
                <a:gd name="connsiteY3" fmla="*/ 56591 h 110205"/>
                <a:gd name="connsiteX4" fmla="*/ 50635 w 160840"/>
                <a:gd name="connsiteY4" fmla="*/ 110205 h 110205"/>
                <a:gd name="connsiteX5" fmla="*/ 0 w 160840"/>
                <a:gd name="connsiteY5" fmla="*/ 56591 h 110205"/>
                <a:gd name="connsiteX0" fmla="*/ 0 w 154883"/>
                <a:gd name="connsiteY0" fmla="*/ 56591 h 110205"/>
                <a:gd name="connsiteX1" fmla="*/ 101270 w 154883"/>
                <a:gd name="connsiteY1" fmla="*/ 0 h 110205"/>
                <a:gd name="connsiteX2" fmla="*/ 151315 w 154883"/>
                <a:gd name="connsiteY2" fmla="*/ 11914 h 110205"/>
                <a:gd name="connsiteX3" fmla="*/ 154883 w 154883"/>
                <a:gd name="connsiteY3" fmla="*/ 56591 h 110205"/>
                <a:gd name="connsiteX4" fmla="*/ 50635 w 154883"/>
                <a:gd name="connsiteY4" fmla="*/ 110205 h 110205"/>
                <a:gd name="connsiteX5" fmla="*/ 0 w 154883"/>
                <a:gd name="connsiteY5" fmla="*/ 56591 h 110205"/>
                <a:gd name="connsiteX0" fmla="*/ 0 w 154883"/>
                <a:gd name="connsiteY0" fmla="*/ 59197 h 112811"/>
                <a:gd name="connsiteX1" fmla="*/ 101270 w 154883"/>
                <a:gd name="connsiteY1" fmla="*/ 2606 h 112811"/>
                <a:gd name="connsiteX2" fmla="*/ 151315 w 154883"/>
                <a:gd name="connsiteY2" fmla="*/ 14520 h 112811"/>
                <a:gd name="connsiteX3" fmla="*/ 154883 w 154883"/>
                <a:gd name="connsiteY3" fmla="*/ 59197 h 112811"/>
                <a:gd name="connsiteX4" fmla="*/ 50635 w 154883"/>
                <a:gd name="connsiteY4" fmla="*/ 112811 h 112811"/>
                <a:gd name="connsiteX5" fmla="*/ 0 w 154883"/>
                <a:gd name="connsiteY5" fmla="*/ 59197 h 112811"/>
                <a:gd name="connsiteX0" fmla="*/ 0 w 163484"/>
                <a:gd name="connsiteY0" fmla="*/ 59197 h 112811"/>
                <a:gd name="connsiteX1" fmla="*/ 101270 w 163484"/>
                <a:gd name="connsiteY1" fmla="*/ 2606 h 112811"/>
                <a:gd name="connsiteX2" fmla="*/ 151315 w 163484"/>
                <a:gd name="connsiteY2" fmla="*/ 14520 h 112811"/>
                <a:gd name="connsiteX3" fmla="*/ 154883 w 163484"/>
                <a:gd name="connsiteY3" fmla="*/ 59197 h 112811"/>
                <a:gd name="connsiteX4" fmla="*/ 50635 w 163484"/>
                <a:gd name="connsiteY4" fmla="*/ 112811 h 112811"/>
                <a:gd name="connsiteX5" fmla="*/ 0 w 163484"/>
                <a:gd name="connsiteY5" fmla="*/ 59197 h 112811"/>
                <a:gd name="connsiteX0" fmla="*/ 0 w 159172"/>
                <a:gd name="connsiteY0" fmla="*/ 59197 h 112811"/>
                <a:gd name="connsiteX1" fmla="*/ 101270 w 159172"/>
                <a:gd name="connsiteY1" fmla="*/ 2606 h 112811"/>
                <a:gd name="connsiteX2" fmla="*/ 151315 w 159172"/>
                <a:gd name="connsiteY2" fmla="*/ 14520 h 112811"/>
                <a:gd name="connsiteX3" fmla="*/ 147740 w 159172"/>
                <a:gd name="connsiteY3" fmla="*/ 59197 h 112811"/>
                <a:gd name="connsiteX4" fmla="*/ 50635 w 159172"/>
                <a:gd name="connsiteY4" fmla="*/ 112811 h 112811"/>
                <a:gd name="connsiteX5" fmla="*/ 0 w 159172"/>
                <a:gd name="connsiteY5" fmla="*/ 59197 h 112811"/>
                <a:gd name="connsiteX0" fmla="*/ 0 w 159172"/>
                <a:gd name="connsiteY0" fmla="*/ 59607 h 113221"/>
                <a:gd name="connsiteX1" fmla="*/ 101270 w 159172"/>
                <a:gd name="connsiteY1" fmla="*/ 3016 h 113221"/>
                <a:gd name="connsiteX2" fmla="*/ 151315 w 159172"/>
                <a:gd name="connsiteY2" fmla="*/ 12549 h 113221"/>
                <a:gd name="connsiteX3" fmla="*/ 147740 w 159172"/>
                <a:gd name="connsiteY3" fmla="*/ 59607 h 113221"/>
                <a:gd name="connsiteX4" fmla="*/ 50635 w 159172"/>
                <a:gd name="connsiteY4" fmla="*/ 113221 h 113221"/>
                <a:gd name="connsiteX5" fmla="*/ 0 w 159172"/>
                <a:gd name="connsiteY5" fmla="*/ 59607 h 11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72" h="113221">
                  <a:moveTo>
                    <a:pt x="0" y="59607"/>
                  </a:moveTo>
                  <a:lnTo>
                    <a:pt x="101270" y="3016"/>
                  </a:lnTo>
                  <a:cubicBezTo>
                    <a:pt x="126489" y="-4430"/>
                    <a:pt x="142380" y="3117"/>
                    <a:pt x="151315" y="12549"/>
                  </a:cubicBezTo>
                  <a:cubicBezTo>
                    <a:pt x="160250" y="21981"/>
                    <a:pt x="164520" y="43225"/>
                    <a:pt x="147740" y="59607"/>
                  </a:cubicBezTo>
                  <a:lnTo>
                    <a:pt x="50635" y="113221"/>
                  </a:lnTo>
                  <a:lnTo>
                    <a:pt x="0" y="59607"/>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Shape 25">
              <a:extLst>
                <a:ext uri="{FF2B5EF4-FFF2-40B4-BE49-F238E27FC236}">
                  <a16:creationId xmlns:a16="http://schemas.microsoft.com/office/drawing/2014/main" id="{1D1C3546-5CF3-4A51-9AD3-6DBE20525656}"/>
                </a:ext>
              </a:extLst>
            </p:cNvPr>
            <p:cNvSpPr/>
            <p:nvPr/>
          </p:nvSpPr>
          <p:spPr>
            <a:xfrm>
              <a:off x="3222469" y="3612036"/>
              <a:ext cx="572503" cy="497076"/>
            </a:xfrm>
            <a:custGeom>
              <a:avLst/>
              <a:gdLst>
                <a:gd name="connsiteX0" fmla="*/ 0 w 565915"/>
                <a:gd name="connsiteY0" fmla="*/ 0 h 503367"/>
                <a:gd name="connsiteX1" fmla="*/ 116162 w 565915"/>
                <a:gd name="connsiteY1" fmla="*/ 62549 h 503367"/>
                <a:gd name="connsiteX2" fmla="*/ 559958 w 565915"/>
                <a:gd name="connsiteY2" fmla="*/ 443797 h 503367"/>
                <a:gd name="connsiteX3" fmla="*/ 565915 w 565915"/>
                <a:gd name="connsiteY3" fmla="*/ 473582 h 503367"/>
                <a:gd name="connsiteX4" fmla="*/ 536130 w 565915"/>
                <a:gd name="connsiteY4" fmla="*/ 491453 h 503367"/>
                <a:gd name="connsiteX5" fmla="*/ 521238 w 565915"/>
                <a:gd name="connsiteY5" fmla="*/ 503367 h 503367"/>
                <a:gd name="connsiteX6" fmla="*/ 0 w 565915"/>
                <a:gd name="connsiteY6" fmla="*/ 0 h 503367"/>
                <a:gd name="connsiteX0" fmla="*/ 0 w 568296"/>
                <a:gd name="connsiteY0" fmla="*/ 0 h 484317"/>
                <a:gd name="connsiteX1" fmla="*/ 118543 w 568296"/>
                <a:gd name="connsiteY1" fmla="*/ 43499 h 484317"/>
                <a:gd name="connsiteX2" fmla="*/ 562339 w 568296"/>
                <a:gd name="connsiteY2" fmla="*/ 424747 h 484317"/>
                <a:gd name="connsiteX3" fmla="*/ 568296 w 568296"/>
                <a:gd name="connsiteY3" fmla="*/ 454532 h 484317"/>
                <a:gd name="connsiteX4" fmla="*/ 538511 w 568296"/>
                <a:gd name="connsiteY4" fmla="*/ 472403 h 484317"/>
                <a:gd name="connsiteX5" fmla="*/ 523619 w 568296"/>
                <a:gd name="connsiteY5" fmla="*/ 484317 h 484317"/>
                <a:gd name="connsiteX6" fmla="*/ 0 w 568296"/>
                <a:gd name="connsiteY6" fmla="*/ 0 h 484317"/>
                <a:gd name="connsiteX0" fmla="*/ 0 w 568296"/>
                <a:gd name="connsiteY0" fmla="*/ 13651 h 497968"/>
                <a:gd name="connsiteX1" fmla="*/ 49487 w 568296"/>
                <a:gd name="connsiteY1" fmla="*/ 0 h 497968"/>
                <a:gd name="connsiteX2" fmla="*/ 562339 w 568296"/>
                <a:gd name="connsiteY2" fmla="*/ 438398 h 497968"/>
                <a:gd name="connsiteX3" fmla="*/ 568296 w 568296"/>
                <a:gd name="connsiteY3" fmla="*/ 468183 h 497968"/>
                <a:gd name="connsiteX4" fmla="*/ 538511 w 568296"/>
                <a:gd name="connsiteY4" fmla="*/ 486054 h 497968"/>
                <a:gd name="connsiteX5" fmla="*/ 523619 w 568296"/>
                <a:gd name="connsiteY5" fmla="*/ 497968 h 497968"/>
                <a:gd name="connsiteX6" fmla="*/ 0 w 568296"/>
                <a:gd name="connsiteY6" fmla="*/ 13651 h 497968"/>
                <a:gd name="connsiteX0" fmla="*/ 0 w 568296"/>
                <a:gd name="connsiteY0" fmla="*/ 27939 h 512256"/>
                <a:gd name="connsiteX1" fmla="*/ 32818 w 568296"/>
                <a:gd name="connsiteY1" fmla="*/ 0 h 512256"/>
                <a:gd name="connsiteX2" fmla="*/ 562339 w 568296"/>
                <a:gd name="connsiteY2" fmla="*/ 452686 h 512256"/>
                <a:gd name="connsiteX3" fmla="*/ 568296 w 568296"/>
                <a:gd name="connsiteY3" fmla="*/ 482471 h 512256"/>
                <a:gd name="connsiteX4" fmla="*/ 538511 w 568296"/>
                <a:gd name="connsiteY4" fmla="*/ 500342 h 512256"/>
                <a:gd name="connsiteX5" fmla="*/ 523619 w 568296"/>
                <a:gd name="connsiteY5" fmla="*/ 512256 h 512256"/>
                <a:gd name="connsiteX6" fmla="*/ 0 w 568296"/>
                <a:gd name="connsiteY6" fmla="*/ 27939 h 512256"/>
                <a:gd name="connsiteX0" fmla="*/ 0 w 594490"/>
                <a:gd name="connsiteY0" fmla="*/ 51752 h 512256"/>
                <a:gd name="connsiteX1" fmla="*/ 59012 w 594490"/>
                <a:gd name="connsiteY1" fmla="*/ 0 h 512256"/>
                <a:gd name="connsiteX2" fmla="*/ 588533 w 594490"/>
                <a:gd name="connsiteY2" fmla="*/ 452686 h 512256"/>
                <a:gd name="connsiteX3" fmla="*/ 594490 w 594490"/>
                <a:gd name="connsiteY3" fmla="*/ 482471 h 512256"/>
                <a:gd name="connsiteX4" fmla="*/ 564705 w 594490"/>
                <a:gd name="connsiteY4" fmla="*/ 500342 h 512256"/>
                <a:gd name="connsiteX5" fmla="*/ 549813 w 594490"/>
                <a:gd name="connsiteY5" fmla="*/ 512256 h 512256"/>
                <a:gd name="connsiteX6" fmla="*/ 0 w 594490"/>
                <a:gd name="connsiteY6" fmla="*/ 51752 h 512256"/>
                <a:gd name="connsiteX0" fmla="*/ 0 w 594490"/>
                <a:gd name="connsiteY0" fmla="*/ 80327 h 540831"/>
                <a:gd name="connsiteX1" fmla="*/ 82824 w 594490"/>
                <a:gd name="connsiteY1" fmla="*/ 0 h 540831"/>
                <a:gd name="connsiteX2" fmla="*/ 588533 w 594490"/>
                <a:gd name="connsiteY2" fmla="*/ 481261 h 540831"/>
                <a:gd name="connsiteX3" fmla="*/ 594490 w 594490"/>
                <a:gd name="connsiteY3" fmla="*/ 511046 h 540831"/>
                <a:gd name="connsiteX4" fmla="*/ 564705 w 594490"/>
                <a:gd name="connsiteY4" fmla="*/ 528917 h 540831"/>
                <a:gd name="connsiteX5" fmla="*/ 549813 w 594490"/>
                <a:gd name="connsiteY5" fmla="*/ 540831 h 540831"/>
                <a:gd name="connsiteX6" fmla="*/ 0 w 594490"/>
                <a:gd name="connsiteY6" fmla="*/ 80327 h 540831"/>
                <a:gd name="connsiteX0" fmla="*/ 35035 w 629525"/>
                <a:gd name="connsiteY0" fmla="*/ 109484 h 569988"/>
                <a:gd name="connsiteX1" fmla="*/ 117859 w 629525"/>
                <a:gd name="connsiteY1" fmla="*/ 29157 h 569988"/>
                <a:gd name="connsiteX2" fmla="*/ 623568 w 629525"/>
                <a:gd name="connsiteY2" fmla="*/ 510418 h 569988"/>
                <a:gd name="connsiteX3" fmla="*/ 629525 w 629525"/>
                <a:gd name="connsiteY3" fmla="*/ 540203 h 569988"/>
                <a:gd name="connsiteX4" fmla="*/ 599740 w 629525"/>
                <a:gd name="connsiteY4" fmla="*/ 558074 h 569988"/>
                <a:gd name="connsiteX5" fmla="*/ 584848 w 629525"/>
                <a:gd name="connsiteY5" fmla="*/ 569988 h 569988"/>
                <a:gd name="connsiteX6" fmla="*/ 35035 w 629525"/>
                <a:gd name="connsiteY6" fmla="*/ 109484 h 569988"/>
                <a:gd name="connsiteX0" fmla="*/ 67780 w 576545"/>
                <a:gd name="connsiteY0" fmla="*/ 194243 h 557115"/>
                <a:gd name="connsiteX1" fmla="*/ 64879 w 576545"/>
                <a:gd name="connsiteY1" fmla="*/ 16284 h 557115"/>
                <a:gd name="connsiteX2" fmla="*/ 570588 w 576545"/>
                <a:gd name="connsiteY2" fmla="*/ 497545 h 557115"/>
                <a:gd name="connsiteX3" fmla="*/ 576545 w 576545"/>
                <a:gd name="connsiteY3" fmla="*/ 527330 h 557115"/>
                <a:gd name="connsiteX4" fmla="*/ 546760 w 576545"/>
                <a:gd name="connsiteY4" fmla="*/ 545201 h 557115"/>
                <a:gd name="connsiteX5" fmla="*/ 531868 w 576545"/>
                <a:gd name="connsiteY5" fmla="*/ 557115 h 557115"/>
                <a:gd name="connsiteX6" fmla="*/ 67780 w 576545"/>
                <a:gd name="connsiteY6" fmla="*/ 194243 h 557115"/>
                <a:gd name="connsiteX0" fmla="*/ 54694 w 563459"/>
                <a:gd name="connsiteY0" fmla="*/ 126769 h 489641"/>
                <a:gd name="connsiteX1" fmla="*/ 77987 w 563459"/>
                <a:gd name="connsiteY1" fmla="*/ 25010 h 489641"/>
                <a:gd name="connsiteX2" fmla="*/ 557502 w 563459"/>
                <a:gd name="connsiteY2" fmla="*/ 430071 h 489641"/>
                <a:gd name="connsiteX3" fmla="*/ 563459 w 563459"/>
                <a:gd name="connsiteY3" fmla="*/ 459856 h 489641"/>
                <a:gd name="connsiteX4" fmla="*/ 533674 w 563459"/>
                <a:gd name="connsiteY4" fmla="*/ 477727 h 489641"/>
                <a:gd name="connsiteX5" fmla="*/ 518782 w 563459"/>
                <a:gd name="connsiteY5" fmla="*/ 489641 h 489641"/>
                <a:gd name="connsiteX6" fmla="*/ 54694 w 563459"/>
                <a:gd name="connsiteY6" fmla="*/ 126769 h 489641"/>
                <a:gd name="connsiteX0" fmla="*/ 62685 w 554781"/>
                <a:gd name="connsiteY0" fmla="*/ 117030 h 491808"/>
                <a:gd name="connsiteX1" fmla="*/ 69309 w 554781"/>
                <a:gd name="connsiteY1" fmla="*/ 27177 h 491808"/>
                <a:gd name="connsiteX2" fmla="*/ 548824 w 554781"/>
                <a:gd name="connsiteY2" fmla="*/ 432238 h 491808"/>
                <a:gd name="connsiteX3" fmla="*/ 554781 w 554781"/>
                <a:gd name="connsiteY3" fmla="*/ 462023 h 491808"/>
                <a:gd name="connsiteX4" fmla="*/ 524996 w 554781"/>
                <a:gd name="connsiteY4" fmla="*/ 479894 h 491808"/>
                <a:gd name="connsiteX5" fmla="*/ 510104 w 554781"/>
                <a:gd name="connsiteY5" fmla="*/ 491808 h 491808"/>
                <a:gd name="connsiteX6" fmla="*/ 62685 w 554781"/>
                <a:gd name="connsiteY6" fmla="*/ 117030 h 491808"/>
                <a:gd name="connsiteX0" fmla="*/ 46132 w 576328"/>
                <a:gd name="connsiteY0" fmla="*/ 85304 h 502944"/>
                <a:gd name="connsiteX1" fmla="*/ 90856 w 576328"/>
                <a:gd name="connsiteY1" fmla="*/ 38313 h 502944"/>
                <a:gd name="connsiteX2" fmla="*/ 570371 w 576328"/>
                <a:gd name="connsiteY2" fmla="*/ 443374 h 502944"/>
                <a:gd name="connsiteX3" fmla="*/ 576328 w 576328"/>
                <a:gd name="connsiteY3" fmla="*/ 473159 h 502944"/>
                <a:gd name="connsiteX4" fmla="*/ 546543 w 576328"/>
                <a:gd name="connsiteY4" fmla="*/ 491030 h 502944"/>
                <a:gd name="connsiteX5" fmla="*/ 531651 w 576328"/>
                <a:gd name="connsiteY5" fmla="*/ 502944 h 502944"/>
                <a:gd name="connsiteX6" fmla="*/ 46132 w 576328"/>
                <a:gd name="connsiteY6" fmla="*/ 85304 h 502944"/>
                <a:gd name="connsiteX0" fmla="*/ 43681 w 573877"/>
                <a:gd name="connsiteY0" fmla="*/ 86896 h 504536"/>
                <a:gd name="connsiteX1" fmla="*/ 95549 w 573877"/>
                <a:gd name="connsiteY1" fmla="*/ 37523 h 504536"/>
                <a:gd name="connsiteX2" fmla="*/ 567920 w 573877"/>
                <a:gd name="connsiteY2" fmla="*/ 444966 h 504536"/>
                <a:gd name="connsiteX3" fmla="*/ 573877 w 573877"/>
                <a:gd name="connsiteY3" fmla="*/ 474751 h 504536"/>
                <a:gd name="connsiteX4" fmla="*/ 544092 w 573877"/>
                <a:gd name="connsiteY4" fmla="*/ 492622 h 504536"/>
                <a:gd name="connsiteX5" fmla="*/ 529200 w 573877"/>
                <a:gd name="connsiteY5" fmla="*/ 504536 h 504536"/>
                <a:gd name="connsiteX6" fmla="*/ 43681 w 573877"/>
                <a:gd name="connsiteY6" fmla="*/ 86896 h 504536"/>
                <a:gd name="connsiteX0" fmla="*/ 43681 w 573877"/>
                <a:gd name="connsiteY0" fmla="*/ 86896 h 504536"/>
                <a:gd name="connsiteX1" fmla="*/ 95549 w 573877"/>
                <a:gd name="connsiteY1" fmla="*/ 37523 h 504536"/>
                <a:gd name="connsiteX2" fmla="*/ 567920 w 573877"/>
                <a:gd name="connsiteY2" fmla="*/ 444966 h 504536"/>
                <a:gd name="connsiteX3" fmla="*/ 573877 w 573877"/>
                <a:gd name="connsiteY3" fmla="*/ 474751 h 504536"/>
                <a:gd name="connsiteX4" fmla="*/ 529200 w 573877"/>
                <a:gd name="connsiteY4" fmla="*/ 504536 h 504536"/>
                <a:gd name="connsiteX5" fmla="*/ 43681 w 573877"/>
                <a:gd name="connsiteY5" fmla="*/ 86896 h 504536"/>
                <a:gd name="connsiteX0" fmla="*/ 43681 w 567920"/>
                <a:gd name="connsiteY0" fmla="*/ 86896 h 504536"/>
                <a:gd name="connsiteX1" fmla="*/ 95549 w 567920"/>
                <a:gd name="connsiteY1" fmla="*/ 37523 h 504536"/>
                <a:gd name="connsiteX2" fmla="*/ 567920 w 567920"/>
                <a:gd name="connsiteY2" fmla="*/ 444966 h 504536"/>
                <a:gd name="connsiteX3" fmla="*/ 566733 w 567920"/>
                <a:gd name="connsiteY3" fmla="*/ 489038 h 504536"/>
                <a:gd name="connsiteX4" fmla="*/ 529200 w 567920"/>
                <a:gd name="connsiteY4" fmla="*/ 504536 h 504536"/>
                <a:gd name="connsiteX5" fmla="*/ 43681 w 567920"/>
                <a:gd name="connsiteY5" fmla="*/ 86896 h 504536"/>
                <a:gd name="connsiteX0" fmla="*/ 43681 w 567920"/>
                <a:gd name="connsiteY0" fmla="*/ 86896 h 528349"/>
                <a:gd name="connsiteX1" fmla="*/ 95549 w 567920"/>
                <a:gd name="connsiteY1" fmla="*/ 37523 h 528349"/>
                <a:gd name="connsiteX2" fmla="*/ 567920 w 567920"/>
                <a:gd name="connsiteY2" fmla="*/ 444966 h 528349"/>
                <a:gd name="connsiteX3" fmla="*/ 566733 w 567920"/>
                <a:gd name="connsiteY3" fmla="*/ 489038 h 528349"/>
                <a:gd name="connsiteX4" fmla="*/ 469668 w 567920"/>
                <a:gd name="connsiteY4" fmla="*/ 528349 h 528349"/>
                <a:gd name="connsiteX5" fmla="*/ 43681 w 567920"/>
                <a:gd name="connsiteY5" fmla="*/ 86896 h 528349"/>
                <a:gd name="connsiteX0" fmla="*/ 43681 w 617926"/>
                <a:gd name="connsiteY0" fmla="*/ 86896 h 528349"/>
                <a:gd name="connsiteX1" fmla="*/ 95549 w 617926"/>
                <a:gd name="connsiteY1" fmla="*/ 37523 h 528349"/>
                <a:gd name="connsiteX2" fmla="*/ 617926 w 617926"/>
                <a:gd name="connsiteY2" fmla="*/ 397341 h 528349"/>
                <a:gd name="connsiteX3" fmla="*/ 566733 w 617926"/>
                <a:gd name="connsiteY3" fmla="*/ 489038 h 528349"/>
                <a:gd name="connsiteX4" fmla="*/ 469668 w 617926"/>
                <a:gd name="connsiteY4" fmla="*/ 528349 h 528349"/>
                <a:gd name="connsiteX5" fmla="*/ 43681 w 617926"/>
                <a:gd name="connsiteY5" fmla="*/ 86896 h 528349"/>
                <a:gd name="connsiteX0" fmla="*/ 43681 w 617926"/>
                <a:gd name="connsiteY0" fmla="*/ 86896 h 553721"/>
                <a:gd name="connsiteX1" fmla="*/ 95549 w 617926"/>
                <a:gd name="connsiteY1" fmla="*/ 37523 h 553721"/>
                <a:gd name="connsiteX2" fmla="*/ 617926 w 617926"/>
                <a:gd name="connsiteY2" fmla="*/ 397341 h 553721"/>
                <a:gd name="connsiteX3" fmla="*/ 566733 w 617926"/>
                <a:gd name="connsiteY3" fmla="*/ 489038 h 553721"/>
                <a:gd name="connsiteX4" fmla="*/ 469668 w 617926"/>
                <a:gd name="connsiteY4" fmla="*/ 528349 h 553721"/>
                <a:gd name="connsiteX5" fmla="*/ 43681 w 617926"/>
                <a:gd name="connsiteY5" fmla="*/ 86896 h 553721"/>
                <a:gd name="connsiteX0" fmla="*/ 43681 w 617926"/>
                <a:gd name="connsiteY0" fmla="*/ 86896 h 497076"/>
                <a:gd name="connsiteX1" fmla="*/ 95549 w 617926"/>
                <a:gd name="connsiteY1" fmla="*/ 37523 h 497076"/>
                <a:gd name="connsiteX2" fmla="*/ 617926 w 617926"/>
                <a:gd name="connsiteY2" fmla="*/ 397341 h 497076"/>
                <a:gd name="connsiteX3" fmla="*/ 566733 w 617926"/>
                <a:gd name="connsiteY3" fmla="*/ 489038 h 497076"/>
                <a:gd name="connsiteX4" fmla="*/ 417281 w 617926"/>
                <a:gd name="connsiteY4" fmla="*/ 421193 h 497076"/>
                <a:gd name="connsiteX5" fmla="*/ 43681 w 617926"/>
                <a:gd name="connsiteY5" fmla="*/ 86896 h 497076"/>
                <a:gd name="connsiteX0" fmla="*/ 43681 w 566735"/>
                <a:gd name="connsiteY0" fmla="*/ 86896 h 497076"/>
                <a:gd name="connsiteX1" fmla="*/ 95549 w 566735"/>
                <a:gd name="connsiteY1" fmla="*/ 37523 h 497076"/>
                <a:gd name="connsiteX2" fmla="*/ 522676 w 566735"/>
                <a:gd name="connsiteY2" fmla="*/ 399722 h 497076"/>
                <a:gd name="connsiteX3" fmla="*/ 566733 w 566735"/>
                <a:gd name="connsiteY3" fmla="*/ 489038 h 497076"/>
                <a:gd name="connsiteX4" fmla="*/ 417281 w 566735"/>
                <a:gd name="connsiteY4" fmla="*/ 421193 h 497076"/>
                <a:gd name="connsiteX5" fmla="*/ 43681 w 566735"/>
                <a:gd name="connsiteY5" fmla="*/ 86896 h 497076"/>
                <a:gd name="connsiteX0" fmla="*/ 43681 w 566733"/>
                <a:gd name="connsiteY0" fmla="*/ 86896 h 497076"/>
                <a:gd name="connsiteX1" fmla="*/ 95549 w 566733"/>
                <a:gd name="connsiteY1" fmla="*/ 37523 h 497076"/>
                <a:gd name="connsiteX2" fmla="*/ 522676 w 566733"/>
                <a:gd name="connsiteY2" fmla="*/ 399722 h 497076"/>
                <a:gd name="connsiteX3" fmla="*/ 566733 w 566733"/>
                <a:gd name="connsiteY3" fmla="*/ 489038 h 497076"/>
                <a:gd name="connsiteX4" fmla="*/ 417281 w 566733"/>
                <a:gd name="connsiteY4" fmla="*/ 421193 h 497076"/>
                <a:gd name="connsiteX5" fmla="*/ 43681 w 566733"/>
                <a:gd name="connsiteY5" fmla="*/ 86896 h 497076"/>
                <a:gd name="connsiteX0" fmla="*/ 43681 w 581497"/>
                <a:gd name="connsiteY0" fmla="*/ 86896 h 497076"/>
                <a:gd name="connsiteX1" fmla="*/ 95549 w 581497"/>
                <a:gd name="connsiteY1" fmla="*/ 37523 h 497076"/>
                <a:gd name="connsiteX2" fmla="*/ 522676 w 581497"/>
                <a:gd name="connsiteY2" fmla="*/ 399722 h 497076"/>
                <a:gd name="connsiteX3" fmla="*/ 566733 w 581497"/>
                <a:gd name="connsiteY3" fmla="*/ 489038 h 497076"/>
                <a:gd name="connsiteX4" fmla="*/ 417281 w 581497"/>
                <a:gd name="connsiteY4" fmla="*/ 421193 h 497076"/>
                <a:gd name="connsiteX5" fmla="*/ 43681 w 581497"/>
                <a:gd name="connsiteY5" fmla="*/ 86896 h 497076"/>
                <a:gd name="connsiteX0" fmla="*/ 43681 w 576866"/>
                <a:gd name="connsiteY0" fmla="*/ 86896 h 497076"/>
                <a:gd name="connsiteX1" fmla="*/ 95549 w 576866"/>
                <a:gd name="connsiteY1" fmla="*/ 37523 h 497076"/>
                <a:gd name="connsiteX2" fmla="*/ 508388 w 576866"/>
                <a:gd name="connsiteY2" fmla="*/ 380672 h 497076"/>
                <a:gd name="connsiteX3" fmla="*/ 566733 w 576866"/>
                <a:gd name="connsiteY3" fmla="*/ 489038 h 497076"/>
                <a:gd name="connsiteX4" fmla="*/ 417281 w 576866"/>
                <a:gd name="connsiteY4" fmla="*/ 421193 h 497076"/>
                <a:gd name="connsiteX5" fmla="*/ 43681 w 576866"/>
                <a:gd name="connsiteY5" fmla="*/ 86896 h 497076"/>
                <a:gd name="connsiteX0" fmla="*/ 43681 w 573467"/>
                <a:gd name="connsiteY0" fmla="*/ 86896 h 497076"/>
                <a:gd name="connsiteX1" fmla="*/ 95549 w 573467"/>
                <a:gd name="connsiteY1" fmla="*/ 37523 h 497076"/>
                <a:gd name="connsiteX2" fmla="*/ 491719 w 573467"/>
                <a:gd name="connsiteY2" fmla="*/ 368766 h 497076"/>
                <a:gd name="connsiteX3" fmla="*/ 566733 w 573467"/>
                <a:gd name="connsiteY3" fmla="*/ 489038 h 497076"/>
                <a:gd name="connsiteX4" fmla="*/ 417281 w 573467"/>
                <a:gd name="connsiteY4" fmla="*/ 421193 h 497076"/>
                <a:gd name="connsiteX5" fmla="*/ 43681 w 573467"/>
                <a:gd name="connsiteY5" fmla="*/ 86896 h 497076"/>
                <a:gd name="connsiteX0" fmla="*/ 43681 w 572503"/>
                <a:gd name="connsiteY0" fmla="*/ 86896 h 497076"/>
                <a:gd name="connsiteX1" fmla="*/ 95549 w 572503"/>
                <a:gd name="connsiteY1" fmla="*/ 37523 h 497076"/>
                <a:gd name="connsiteX2" fmla="*/ 484576 w 572503"/>
                <a:gd name="connsiteY2" fmla="*/ 366385 h 497076"/>
                <a:gd name="connsiteX3" fmla="*/ 566733 w 572503"/>
                <a:gd name="connsiteY3" fmla="*/ 489038 h 497076"/>
                <a:gd name="connsiteX4" fmla="*/ 417281 w 572503"/>
                <a:gd name="connsiteY4" fmla="*/ 421193 h 497076"/>
                <a:gd name="connsiteX5" fmla="*/ 43681 w 572503"/>
                <a:gd name="connsiteY5" fmla="*/ 86896 h 49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03" h="497076">
                  <a:moveTo>
                    <a:pt x="43681" y="86896"/>
                  </a:moveTo>
                  <a:cubicBezTo>
                    <a:pt x="-34150" y="-3242"/>
                    <a:pt x="-2540" y="-29299"/>
                    <a:pt x="95549" y="37523"/>
                  </a:cubicBezTo>
                  <a:lnTo>
                    <a:pt x="484576" y="366385"/>
                  </a:lnTo>
                  <a:cubicBezTo>
                    <a:pt x="563107" y="441637"/>
                    <a:pt x="584299" y="485460"/>
                    <a:pt x="566733" y="489038"/>
                  </a:cubicBezTo>
                  <a:cubicBezTo>
                    <a:pt x="542023" y="510873"/>
                    <a:pt x="504456" y="488217"/>
                    <a:pt x="417281" y="421193"/>
                  </a:cubicBezTo>
                  <a:lnTo>
                    <a:pt x="43681" y="86896"/>
                  </a:lnTo>
                  <a:close/>
                </a:path>
              </a:pathLst>
            </a:custGeom>
            <a:solidFill>
              <a:srgbClr val="5C2E00"/>
            </a:solidFill>
            <a:ln w="6350">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Shape 26">
              <a:extLst>
                <a:ext uri="{FF2B5EF4-FFF2-40B4-BE49-F238E27FC236}">
                  <a16:creationId xmlns:a16="http://schemas.microsoft.com/office/drawing/2014/main" id="{78665ECD-8519-4AF6-9A0F-9DFF4939D0E6}"/>
                </a:ext>
              </a:extLst>
            </p:cNvPr>
            <p:cNvSpPr/>
            <p:nvPr/>
          </p:nvSpPr>
          <p:spPr>
            <a:xfrm>
              <a:off x="3651239" y="2691974"/>
              <a:ext cx="552876" cy="547687"/>
            </a:xfrm>
            <a:custGeom>
              <a:avLst/>
              <a:gdLst>
                <a:gd name="connsiteX0" fmla="*/ 119062 w 554831"/>
                <a:gd name="connsiteY0" fmla="*/ 0 h 547687"/>
                <a:gd name="connsiteX1" fmla="*/ 554831 w 554831"/>
                <a:gd name="connsiteY1" fmla="*/ 366712 h 547687"/>
                <a:gd name="connsiteX2" fmla="*/ 550069 w 554831"/>
                <a:gd name="connsiteY2" fmla="*/ 452437 h 547687"/>
                <a:gd name="connsiteX3" fmla="*/ 533400 w 554831"/>
                <a:gd name="connsiteY3" fmla="*/ 485775 h 547687"/>
                <a:gd name="connsiteX4" fmla="*/ 497681 w 554831"/>
                <a:gd name="connsiteY4" fmla="*/ 547687 h 547687"/>
                <a:gd name="connsiteX5" fmla="*/ 423862 w 554831"/>
                <a:gd name="connsiteY5" fmla="*/ 469106 h 547687"/>
                <a:gd name="connsiteX6" fmla="*/ 400050 w 554831"/>
                <a:gd name="connsiteY6" fmla="*/ 369093 h 547687"/>
                <a:gd name="connsiteX7" fmla="*/ 135731 w 554831"/>
                <a:gd name="connsiteY7" fmla="*/ 140493 h 547687"/>
                <a:gd name="connsiteX8" fmla="*/ 73819 w 554831"/>
                <a:gd name="connsiteY8" fmla="*/ 190500 h 547687"/>
                <a:gd name="connsiteX9" fmla="*/ 0 w 554831"/>
                <a:gd name="connsiteY9" fmla="*/ 114300 h 547687"/>
                <a:gd name="connsiteX10" fmla="*/ 59531 w 554831"/>
                <a:gd name="connsiteY10" fmla="*/ 69056 h 547687"/>
                <a:gd name="connsiteX11" fmla="*/ 119062 w 554831"/>
                <a:gd name="connsiteY11" fmla="*/ 0 h 547687"/>
                <a:gd name="connsiteX0" fmla="*/ 119062 w 554831"/>
                <a:gd name="connsiteY0" fmla="*/ 0 h 547687"/>
                <a:gd name="connsiteX1" fmla="*/ 554831 w 554831"/>
                <a:gd name="connsiteY1" fmla="*/ 366712 h 547687"/>
                <a:gd name="connsiteX2" fmla="*/ 550069 w 554831"/>
                <a:gd name="connsiteY2" fmla="*/ 452437 h 547687"/>
                <a:gd name="connsiteX3" fmla="*/ 533400 w 554831"/>
                <a:gd name="connsiteY3" fmla="*/ 485775 h 547687"/>
                <a:gd name="connsiteX4" fmla="*/ 497681 w 554831"/>
                <a:gd name="connsiteY4" fmla="*/ 547687 h 547687"/>
                <a:gd name="connsiteX5" fmla="*/ 423862 w 554831"/>
                <a:gd name="connsiteY5" fmla="*/ 469106 h 547687"/>
                <a:gd name="connsiteX6" fmla="*/ 416719 w 554831"/>
                <a:gd name="connsiteY6" fmla="*/ 428625 h 547687"/>
                <a:gd name="connsiteX7" fmla="*/ 400050 w 554831"/>
                <a:gd name="connsiteY7" fmla="*/ 369093 h 547687"/>
                <a:gd name="connsiteX8" fmla="*/ 135731 w 554831"/>
                <a:gd name="connsiteY8" fmla="*/ 140493 h 547687"/>
                <a:gd name="connsiteX9" fmla="*/ 73819 w 554831"/>
                <a:gd name="connsiteY9" fmla="*/ 190500 h 547687"/>
                <a:gd name="connsiteX10" fmla="*/ 0 w 554831"/>
                <a:gd name="connsiteY10" fmla="*/ 114300 h 547687"/>
                <a:gd name="connsiteX11" fmla="*/ 59531 w 554831"/>
                <a:gd name="connsiteY11" fmla="*/ 69056 h 547687"/>
                <a:gd name="connsiteX12" fmla="*/ 119062 w 554831"/>
                <a:gd name="connsiteY12" fmla="*/ 0 h 547687"/>
                <a:gd name="connsiteX0" fmla="*/ 119062 w 554831"/>
                <a:gd name="connsiteY0" fmla="*/ 0 h 547687"/>
                <a:gd name="connsiteX1" fmla="*/ 554831 w 554831"/>
                <a:gd name="connsiteY1" fmla="*/ 366712 h 547687"/>
                <a:gd name="connsiteX2" fmla="*/ 550069 w 554831"/>
                <a:gd name="connsiteY2" fmla="*/ 452437 h 547687"/>
                <a:gd name="connsiteX3" fmla="*/ 533400 w 554831"/>
                <a:gd name="connsiteY3" fmla="*/ 485775 h 547687"/>
                <a:gd name="connsiteX4" fmla="*/ 497681 w 554831"/>
                <a:gd name="connsiteY4" fmla="*/ 547687 h 547687"/>
                <a:gd name="connsiteX5" fmla="*/ 423862 w 554831"/>
                <a:gd name="connsiteY5" fmla="*/ 469106 h 547687"/>
                <a:gd name="connsiteX6" fmla="*/ 438150 w 554831"/>
                <a:gd name="connsiteY6" fmla="*/ 428625 h 547687"/>
                <a:gd name="connsiteX7" fmla="*/ 400050 w 554831"/>
                <a:gd name="connsiteY7" fmla="*/ 369093 h 547687"/>
                <a:gd name="connsiteX8" fmla="*/ 135731 w 554831"/>
                <a:gd name="connsiteY8" fmla="*/ 140493 h 547687"/>
                <a:gd name="connsiteX9" fmla="*/ 73819 w 554831"/>
                <a:gd name="connsiteY9" fmla="*/ 190500 h 547687"/>
                <a:gd name="connsiteX10" fmla="*/ 0 w 554831"/>
                <a:gd name="connsiteY10" fmla="*/ 114300 h 547687"/>
                <a:gd name="connsiteX11" fmla="*/ 59531 w 554831"/>
                <a:gd name="connsiteY11" fmla="*/ 69056 h 547687"/>
                <a:gd name="connsiteX12" fmla="*/ 119062 w 554831"/>
                <a:gd name="connsiteY12" fmla="*/ 0 h 547687"/>
                <a:gd name="connsiteX0" fmla="*/ 119062 w 586325"/>
                <a:gd name="connsiteY0" fmla="*/ 0 h 547687"/>
                <a:gd name="connsiteX1" fmla="*/ 554831 w 586325"/>
                <a:gd name="connsiteY1" fmla="*/ 366712 h 547687"/>
                <a:gd name="connsiteX2" fmla="*/ 550069 w 586325"/>
                <a:gd name="connsiteY2" fmla="*/ 452437 h 547687"/>
                <a:gd name="connsiteX3" fmla="*/ 533400 w 586325"/>
                <a:gd name="connsiteY3" fmla="*/ 485775 h 547687"/>
                <a:gd name="connsiteX4" fmla="*/ 497681 w 586325"/>
                <a:gd name="connsiteY4" fmla="*/ 547687 h 547687"/>
                <a:gd name="connsiteX5" fmla="*/ 423862 w 586325"/>
                <a:gd name="connsiteY5" fmla="*/ 469106 h 547687"/>
                <a:gd name="connsiteX6" fmla="*/ 438150 w 586325"/>
                <a:gd name="connsiteY6" fmla="*/ 428625 h 547687"/>
                <a:gd name="connsiteX7" fmla="*/ 400050 w 586325"/>
                <a:gd name="connsiteY7" fmla="*/ 369093 h 547687"/>
                <a:gd name="connsiteX8" fmla="*/ 135731 w 586325"/>
                <a:gd name="connsiteY8" fmla="*/ 140493 h 547687"/>
                <a:gd name="connsiteX9" fmla="*/ 73819 w 586325"/>
                <a:gd name="connsiteY9" fmla="*/ 190500 h 547687"/>
                <a:gd name="connsiteX10" fmla="*/ 0 w 586325"/>
                <a:gd name="connsiteY10" fmla="*/ 114300 h 547687"/>
                <a:gd name="connsiteX11" fmla="*/ 59531 w 586325"/>
                <a:gd name="connsiteY11" fmla="*/ 69056 h 547687"/>
                <a:gd name="connsiteX12" fmla="*/ 119062 w 586325"/>
                <a:gd name="connsiteY12" fmla="*/ 0 h 547687"/>
                <a:gd name="connsiteX0" fmla="*/ 119062 w 552876"/>
                <a:gd name="connsiteY0" fmla="*/ 0 h 547687"/>
                <a:gd name="connsiteX1" fmla="*/ 492919 w 552876"/>
                <a:gd name="connsiteY1" fmla="*/ 309562 h 547687"/>
                <a:gd name="connsiteX2" fmla="*/ 550069 w 552876"/>
                <a:gd name="connsiteY2" fmla="*/ 452437 h 547687"/>
                <a:gd name="connsiteX3" fmla="*/ 533400 w 552876"/>
                <a:gd name="connsiteY3" fmla="*/ 485775 h 547687"/>
                <a:gd name="connsiteX4" fmla="*/ 497681 w 552876"/>
                <a:gd name="connsiteY4" fmla="*/ 547687 h 547687"/>
                <a:gd name="connsiteX5" fmla="*/ 423862 w 552876"/>
                <a:gd name="connsiteY5" fmla="*/ 469106 h 547687"/>
                <a:gd name="connsiteX6" fmla="*/ 438150 w 552876"/>
                <a:gd name="connsiteY6" fmla="*/ 428625 h 547687"/>
                <a:gd name="connsiteX7" fmla="*/ 400050 w 552876"/>
                <a:gd name="connsiteY7" fmla="*/ 369093 h 547687"/>
                <a:gd name="connsiteX8" fmla="*/ 135731 w 552876"/>
                <a:gd name="connsiteY8" fmla="*/ 140493 h 547687"/>
                <a:gd name="connsiteX9" fmla="*/ 73819 w 552876"/>
                <a:gd name="connsiteY9" fmla="*/ 190500 h 547687"/>
                <a:gd name="connsiteX10" fmla="*/ 0 w 552876"/>
                <a:gd name="connsiteY10" fmla="*/ 114300 h 547687"/>
                <a:gd name="connsiteX11" fmla="*/ 59531 w 552876"/>
                <a:gd name="connsiteY11" fmla="*/ 69056 h 547687"/>
                <a:gd name="connsiteX12" fmla="*/ 119062 w 552876"/>
                <a:gd name="connsiteY12" fmla="*/ 0 h 547687"/>
                <a:gd name="connsiteX0" fmla="*/ 119062 w 552876"/>
                <a:gd name="connsiteY0" fmla="*/ 0 h 547687"/>
                <a:gd name="connsiteX1" fmla="*/ 492919 w 552876"/>
                <a:gd name="connsiteY1" fmla="*/ 309562 h 547687"/>
                <a:gd name="connsiteX2" fmla="*/ 550069 w 552876"/>
                <a:gd name="connsiteY2" fmla="*/ 452437 h 547687"/>
                <a:gd name="connsiteX3" fmla="*/ 497681 w 552876"/>
                <a:gd name="connsiteY3" fmla="*/ 547687 h 547687"/>
                <a:gd name="connsiteX4" fmla="*/ 423862 w 552876"/>
                <a:gd name="connsiteY4" fmla="*/ 469106 h 547687"/>
                <a:gd name="connsiteX5" fmla="*/ 438150 w 552876"/>
                <a:gd name="connsiteY5" fmla="*/ 428625 h 547687"/>
                <a:gd name="connsiteX6" fmla="*/ 400050 w 552876"/>
                <a:gd name="connsiteY6" fmla="*/ 369093 h 547687"/>
                <a:gd name="connsiteX7" fmla="*/ 135731 w 552876"/>
                <a:gd name="connsiteY7" fmla="*/ 140493 h 547687"/>
                <a:gd name="connsiteX8" fmla="*/ 73819 w 552876"/>
                <a:gd name="connsiteY8" fmla="*/ 190500 h 547687"/>
                <a:gd name="connsiteX9" fmla="*/ 0 w 552876"/>
                <a:gd name="connsiteY9" fmla="*/ 114300 h 547687"/>
                <a:gd name="connsiteX10" fmla="*/ 59531 w 552876"/>
                <a:gd name="connsiteY10" fmla="*/ 69056 h 547687"/>
                <a:gd name="connsiteX11" fmla="*/ 119062 w 552876"/>
                <a:gd name="connsiteY11" fmla="*/ 0 h 54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876" h="547687">
                  <a:moveTo>
                    <a:pt x="119062" y="0"/>
                  </a:moveTo>
                  <a:lnTo>
                    <a:pt x="492919" y="309562"/>
                  </a:lnTo>
                  <a:cubicBezTo>
                    <a:pt x="564754" y="384968"/>
                    <a:pt x="553641" y="432593"/>
                    <a:pt x="550069" y="452437"/>
                  </a:cubicBezTo>
                  <a:lnTo>
                    <a:pt x="497681" y="547687"/>
                  </a:lnTo>
                  <a:lnTo>
                    <a:pt x="423862" y="469106"/>
                  </a:lnTo>
                  <a:lnTo>
                    <a:pt x="438150" y="428625"/>
                  </a:lnTo>
                  <a:lnTo>
                    <a:pt x="400050" y="369093"/>
                  </a:lnTo>
                  <a:lnTo>
                    <a:pt x="135731" y="140493"/>
                  </a:lnTo>
                  <a:lnTo>
                    <a:pt x="73819" y="190500"/>
                  </a:lnTo>
                  <a:lnTo>
                    <a:pt x="0" y="114300"/>
                  </a:lnTo>
                  <a:lnTo>
                    <a:pt x="59531" y="69056"/>
                  </a:lnTo>
                  <a:lnTo>
                    <a:pt x="119062" y="0"/>
                  </a:lnTo>
                  <a:close/>
                </a:path>
              </a:pathLst>
            </a:custGeom>
            <a:solidFill>
              <a:srgbClr val="502800"/>
            </a:solidFill>
            <a:ln w="6350">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Shape 27">
              <a:extLst>
                <a:ext uri="{FF2B5EF4-FFF2-40B4-BE49-F238E27FC236}">
                  <a16:creationId xmlns:a16="http://schemas.microsoft.com/office/drawing/2014/main" id="{2AD56E0F-B9B7-46A4-99F0-395E508EFFFF}"/>
                </a:ext>
              </a:extLst>
            </p:cNvPr>
            <p:cNvSpPr/>
            <p:nvPr/>
          </p:nvSpPr>
          <p:spPr>
            <a:xfrm>
              <a:off x="3611038" y="2687024"/>
              <a:ext cx="155586" cy="117737"/>
            </a:xfrm>
            <a:custGeom>
              <a:avLst/>
              <a:gdLst>
                <a:gd name="connsiteX0" fmla="*/ 0 w 154781"/>
                <a:gd name="connsiteY0" fmla="*/ 73819 h 114300"/>
                <a:gd name="connsiteX1" fmla="*/ 90488 w 154781"/>
                <a:gd name="connsiteY1" fmla="*/ 4762 h 114300"/>
                <a:gd name="connsiteX2" fmla="*/ 154781 w 154781"/>
                <a:gd name="connsiteY2" fmla="*/ 0 h 114300"/>
                <a:gd name="connsiteX3" fmla="*/ 121444 w 154781"/>
                <a:gd name="connsiteY3" fmla="*/ 54769 h 114300"/>
                <a:gd name="connsiteX4" fmla="*/ 47625 w 154781"/>
                <a:gd name="connsiteY4" fmla="*/ 114300 h 114300"/>
                <a:gd name="connsiteX5" fmla="*/ 0 w 154781"/>
                <a:gd name="connsiteY5" fmla="*/ 73819 h 114300"/>
                <a:gd name="connsiteX0" fmla="*/ 0 w 154781"/>
                <a:gd name="connsiteY0" fmla="*/ 79317 h 119798"/>
                <a:gd name="connsiteX1" fmla="*/ 90488 w 154781"/>
                <a:gd name="connsiteY1" fmla="*/ 10260 h 119798"/>
                <a:gd name="connsiteX2" fmla="*/ 154781 w 154781"/>
                <a:gd name="connsiteY2" fmla="*/ 5498 h 119798"/>
                <a:gd name="connsiteX3" fmla="*/ 121444 w 154781"/>
                <a:gd name="connsiteY3" fmla="*/ 60267 h 119798"/>
                <a:gd name="connsiteX4" fmla="*/ 47625 w 154781"/>
                <a:gd name="connsiteY4" fmla="*/ 119798 h 119798"/>
                <a:gd name="connsiteX5" fmla="*/ 0 w 154781"/>
                <a:gd name="connsiteY5" fmla="*/ 79317 h 119798"/>
                <a:gd name="connsiteX0" fmla="*/ 0 w 155586"/>
                <a:gd name="connsiteY0" fmla="*/ 79317 h 119798"/>
                <a:gd name="connsiteX1" fmla="*/ 90488 w 155586"/>
                <a:gd name="connsiteY1" fmla="*/ 10260 h 119798"/>
                <a:gd name="connsiteX2" fmla="*/ 154781 w 155586"/>
                <a:gd name="connsiteY2" fmla="*/ 5498 h 119798"/>
                <a:gd name="connsiteX3" fmla="*/ 121444 w 155586"/>
                <a:gd name="connsiteY3" fmla="*/ 60267 h 119798"/>
                <a:gd name="connsiteX4" fmla="*/ 47625 w 155586"/>
                <a:gd name="connsiteY4" fmla="*/ 119798 h 119798"/>
                <a:gd name="connsiteX5" fmla="*/ 0 w 155586"/>
                <a:gd name="connsiteY5" fmla="*/ 79317 h 119798"/>
                <a:gd name="connsiteX0" fmla="*/ 0 w 155586"/>
                <a:gd name="connsiteY0" fmla="*/ 77256 h 117737"/>
                <a:gd name="connsiteX1" fmla="*/ 78582 w 155586"/>
                <a:gd name="connsiteY1" fmla="*/ 15343 h 117737"/>
                <a:gd name="connsiteX2" fmla="*/ 154781 w 155586"/>
                <a:gd name="connsiteY2" fmla="*/ 3437 h 117737"/>
                <a:gd name="connsiteX3" fmla="*/ 121444 w 155586"/>
                <a:gd name="connsiteY3" fmla="*/ 58206 h 117737"/>
                <a:gd name="connsiteX4" fmla="*/ 47625 w 155586"/>
                <a:gd name="connsiteY4" fmla="*/ 117737 h 117737"/>
                <a:gd name="connsiteX5" fmla="*/ 0 w 155586"/>
                <a:gd name="connsiteY5" fmla="*/ 77256 h 117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86" h="117737">
                  <a:moveTo>
                    <a:pt x="0" y="77256"/>
                  </a:moveTo>
                  <a:lnTo>
                    <a:pt x="78582" y="15343"/>
                  </a:lnTo>
                  <a:cubicBezTo>
                    <a:pt x="104379" y="3040"/>
                    <a:pt x="149622" y="-4897"/>
                    <a:pt x="154781" y="3437"/>
                  </a:cubicBezTo>
                  <a:cubicBezTo>
                    <a:pt x="159940" y="11771"/>
                    <a:pt x="139303" y="39156"/>
                    <a:pt x="121444" y="58206"/>
                  </a:cubicBezTo>
                  <a:lnTo>
                    <a:pt x="47625" y="117737"/>
                  </a:lnTo>
                  <a:lnTo>
                    <a:pt x="0" y="77256"/>
                  </a:lnTo>
                  <a:close/>
                </a:path>
              </a:pathLst>
            </a:custGeom>
            <a:solidFill>
              <a:srgbClr val="3E1F00"/>
            </a:solidFill>
            <a:ln w="6350">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Shape 28">
              <a:extLst>
                <a:ext uri="{FF2B5EF4-FFF2-40B4-BE49-F238E27FC236}">
                  <a16:creationId xmlns:a16="http://schemas.microsoft.com/office/drawing/2014/main" id="{20E824BA-B14C-4D21-B6EC-8CF7AAFBC23F}"/>
                </a:ext>
              </a:extLst>
            </p:cNvPr>
            <p:cNvSpPr/>
            <p:nvPr/>
          </p:nvSpPr>
          <p:spPr>
            <a:xfrm>
              <a:off x="3723206" y="4128468"/>
              <a:ext cx="159172" cy="113221"/>
            </a:xfrm>
            <a:custGeom>
              <a:avLst/>
              <a:gdLst>
                <a:gd name="connsiteX0" fmla="*/ 0 w 166797"/>
                <a:gd name="connsiteY0" fmla="*/ 56591 h 110205"/>
                <a:gd name="connsiteX1" fmla="*/ 101270 w 166797"/>
                <a:gd name="connsiteY1" fmla="*/ 0 h 110205"/>
                <a:gd name="connsiteX2" fmla="*/ 160840 w 166797"/>
                <a:gd name="connsiteY2" fmla="*/ 11914 h 110205"/>
                <a:gd name="connsiteX3" fmla="*/ 166797 w 166797"/>
                <a:gd name="connsiteY3" fmla="*/ 41699 h 110205"/>
                <a:gd name="connsiteX4" fmla="*/ 154883 w 166797"/>
                <a:gd name="connsiteY4" fmla="*/ 56591 h 110205"/>
                <a:gd name="connsiteX5" fmla="*/ 50635 w 166797"/>
                <a:gd name="connsiteY5" fmla="*/ 110205 h 110205"/>
                <a:gd name="connsiteX6" fmla="*/ 0 w 166797"/>
                <a:gd name="connsiteY6" fmla="*/ 56591 h 110205"/>
                <a:gd name="connsiteX0" fmla="*/ 0 w 160840"/>
                <a:gd name="connsiteY0" fmla="*/ 56591 h 110205"/>
                <a:gd name="connsiteX1" fmla="*/ 101270 w 160840"/>
                <a:gd name="connsiteY1" fmla="*/ 0 h 110205"/>
                <a:gd name="connsiteX2" fmla="*/ 160840 w 160840"/>
                <a:gd name="connsiteY2" fmla="*/ 11914 h 110205"/>
                <a:gd name="connsiteX3" fmla="*/ 154883 w 160840"/>
                <a:gd name="connsiteY3" fmla="*/ 56591 h 110205"/>
                <a:gd name="connsiteX4" fmla="*/ 50635 w 160840"/>
                <a:gd name="connsiteY4" fmla="*/ 110205 h 110205"/>
                <a:gd name="connsiteX5" fmla="*/ 0 w 160840"/>
                <a:gd name="connsiteY5" fmla="*/ 56591 h 110205"/>
                <a:gd name="connsiteX0" fmla="*/ 0 w 154883"/>
                <a:gd name="connsiteY0" fmla="*/ 56591 h 110205"/>
                <a:gd name="connsiteX1" fmla="*/ 101270 w 154883"/>
                <a:gd name="connsiteY1" fmla="*/ 0 h 110205"/>
                <a:gd name="connsiteX2" fmla="*/ 151315 w 154883"/>
                <a:gd name="connsiteY2" fmla="*/ 11914 h 110205"/>
                <a:gd name="connsiteX3" fmla="*/ 154883 w 154883"/>
                <a:gd name="connsiteY3" fmla="*/ 56591 h 110205"/>
                <a:gd name="connsiteX4" fmla="*/ 50635 w 154883"/>
                <a:gd name="connsiteY4" fmla="*/ 110205 h 110205"/>
                <a:gd name="connsiteX5" fmla="*/ 0 w 154883"/>
                <a:gd name="connsiteY5" fmla="*/ 56591 h 110205"/>
                <a:gd name="connsiteX0" fmla="*/ 0 w 154883"/>
                <a:gd name="connsiteY0" fmla="*/ 59197 h 112811"/>
                <a:gd name="connsiteX1" fmla="*/ 101270 w 154883"/>
                <a:gd name="connsiteY1" fmla="*/ 2606 h 112811"/>
                <a:gd name="connsiteX2" fmla="*/ 151315 w 154883"/>
                <a:gd name="connsiteY2" fmla="*/ 14520 h 112811"/>
                <a:gd name="connsiteX3" fmla="*/ 154883 w 154883"/>
                <a:gd name="connsiteY3" fmla="*/ 59197 h 112811"/>
                <a:gd name="connsiteX4" fmla="*/ 50635 w 154883"/>
                <a:gd name="connsiteY4" fmla="*/ 112811 h 112811"/>
                <a:gd name="connsiteX5" fmla="*/ 0 w 154883"/>
                <a:gd name="connsiteY5" fmla="*/ 59197 h 112811"/>
                <a:gd name="connsiteX0" fmla="*/ 0 w 163484"/>
                <a:gd name="connsiteY0" fmla="*/ 59197 h 112811"/>
                <a:gd name="connsiteX1" fmla="*/ 101270 w 163484"/>
                <a:gd name="connsiteY1" fmla="*/ 2606 h 112811"/>
                <a:gd name="connsiteX2" fmla="*/ 151315 w 163484"/>
                <a:gd name="connsiteY2" fmla="*/ 14520 h 112811"/>
                <a:gd name="connsiteX3" fmla="*/ 154883 w 163484"/>
                <a:gd name="connsiteY3" fmla="*/ 59197 h 112811"/>
                <a:gd name="connsiteX4" fmla="*/ 50635 w 163484"/>
                <a:gd name="connsiteY4" fmla="*/ 112811 h 112811"/>
                <a:gd name="connsiteX5" fmla="*/ 0 w 163484"/>
                <a:gd name="connsiteY5" fmla="*/ 59197 h 112811"/>
                <a:gd name="connsiteX0" fmla="*/ 0 w 159172"/>
                <a:gd name="connsiteY0" fmla="*/ 59197 h 112811"/>
                <a:gd name="connsiteX1" fmla="*/ 101270 w 159172"/>
                <a:gd name="connsiteY1" fmla="*/ 2606 h 112811"/>
                <a:gd name="connsiteX2" fmla="*/ 151315 w 159172"/>
                <a:gd name="connsiteY2" fmla="*/ 14520 h 112811"/>
                <a:gd name="connsiteX3" fmla="*/ 147740 w 159172"/>
                <a:gd name="connsiteY3" fmla="*/ 59197 h 112811"/>
                <a:gd name="connsiteX4" fmla="*/ 50635 w 159172"/>
                <a:gd name="connsiteY4" fmla="*/ 112811 h 112811"/>
                <a:gd name="connsiteX5" fmla="*/ 0 w 159172"/>
                <a:gd name="connsiteY5" fmla="*/ 59197 h 112811"/>
                <a:gd name="connsiteX0" fmla="*/ 0 w 159172"/>
                <a:gd name="connsiteY0" fmla="*/ 59607 h 113221"/>
                <a:gd name="connsiteX1" fmla="*/ 101270 w 159172"/>
                <a:gd name="connsiteY1" fmla="*/ 3016 h 113221"/>
                <a:gd name="connsiteX2" fmla="*/ 151315 w 159172"/>
                <a:gd name="connsiteY2" fmla="*/ 12549 h 113221"/>
                <a:gd name="connsiteX3" fmla="*/ 147740 w 159172"/>
                <a:gd name="connsiteY3" fmla="*/ 59607 h 113221"/>
                <a:gd name="connsiteX4" fmla="*/ 50635 w 159172"/>
                <a:gd name="connsiteY4" fmla="*/ 113221 h 113221"/>
                <a:gd name="connsiteX5" fmla="*/ 0 w 159172"/>
                <a:gd name="connsiteY5" fmla="*/ 59607 h 11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172" h="113221">
                  <a:moveTo>
                    <a:pt x="0" y="59607"/>
                  </a:moveTo>
                  <a:lnTo>
                    <a:pt x="101270" y="3016"/>
                  </a:lnTo>
                  <a:cubicBezTo>
                    <a:pt x="126489" y="-4430"/>
                    <a:pt x="142380" y="3117"/>
                    <a:pt x="151315" y="12549"/>
                  </a:cubicBezTo>
                  <a:cubicBezTo>
                    <a:pt x="160250" y="21981"/>
                    <a:pt x="164520" y="43225"/>
                    <a:pt x="147740" y="59607"/>
                  </a:cubicBezTo>
                  <a:lnTo>
                    <a:pt x="50635" y="113221"/>
                  </a:lnTo>
                  <a:lnTo>
                    <a:pt x="0" y="59607"/>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Shape 29">
              <a:extLst>
                <a:ext uri="{FF2B5EF4-FFF2-40B4-BE49-F238E27FC236}">
                  <a16:creationId xmlns:a16="http://schemas.microsoft.com/office/drawing/2014/main" id="{9311DF7A-6E5C-43D8-96F8-84BF14A32967}"/>
                </a:ext>
              </a:extLst>
            </p:cNvPr>
            <p:cNvSpPr/>
            <p:nvPr/>
          </p:nvSpPr>
          <p:spPr>
            <a:xfrm>
              <a:off x="3094555" y="3520945"/>
              <a:ext cx="45243" cy="61912"/>
            </a:xfrm>
            <a:custGeom>
              <a:avLst/>
              <a:gdLst>
                <a:gd name="connsiteX0" fmla="*/ 0 w 30956"/>
                <a:gd name="connsiteY0" fmla="*/ 0 h 52387"/>
                <a:gd name="connsiteX1" fmla="*/ 30956 w 30956"/>
                <a:gd name="connsiteY1" fmla="*/ 52387 h 52387"/>
                <a:gd name="connsiteX0" fmla="*/ 0 w 45243"/>
                <a:gd name="connsiteY0" fmla="*/ 0 h 61912"/>
                <a:gd name="connsiteX1" fmla="*/ 45243 w 45243"/>
                <a:gd name="connsiteY1" fmla="*/ 61912 h 61912"/>
                <a:gd name="connsiteX0" fmla="*/ 0 w 45532"/>
                <a:gd name="connsiteY0" fmla="*/ 0 h 62311"/>
                <a:gd name="connsiteX1" fmla="*/ 45243 w 45532"/>
                <a:gd name="connsiteY1" fmla="*/ 61912 h 62311"/>
                <a:gd name="connsiteX2" fmla="*/ 19050 w 45532"/>
                <a:gd name="connsiteY2" fmla="*/ 26193 h 62311"/>
                <a:gd name="connsiteX0" fmla="*/ 0 w 45487"/>
                <a:gd name="connsiteY0" fmla="*/ 0 h 62411"/>
                <a:gd name="connsiteX1" fmla="*/ 45243 w 45487"/>
                <a:gd name="connsiteY1" fmla="*/ 61912 h 62411"/>
                <a:gd name="connsiteX2" fmla="*/ 14288 w 45487"/>
                <a:gd name="connsiteY2" fmla="*/ 33336 h 62411"/>
                <a:gd name="connsiteX0" fmla="*/ 30955 w 76297"/>
                <a:gd name="connsiteY0" fmla="*/ 0 h 65170"/>
                <a:gd name="connsiteX1" fmla="*/ 76198 w 76297"/>
                <a:gd name="connsiteY1" fmla="*/ 61912 h 65170"/>
                <a:gd name="connsiteX2" fmla="*/ 0 w 76297"/>
                <a:gd name="connsiteY2" fmla="*/ 59529 h 65170"/>
                <a:gd name="connsiteX0" fmla="*/ 0 w 45243"/>
                <a:gd name="connsiteY0" fmla="*/ 0 h 61912"/>
                <a:gd name="connsiteX1" fmla="*/ 45243 w 45243"/>
                <a:gd name="connsiteY1" fmla="*/ 61912 h 61912"/>
                <a:gd name="connsiteX0" fmla="*/ 0 w 45243"/>
                <a:gd name="connsiteY0" fmla="*/ 0 h 61912"/>
                <a:gd name="connsiteX1" fmla="*/ 21432 w 45243"/>
                <a:gd name="connsiteY1" fmla="*/ 26192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Lst>
              <a:ahLst/>
              <a:cxnLst>
                <a:cxn ang="0">
                  <a:pos x="connsiteX0" y="connsiteY0"/>
                </a:cxn>
                <a:cxn ang="0">
                  <a:pos x="connsiteX1" y="connsiteY1"/>
                </a:cxn>
                <a:cxn ang="0">
                  <a:pos x="connsiteX2" y="connsiteY2"/>
                </a:cxn>
              </a:cxnLst>
              <a:rect l="l" t="t" r="r" b="b"/>
              <a:pathLst>
                <a:path w="45243" h="61912">
                  <a:moveTo>
                    <a:pt x="0" y="0"/>
                  </a:moveTo>
                  <a:lnTo>
                    <a:pt x="11907" y="47623"/>
                  </a:lnTo>
                  <a:cubicBezTo>
                    <a:pt x="794" y="38893"/>
                    <a:pt x="34924" y="44450"/>
                    <a:pt x="45243" y="61912"/>
                  </a:cubicBezTo>
                </a:path>
              </a:pathLst>
            </a:custGeom>
            <a:no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Shape 30">
              <a:extLst>
                <a:ext uri="{FF2B5EF4-FFF2-40B4-BE49-F238E27FC236}">
                  <a16:creationId xmlns:a16="http://schemas.microsoft.com/office/drawing/2014/main" id="{FBEFD4FD-410B-437B-A54E-211D0D132404}"/>
                </a:ext>
              </a:extLst>
            </p:cNvPr>
            <p:cNvSpPr/>
            <p:nvPr/>
          </p:nvSpPr>
          <p:spPr>
            <a:xfrm>
              <a:off x="3134883" y="3388719"/>
              <a:ext cx="45243" cy="61912"/>
            </a:xfrm>
            <a:custGeom>
              <a:avLst/>
              <a:gdLst>
                <a:gd name="connsiteX0" fmla="*/ 0 w 30956"/>
                <a:gd name="connsiteY0" fmla="*/ 0 h 52387"/>
                <a:gd name="connsiteX1" fmla="*/ 30956 w 30956"/>
                <a:gd name="connsiteY1" fmla="*/ 52387 h 52387"/>
                <a:gd name="connsiteX0" fmla="*/ 0 w 45243"/>
                <a:gd name="connsiteY0" fmla="*/ 0 h 61912"/>
                <a:gd name="connsiteX1" fmla="*/ 45243 w 45243"/>
                <a:gd name="connsiteY1" fmla="*/ 61912 h 61912"/>
                <a:gd name="connsiteX0" fmla="*/ 0 w 45532"/>
                <a:gd name="connsiteY0" fmla="*/ 0 h 62311"/>
                <a:gd name="connsiteX1" fmla="*/ 45243 w 45532"/>
                <a:gd name="connsiteY1" fmla="*/ 61912 h 62311"/>
                <a:gd name="connsiteX2" fmla="*/ 19050 w 45532"/>
                <a:gd name="connsiteY2" fmla="*/ 26193 h 62311"/>
                <a:gd name="connsiteX0" fmla="*/ 0 w 45487"/>
                <a:gd name="connsiteY0" fmla="*/ 0 h 62411"/>
                <a:gd name="connsiteX1" fmla="*/ 45243 w 45487"/>
                <a:gd name="connsiteY1" fmla="*/ 61912 h 62411"/>
                <a:gd name="connsiteX2" fmla="*/ 14288 w 45487"/>
                <a:gd name="connsiteY2" fmla="*/ 33336 h 62411"/>
                <a:gd name="connsiteX0" fmla="*/ 30955 w 76297"/>
                <a:gd name="connsiteY0" fmla="*/ 0 h 65170"/>
                <a:gd name="connsiteX1" fmla="*/ 76198 w 76297"/>
                <a:gd name="connsiteY1" fmla="*/ 61912 h 65170"/>
                <a:gd name="connsiteX2" fmla="*/ 0 w 76297"/>
                <a:gd name="connsiteY2" fmla="*/ 59529 h 65170"/>
                <a:gd name="connsiteX0" fmla="*/ 0 w 45243"/>
                <a:gd name="connsiteY0" fmla="*/ 0 h 61912"/>
                <a:gd name="connsiteX1" fmla="*/ 45243 w 45243"/>
                <a:gd name="connsiteY1" fmla="*/ 61912 h 61912"/>
                <a:gd name="connsiteX0" fmla="*/ 0 w 45243"/>
                <a:gd name="connsiteY0" fmla="*/ 0 h 61912"/>
                <a:gd name="connsiteX1" fmla="*/ 21432 w 45243"/>
                <a:gd name="connsiteY1" fmla="*/ 26192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Lst>
              <a:ahLst/>
              <a:cxnLst>
                <a:cxn ang="0">
                  <a:pos x="connsiteX0" y="connsiteY0"/>
                </a:cxn>
                <a:cxn ang="0">
                  <a:pos x="connsiteX1" y="connsiteY1"/>
                </a:cxn>
                <a:cxn ang="0">
                  <a:pos x="connsiteX2" y="connsiteY2"/>
                </a:cxn>
              </a:cxnLst>
              <a:rect l="l" t="t" r="r" b="b"/>
              <a:pathLst>
                <a:path w="45243" h="61912">
                  <a:moveTo>
                    <a:pt x="0" y="0"/>
                  </a:moveTo>
                  <a:cubicBezTo>
                    <a:pt x="3969" y="15874"/>
                    <a:pt x="4367" y="37304"/>
                    <a:pt x="11907" y="47623"/>
                  </a:cubicBezTo>
                  <a:cubicBezTo>
                    <a:pt x="19447" y="57942"/>
                    <a:pt x="34924" y="44450"/>
                    <a:pt x="45243" y="61912"/>
                  </a:cubicBezTo>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Freeform: Shape 31">
              <a:extLst>
                <a:ext uri="{FF2B5EF4-FFF2-40B4-BE49-F238E27FC236}">
                  <a16:creationId xmlns:a16="http://schemas.microsoft.com/office/drawing/2014/main" id="{1F237746-F4AB-4F79-AE0E-CE4BB649DF0B}"/>
                </a:ext>
              </a:extLst>
            </p:cNvPr>
            <p:cNvSpPr/>
            <p:nvPr/>
          </p:nvSpPr>
          <p:spPr>
            <a:xfrm>
              <a:off x="3830801" y="4130616"/>
              <a:ext cx="45243" cy="61912"/>
            </a:xfrm>
            <a:custGeom>
              <a:avLst/>
              <a:gdLst>
                <a:gd name="connsiteX0" fmla="*/ 0 w 30956"/>
                <a:gd name="connsiteY0" fmla="*/ 0 h 52387"/>
                <a:gd name="connsiteX1" fmla="*/ 30956 w 30956"/>
                <a:gd name="connsiteY1" fmla="*/ 52387 h 52387"/>
                <a:gd name="connsiteX0" fmla="*/ 0 w 45243"/>
                <a:gd name="connsiteY0" fmla="*/ 0 h 61912"/>
                <a:gd name="connsiteX1" fmla="*/ 45243 w 45243"/>
                <a:gd name="connsiteY1" fmla="*/ 61912 h 61912"/>
                <a:gd name="connsiteX0" fmla="*/ 0 w 45532"/>
                <a:gd name="connsiteY0" fmla="*/ 0 h 62311"/>
                <a:gd name="connsiteX1" fmla="*/ 45243 w 45532"/>
                <a:gd name="connsiteY1" fmla="*/ 61912 h 62311"/>
                <a:gd name="connsiteX2" fmla="*/ 19050 w 45532"/>
                <a:gd name="connsiteY2" fmla="*/ 26193 h 62311"/>
                <a:gd name="connsiteX0" fmla="*/ 0 w 45487"/>
                <a:gd name="connsiteY0" fmla="*/ 0 h 62411"/>
                <a:gd name="connsiteX1" fmla="*/ 45243 w 45487"/>
                <a:gd name="connsiteY1" fmla="*/ 61912 h 62411"/>
                <a:gd name="connsiteX2" fmla="*/ 14288 w 45487"/>
                <a:gd name="connsiteY2" fmla="*/ 33336 h 62411"/>
                <a:gd name="connsiteX0" fmla="*/ 30955 w 76297"/>
                <a:gd name="connsiteY0" fmla="*/ 0 h 65170"/>
                <a:gd name="connsiteX1" fmla="*/ 76198 w 76297"/>
                <a:gd name="connsiteY1" fmla="*/ 61912 h 65170"/>
                <a:gd name="connsiteX2" fmla="*/ 0 w 76297"/>
                <a:gd name="connsiteY2" fmla="*/ 59529 h 65170"/>
                <a:gd name="connsiteX0" fmla="*/ 0 w 45243"/>
                <a:gd name="connsiteY0" fmla="*/ 0 h 61912"/>
                <a:gd name="connsiteX1" fmla="*/ 45243 w 45243"/>
                <a:gd name="connsiteY1" fmla="*/ 61912 h 61912"/>
                <a:gd name="connsiteX0" fmla="*/ 0 w 45243"/>
                <a:gd name="connsiteY0" fmla="*/ 0 h 61912"/>
                <a:gd name="connsiteX1" fmla="*/ 21432 w 45243"/>
                <a:gd name="connsiteY1" fmla="*/ 26192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Lst>
              <a:ahLst/>
              <a:cxnLst>
                <a:cxn ang="0">
                  <a:pos x="connsiteX0" y="connsiteY0"/>
                </a:cxn>
                <a:cxn ang="0">
                  <a:pos x="connsiteX1" y="connsiteY1"/>
                </a:cxn>
                <a:cxn ang="0">
                  <a:pos x="connsiteX2" y="connsiteY2"/>
                </a:cxn>
              </a:cxnLst>
              <a:rect l="l" t="t" r="r" b="b"/>
              <a:pathLst>
                <a:path w="45243" h="61912">
                  <a:moveTo>
                    <a:pt x="0" y="0"/>
                  </a:moveTo>
                  <a:lnTo>
                    <a:pt x="11907" y="47623"/>
                  </a:lnTo>
                  <a:cubicBezTo>
                    <a:pt x="794" y="38893"/>
                    <a:pt x="34924" y="44450"/>
                    <a:pt x="45243" y="61912"/>
                  </a:cubicBezTo>
                </a:path>
              </a:pathLst>
            </a:custGeom>
            <a:solidFill>
              <a:srgbClr val="5C2E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Freeform: Shape 32">
              <a:extLst>
                <a:ext uri="{FF2B5EF4-FFF2-40B4-BE49-F238E27FC236}">
                  <a16:creationId xmlns:a16="http://schemas.microsoft.com/office/drawing/2014/main" id="{400D28CC-DBE9-4D38-BDFA-4325691D8A40}"/>
                </a:ext>
              </a:extLst>
            </p:cNvPr>
            <p:cNvSpPr/>
            <p:nvPr/>
          </p:nvSpPr>
          <p:spPr>
            <a:xfrm>
              <a:off x="3902549" y="4153251"/>
              <a:ext cx="194154" cy="148722"/>
            </a:xfrm>
            <a:custGeom>
              <a:avLst/>
              <a:gdLst>
                <a:gd name="connsiteX0" fmla="*/ 0 w 178710"/>
                <a:gd name="connsiteY0" fmla="*/ 62548 h 145946"/>
                <a:gd name="connsiteX1" fmla="*/ 125097 w 178710"/>
                <a:gd name="connsiteY1" fmla="*/ 0 h 145946"/>
                <a:gd name="connsiteX2" fmla="*/ 166796 w 178710"/>
                <a:gd name="connsiteY2" fmla="*/ 8935 h 145946"/>
                <a:gd name="connsiteX3" fmla="*/ 178710 w 178710"/>
                <a:gd name="connsiteY3" fmla="*/ 35742 h 145946"/>
                <a:gd name="connsiteX4" fmla="*/ 178710 w 178710"/>
                <a:gd name="connsiteY4" fmla="*/ 62548 h 145946"/>
                <a:gd name="connsiteX5" fmla="*/ 116162 w 178710"/>
                <a:gd name="connsiteY5" fmla="*/ 110204 h 145946"/>
                <a:gd name="connsiteX6" fmla="*/ 41699 w 178710"/>
                <a:gd name="connsiteY6" fmla="*/ 145946 h 145946"/>
                <a:gd name="connsiteX7" fmla="*/ 0 w 178710"/>
                <a:gd name="connsiteY7" fmla="*/ 62548 h 145946"/>
                <a:gd name="connsiteX0" fmla="*/ 0 w 178710"/>
                <a:gd name="connsiteY0" fmla="*/ 62548 h 145946"/>
                <a:gd name="connsiteX1" fmla="*/ 125097 w 178710"/>
                <a:gd name="connsiteY1" fmla="*/ 0 h 145946"/>
                <a:gd name="connsiteX2" fmla="*/ 166796 w 178710"/>
                <a:gd name="connsiteY2" fmla="*/ 8935 h 145946"/>
                <a:gd name="connsiteX3" fmla="*/ 178710 w 178710"/>
                <a:gd name="connsiteY3" fmla="*/ 35742 h 145946"/>
                <a:gd name="connsiteX4" fmla="*/ 178710 w 178710"/>
                <a:gd name="connsiteY4" fmla="*/ 62548 h 145946"/>
                <a:gd name="connsiteX5" fmla="*/ 116162 w 178710"/>
                <a:gd name="connsiteY5" fmla="*/ 107823 h 145946"/>
                <a:gd name="connsiteX6" fmla="*/ 41699 w 178710"/>
                <a:gd name="connsiteY6" fmla="*/ 145946 h 145946"/>
                <a:gd name="connsiteX7" fmla="*/ 0 w 178710"/>
                <a:gd name="connsiteY7" fmla="*/ 62548 h 145946"/>
                <a:gd name="connsiteX0" fmla="*/ 0 w 185854"/>
                <a:gd name="connsiteY0" fmla="*/ 69691 h 145946"/>
                <a:gd name="connsiteX1" fmla="*/ 132241 w 185854"/>
                <a:gd name="connsiteY1" fmla="*/ 0 h 145946"/>
                <a:gd name="connsiteX2" fmla="*/ 173940 w 185854"/>
                <a:gd name="connsiteY2" fmla="*/ 8935 h 145946"/>
                <a:gd name="connsiteX3" fmla="*/ 185854 w 185854"/>
                <a:gd name="connsiteY3" fmla="*/ 35742 h 145946"/>
                <a:gd name="connsiteX4" fmla="*/ 185854 w 185854"/>
                <a:gd name="connsiteY4" fmla="*/ 62548 h 145946"/>
                <a:gd name="connsiteX5" fmla="*/ 123306 w 185854"/>
                <a:gd name="connsiteY5" fmla="*/ 107823 h 145946"/>
                <a:gd name="connsiteX6" fmla="*/ 48843 w 185854"/>
                <a:gd name="connsiteY6" fmla="*/ 145946 h 145946"/>
                <a:gd name="connsiteX7" fmla="*/ 0 w 185854"/>
                <a:gd name="connsiteY7" fmla="*/ 69691 h 145946"/>
                <a:gd name="connsiteX0" fmla="*/ 0 w 185854"/>
                <a:gd name="connsiteY0" fmla="*/ 69691 h 145946"/>
                <a:gd name="connsiteX1" fmla="*/ 132241 w 185854"/>
                <a:gd name="connsiteY1" fmla="*/ 0 h 145946"/>
                <a:gd name="connsiteX2" fmla="*/ 173940 w 185854"/>
                <a:gd name="connsiteY2" fmla="*/ 8935 h 145946"/>
                <a:gd name="connsiteX3" fmla="*/ 185854 w 185854"/>
                <a:gd name="connsiteY3" fmla="*/ 62548 h 145946"/>
                <a:gd name="connsiteX4" fmla="*/ 123306 w 185854"/>
                <a:gd name="connsiteY4" fmla="*/ 107823 h 145946"/>
                <a:gd name="connsiteX5" fmla="*/ 48843 w 185854"/>
                <a:gd name="connsiteY5" fmla="*/ 145946 h 145946"/>
                <a:gd name="connsiteX6" fmla="*/ 0 w 185854"/>
                <a:gd name="connsiteY6" fmla="*/ 69691 h 145946"/>
                <a:gd name="connsiteX0" fmla="*/ 0 w 185854"/>
                <a:gd name="connsiteY0" fmla="*/ 69691 h 145946"/>
                <a:gd name="connsiteX1" fmla="*/ 132241 w 185854"/>
                <a:gd name="connsiteY1" fmla="*/ 0 h 145946"/>
                <a:gd name="connsiteX2" fmla="*/ 176321 w 185854"/>
                <a:gd name="connsiteY2" fmla="*/ 16079 h 145946"/>
                <a:gd name="connsiteX3" fmla="*/ 185854 w 185854"/>
                <a:gd name="connsiteY3" fmla="*/ 62548 h 145946"/>
                <a:gd name="connsiteX4" fmla="*/ 123306 w 185854"/>
                <a:gd name="connsiteY4" fmla="*/ 107823 h 145946"/>
                <a:gd name="connsiteX5" fmla="*/ 48843 w 185854"/>
                <a:gd name="connsiteY5" fmla="*/ 145946 h 145946"/>
                <a:gd name="connsiteX6" fmla="*/ 0 w 185854"/>
                <a:gd name="connsiteY6" fmla="*/ 69691 h 145946"/>
                <a:gd name="connsiteX0" fmla="*/ 0 w 185854"/>
                <a:gd name="connsiteY0" fmla="*/ 72467 h 148722"/>
                <a:gd name="connsiteX1" fmla="*/ 132241 w 185854"/>
                <a:gd name="connsiteY1" fmla="*/ 2776 h 148722"/>
                <a:gd name="connsiteX2" fmla="*/ 176321 w 185854"/>
                <a:gd name="connsiteY2" fmla="*/ 18855 h 148722"/>
                <a:gd name="connsiteX3" fmla="*/ 185854 w 185854"/>
                <a:gd name="connsiteY3" fmla="*/ 65324 h 148722"/>
                <a:gd name="connsiteX4" fmla="*/ 123306 w 185854"/>
                <a:gd name="connsiteY4" fmla="*/ 110599 h 148722"/>
                <a:gd name="connsiteX5" fmla="*/ 48843 w 185854"/>
                <a:gd name="connsiteY5" fmla="*/ 148722 h 148722"/>
                <a:gd name="connsiteX6" fmla="*/ 0 w 185854"/>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3306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3306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0925 w 189391"/>
                <a:gd name="connsiteY4" fmla="*/ 110599 h 148722"/>
                <a:gd name="connsiteX5" fmla="*/ 48843 w 189391"/>
                <a:gd name="connsiteY5" fmla="*/ 148722 h 148722"/>
                <a:gd name="connsiteX6" fmla="*/ 0 w 189391"/>
                <a:gd name="connsiteY6" fmla="*/ 72467 h 148722"/>
                <a:gd name="connsiteX0" fmla="*/ 0 w 189391"/>
                <a:gd name="connsiteY0" fmla="*/ 72467 h 148722"/>
                <a:gd name="connsiteX1" fmla="*/ 132241 w 189391"/>
                <a:gd name="connsiteY1" fmla="*/ 2776 h 148722"/>
                <a:gd name="connsiteX2" fmla="*/ 176321 w 189391"/>
                <a:gd name="connsiteY2" fmla="*/ 18855 h 148722"/>
                <a:gd name="connsiteX3" fmla="*/ 185854 w 189391"/>
                <a:gd name="connsiteY3" fmla="*/ 65324 h 148722"/>
                <a:gd name="connsiteX4" fmla="*/ 120925 w 189391"/>
                <a:gd name="connsiteY4" fmla="*/ 108217 h 148722"/>
                <a:gd name="connsiteX5" fmla="*/ 48843 w 189391"/>
                <a:gd name="connsiteY5" fmla="*/ 148722 h 148722"/>
                <a:gd name="connsiteX6" fmla="*/ 0 w 189391"/>
                <a:gd name="connsiteY6" fmla="*/ 72467 h 148722"/>
                <a:gd name="connsiteX0" fmla="*/ 0 w 184629"/>
                <a:gd name="connsiteY0" fmla="*/ 77229 h 148722"/>
                <a:gd name="connsiteX1" fmla="*/ 127479 w 184629"/>
                <a:gd name="connsiteY1" fmla="*/ 2776 h 148722"/>
                <a:gd name="connsiteX2" fmla="*/ 171559 w 184629"/>
                <a:gd name="connsiteY2" fmla="*/ 18855 h 148722"/>
                <a:gd name="connsiteX3" fmla="*/ 181092 w 184629"/>
                <a:gd name="connsiteY3" fmla="*/ 65324 h 148722"/>
                <a:gd name="connsiteX4" fmla="*/ 116163 w 184629"/>
                <a:gd name="connsiteY4" fmla="*/ 108217 h 148722"/>
                <a:gd name="connsiteX5" fmla="*/ 44081 w 184629"/>
                <a:gd name="connsiteY5" fmla="*/ 148722 h 148722"/>
                <a:gd name="connsiteX6" fmla="*/ 0 w 184629"/>
                <a:gd name="connsiteY6" fmla="*/ 77229 h 148722"/>
                <a:gd name="connsiteX0" fmla="*/ 0 w 194154"/>
                <a:gd name="connsiteY0" fmla="*/ 79610 h 148722"/>
                <a:gd name="connsiteX1" fmla="*/ 137004 w 194154"/>
                <a:gd name="connsiteY1" fmla="*/ 2776 h 148722"/>
                <a:gd name="connsiteX2" fmla="*/ 181084 w 194154"/>
                <a:gd name="connsiteY2" fmla="*/ 18855 h 148722"/>
                <a:gd name="connsiteX3" fmla="*/ 190617 w 194154"/>
                <a:gd name="connsiteY3" fmla="*/ 65324 h 148722"/>
                <a:gd name="connsiteX4" fmla="*/ 125688 w 194154"/>
                <a:gd name="connsiteY4" fmla="*/ 108217 h 148722"/>
                <a:gd name="connsiteX5" fmla="*/ 53606 w 194154"/>
                <a:gd name="connsiteY5" fmla="*/ 148722 h 148722"/>
                <a:gd name="connsiteX6" fmla="*/ 0 w 194154"/>
                <a:gd name="connsiteY6" fmla="*/ 79610 h 1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4154" h="148722">
                  <a:moveTo>
                    <a:pt x="0" y="79610"/>
                  </a:moveTo>
                  <a:lnTo>
                    <a:pt x="137004" y="2776"/>
                  </a:lnTo>
                  <a:cubicBezTo>
                    <a:pt x="166391" y="-6159"/>
                    <a:pt x="172149" y="8430"/>
                    <a:pt x="181084" y="18855"/>
                  </a:cubicBezTo>
                  <a:cubicBezTo>
                    <a:pt x="190019" y="29280"/>
                    <a:pt x="199453" y="50033"/>
                    <a:pt x="190617" y="65324"/>
                  </a:cubicBezTo>
                  <a:lnTo>
                    <a:pt x="125688" y="108217"/>
                  </a:lnTo>
                  <a:lnTo>
                    <a:pt x="53606" y="148722"/>
                  </a:lnTo>
                  <a:lnTo>
                    <a:pt x="0" y="79610"/>
                  </a:lnTo>
                  <a:close/>
                </a:path>
              </a:pathLst>
            </a:custGeom>
            <a:solidFill>
              <a:srgbClr val="502800"/>
            </a:solid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Shape 33">
              <a:extLst>
                <a:ext uri="{FF2B5EF4-FFF2-40B4-BE49-F238E27FC236}">
                  <a16:creationId xmlns:a16="http://schemas.microsoft.com/office/drawing/2014/main" id="{848B3BBD-AD97-4105-9375-6A74B980D4C1}"/>
                </a:ext>
              </a:extLst>
            </p:cNvPr>
            <p:cNvSpPr/>
            <p:nvPr/>
          </p:nvSpPr>
          <p:spPr>
            <a:xfrm>
              <a:off x="4051460" y="4158952"/>
              <a:ext cx="45243" cy="61912"/>
            </a:xfrm>
            <a:custGeom>
              <a:avLst/>
              <a:gdLst>
                <a:gd name="connsiteX0" fmla="*/ 0 w 30956"/>
                <a:gd name="connsiteY0" fmla="*/ 0 h 52387"/>
                <a:gd name="connsiteX1" fmla="*/ 30956 w 30956"/>
                <a:gd name="connsiteY1" fmla="*/ 52387 h 52387"/>
                <a:gd name="connsiteX0" fmla="*/ 0 w 45243"/>
                <a:gd name="connsiteY0" fmla="*/ 0 h 61912"/>
                <a:gd name="connsiteX1" fmla="*/ 45243 w 45243"/>
                <a:gd name="connsiteY1" fmla="*/ 61912 h 61912"/>
                <a:gd name="connsiteX0" fmla="*/ 0 w 45532"/>
                <a:gd name="connsiteY0" fmla="*/ 0 h 62311"/>
                <a:gd name="connsiteX1" fmla="*/ 45243 w 45532"/>
                <a:gd name="connsiteY1" fmla="*/ 61912 h 62311"/>
                <a:gd name="connsiteX2" fmla="*/ 19050 w 45532"/>
                <a:gd name="connsiteY2" fmla="*/ 26193 h 62311"/>
                <a:gd name="connsiteX0" fmla="*/ 0 w 45487"/>
                <a:gd name="connsiteY0" fmla="*/ 0 h 62411"/>
                <a:gd name="connsiteX1" fmla="*/ 45243 w 45487"/>
                <a:gd name="connsiteY1" fmla="*/ 61912 h 62411"/>
                <a:gd name="connsiteX2" fmla="*/ 14288 w 45487"/>
                <a:gd name="connsiteY2" fmla="*/ 33336 h 62411"/>
                <a:gd name="connsiteX0" fmla="*/ 30955 w 76297"/>
                <a:gd name="connsiteY0" fmla="*/ 0 h 65170"/>
                <a:gd name="connsiteX1" fmla="*/ 76198 w 76297"/>
                <a:gd name="connsiteY1" fmla="*/ 61912 h 65170"/>
                <a:gd name="connsiteX2" fmla="*/ 0 w 76297"/>
                <a:gd name="connsiteY2" fmla="*/ 59529 h 65170"/>
                <a:gd name="connsiteX0" fmla="*/ 0 w 45243"/>
                <a:gd name="connsiteY0" fmla="*/ 0 h 61912"/>
                <a:gd name="connsiteX1" fmla="*/ 45243 w 45243"/>
                <a:gd name="connsiteY1" fmla="*/ 61912 h 61912"/>
                <a:gd name="connsiteX0" fmla="*/ 0 w 45243"/>
                <a:gd name="connsiteY0" fmla="*/ 0 h 61912"/>
                <a:gd name="connsiteX1" fmla="*/ 21432 w 45243"/>
                <a:gd name="connsiteY1" fmla="*/ 26192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 name="connsiteX0" fmla="*/ 0 w 45243"/>
                <a:gd name="connsiteY0" fmla="*/ 0 h 61912"/>
                <a:gd name="connsiteX1" fmla="*/ 11907 w 45243"/>
                <a:gd name="connsiteY1" fmla="*/ 47623 h 61912"/>
                <a:gd name="connsiteX2" fmla="*/ 45243 w 45243"/>
                <a:gd name="connsiteY2" fmla="*/ 61912 h 61912"/>
              </a:gdLst>
              <a:ahLst/>
              <a:cxnLst>
                <a:cxn ang="0">
                  <a:pos x="connsiteX0" y="connsiteY0"/>
                </a:cxn>
                <a:cxn ang="0">
                  <a:pos x="connsiteX1" y="connsiteY1"/>
                </a:cxn>
                <a:cxn ang="0">
                  <a:pos x="connsiteX2" y="connsiteY2"/>
                </a:cxn>
              </a:cxnLst>
              <a:rect l="l" t="t" r="r" b="b"/>
              <a:pathLst>
                <a:path w="45243" h="61912">
                  <a:moveTo>
                    <a:pt x="0" y="0"/>
                  </a:moveTo>
                  <a:cubicBezTo>
                    <a:pt x="3969" y="15874"/>
                    <a:pt x="4367" y="37304"/>
                    <a:pt x="11907" y="47623"/>
                  </a:cubicBezTo>
                  <a:cubicBezTo>
                    <a:pt x="19447" y="57942"/>
                    <a:pt x="34924" y="44450"/>
                    <a:pt x="45243" y="61912"/>
                  </a:cubicBezTo>
                </a:path>
              </a:pathLst>
            </a:custGeom>
            <a:noFill/>
            <a:ln w="6350">
              <a:solidFill>
                <a:srgbClr val="3E1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34">
              <a:extLst>
                <a:ext uri="{FF2B5EF4-FFF2-40B4-BE49-F238E27FC236}">
                  <a16:creationId xmlns:a16="http://schemas.microsoft.com/office/drawing/2014/main" id="{D1AABE05-559F-4767-8A4B-D4C2ABCF3143}"/>
                </a:ext>
              </a:extLst>
            </p:cNvPr>
            <p:cNvSpPr/>
            <p:nvPr/>
          </p:nvSpPr>
          <p:spPr>
            <a:xfrm>
              <a:off x="3734753" y="2837087"/>
              <a:ext cx="361950" cy="326231"/>
            </a:xfrm>
            <a:custGeom>
              <a:avLst/>
              <a:gdLst>
                <a:gd name="connsiteX0" fmla="*/ 0 w 361950"/>
                <a:gd name="connsiteY0" fmla="*/ 35719 h 326231"/>
                <a:gd name="connsiteX1" fmla="*/ 59531 w 361950"/>
                <a:gd name="connsiteY1" fmla="*/ 0 h 326231"/>
                <a:gd name="connsiteX2" fmla="*/ 361950 w 361950"/>
                <a:gd name="connsiteY2" fmla="*/ 266700 h 326231"/>
                <a:gd name="connsiteX3" fmla="*/ 342900 w 361950"/>
                <a:gd name="connsiteY3" fmla="*/ 326231 h 326231"/>
                <a:gd name="connsiteX4" fmla="*/ 0 w 361950"/>
                <a:gd name="connsiteY4" fmla="*/ 35719 h 32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326231">
                  <a:moveTo>
                    <a:pt x="0" y="35719"/>
                  </a:moveTo>
                  <a:lnTo>
                    <a:pt x="59531" y="0"/>
                  </a:lnTo>
                  <a:lnTo>
                    <a:pt x="361950" y="266700"/>
                  </a:lnTo>
                  <a:lnTo>
                    <a:pt x="342900" y="326231"/>
                  </a:lnTo>
                  <a:lnTo>
                    <a:pt x="0" y="35719"/>
                  </a:lnTo>
                  <a:close/>
                </a:path>
              </a:pathLst>
            </a:custGeom>
            <a:solidFill>
              <a:srgbClr val="3E1F00"/>
            </a:solidFill>
            <a:ln w="6350">
              <a:solidFill>
                <a:srgbClr val="50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90C2772B-E3E4-4419-9F9F-5D84A9165C40}"/>
              </a:ext>
            </a:extLst>
          </p:cNvPr>
          <p:cNvGrpSpPr/>
          <p:nvPr/>
        </p:nvGrpSpPr>
        <p:grpSpPr>
          <a:xfrm>
            <a:off x="1121705" y="225315"/>
            <a:ext cx="7722415" cy="1617201"/>
            <a:chOff x="1190014" y="39276"/>
            <a:chExt cx="7722415" cy="1617201"/>
          </a:xfrm>
        </p:grpSpPr>
        <p:sp>
          <p:nvSpPr>
            <p:cNvPr id="18" name="Speech Bubble: Rectangle with Corners Rounded 17">
              <a:extLst>
                <a:ext uri="{FF2B5EF4-FFF2-40B4-BE49-F238E27FC236}">
                  <a16:creationId xmlns:a16="http://schemas.microsoft.com/office/drawing/2014/main" id="{92538F9A-BF24-4F43-83D6-076F344BD27F}"/>
                </a:ext>
              </a:extLst>
            </p:cNvPr>
            <p:cNvSpPr/>
            <p:nvPr/>
          </p:nvSpPr>
          <p:spPr>
            <a:xfrm>
              <a:off x="1190014" y="39276"/>
              <a:ext cx="7722415" cy="1617201"/>
            </a:xfrm>
            <a:prstGeom prst="wedgeRoundRectCallout">
              <a:avLst>
                <a:gd name="adj1" fmla="val -40341"/>
                <a:gd name="adj2" fmla="val 12042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B75BFEE5-80D1-46F8-B3A5-595AE8F69CBA}"/>
                </a:ext>
              </a:extLst>
            </p:cNvPr>
            <p:cNvSpPr txBox="1"/>
            <p:nvPr/>
          </p:nvSpPr>
          <p:spPr>
            <a:xfrm>
              <a:off x="1317851" y="86817"/>
              <a:ext cx="7594578" cy="1569660"/>
            </a:xfrm>
            <a:prstGeom prst="rect">
              <a:avLst/>
            </a:prstGeom>
            <a:noFill/>
          </p:spPr>
          <p:txBody>
            <a:bodyPr wrap="square" rtlCol="0">
              <a:spAutoFit/>
            </a:bodyPr>
            <a:lstStyle/>
            <a:p>
              <a:pPr algn="ctr"/>
              <a:r>
                <a:rPr lang="en-GB" sz="3200" dirty="0">
                  <a:solidFill>
                    <a:srgbClr val="6600FF"/>
                  </a:solidFill>
                  <a:latin typeface="Comic Sans MS" panose="030F0702030302020204" pitchFamily="66" charset="0"/>
                </a:rPr>
                <a:t>The suitcase reminds us that the Israelites had to leave Egypt quickly and cross the Red Sea. </a:t>
              </a:r>
            </a:p>
          </p:txBody>
        </p:sp>
      </p:grpSp>
      <p:sp>
        <p:nvSpPr>
          <p:cNvPr id="6" name="Rectangle 5">
            <a:hlinkClick r:id="rId4" action="ppaction://hlinksldjump"/>
            <a:extLst>
              <a:ext uri="{FF2B5EF4-FFF2-40B4-BE49-F238E27FC236}">
                <a16:creationId xmlns:a16="http://schemas.microsoft.com/office/drawing/2014/main" id="{732CC23A-0E5F-4983-A894-146021586156}"/>
              </a:ext>
            </a:extLst>
          </p:cNvPr>
          <p:cNvSpPr/>
          <p:nvPr/>
        </p:nvSpPr>
        <p:spPr>
          <a:xfrm>
            <a:off x="-132452" y="-356068"/>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rId5" action="ppaction://hlinksldjump"/>
            <a:extLst>
              <a:ext uri="{FF2B5EF4-FFF2-40B4-BE49-F238E27FC236}">
                <a16:creationId xmlns:a16="http://schemas.microsoft.com/office/drawing/2014/main" id="{07F1434D-6D0F-4195-9213-6518FDAD1907}"/>
              </a:ext>
            </a:extLst>
          </p:cNvPr>
          <p:cNvSpPr/>
          <p:nvPr/>
        </p:nvSpPr>
        <p:spPr>
          <a:xfrm>
            <a:off x="-3180452" y="5465301"/>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9566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childTnLst>
                          </p:cTn>
                        </p:par>
                        <p:par>
                          <p:cTn id="10" fill="hold">
                            <p:stCondLst>
                              <p:cond delay="1750"/>
                            </p:stCondLst>
                            <p:childTnLst>
                              <p:par>
                                <p:cTn id="11" presetID="22" presetClass="entr" presetSubtype="4" fill="hold" nodeType="after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1750"/>
                                        <p:tgtEl>
                                          <p:spTgt spid="16"/>
                                        </p:tgtEl>
                                      </p:cBhvr>
                                    </p:animEffect>
                                  </p:childTnLst>
                                </p:cTn>
                              </p:par>
                            </p:childTnLst>
                          </p:cTn>
                        </p:par>
                        <p:par>
                          <p:cTn id="14" fill="hold">
                            <p:stCondLst>
                              <p:cond delay="3750"/>
                            </p:stCondLst>
                            <p:childTnLst>
                              <p:par>
                                <p:cTn id="15" presetID="22" presetClass="entr" presetSubtype="2" fill="hold" nodeType="afterEffect">
                                  <p:stCondLst>
                                    <p:cond delay="2000"/>
                                  </p:stCondLst>
                                  <p:childTnLst>
                                    <p:set>
                                      <p:cBhvr>
                                        <p:cTn id="16" dur="1" fill="hold">
                                          <p:stCondLst>
                                            <p:cond delay="0"/>
                                          </p:stCondLst>
                                        </p:cTn>
                                        <p:tgtEl>
                                          <p:spTgt spid="37"/>
                                        </p:tgtEl>
                                        <p:attrNameLst>
                                          <p:attrName>style.visibility</p:attrName>
                                        </p:attrNameLst>
                                      </p:cBhvr>
                                      <p:to>
                                        <p:strVal val="visible"/>
                                      </p:to>
                                    </p:set>
                                    <p:animEffect transition="in" filter="wipe(right)">
                                      <p:cBhvr>
                                        <p:cTn id="17" dur="1750"/>
                                        <p:tgtEl>
                                          <p:spTgt spid="37"/>
                                        </p:tgtEl>
                                      </p:cBhvr>
                                    </p:animEffect>
                                  </p:childTnLst>
                                </p:cTn>
                              </p:par>
                            </p:childTnLst>
                          </p:cTn>
                        </p:par>
                        <p:par>
                          <p:cTn id="18" fill="hold">
                            <p:stCondLst>
                              <p:cond delay="7500"/>
                            </p:stCondLst>
                            <p:childTnLst>
                              <p:par>
                                <p:cTn id="19" presetID="42" presetClass="path" presetSubtype="0" accel="50000" decel="50000" fill="hold" grpId="0" nodeType="afterEffect">
                                  <p:stCondLst>
                                    <p:cond delay="1000"/>
                                  </p:stCondLst>
                                  <p:childTnLst>
                                    <p:animMotion origin="layout" path="M -2.70833E-6 -3.7037E-7 L 1 -0.00139 " pathEditMode="relative" rAng="0" ptsTypes="AA">
                                      <p:cBhvr>
                                        <p:cTn id="2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oy&#10;&#10;Description automatically generated">
            <a:extLst>
              <a:ext uri="{FF2B5EF4-FFF2-40B4-BE49-F238E27FC236}">
                <a16:creationId xmlns:a16="http://schemas.microsoft.com/office/drawing/2014/main" id="{A0EC51F9-BE44-4D80-B610-FF6D2FC3CD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grpSp>
        <p:nvGrpSpPr>
          <p:cNvPr id="20" name="Group 19">
            <a:extLst>
              <a:ext uri="{FF2B5EF4-FFF2-40B4-BE49-F238E27FC236}">
                <a16:creationId xmlns:a16="http://schemas.microsoft.com/office/drawing/2014/main" id="{678EDB8A-34D1-40D7-BED7-A0B01D4CAB95}"/>
              </a:ext>
            </a:extLst>
          </p:cNvPr>
          <p:cNvGrpSpPr/>
          <p:nvPr/>
        </p:nvGrpSpPr>
        <p:grpSpPr>
          <a:xfrm>
            <a:off x="6096000" y="254401"/>
            <a:ext cx="5694319" cy="1718636"/>
            <a:chOff x="1190014" y="39276"/>
            <a:chExt cx="7722415" cy="1617201"/>
          </a:xfrm>
        </p:grpSpPr>
        <p:sp>
          <p:nvSpPr>
            <p:cNvPr id="21" name="Speech Bubble: Rectangle with Corners Rounded 20">
              <a:extLst>
                <a:ext uri="{FF2B5EF4-FFF2-40B4-BE49-F238E27FC236}">
                  <a16:creationId xmlns:a16="http://schemas.microsoft.com/office/drawing/2014/main" id="{1A6614B3-15FD-4CDB-B2DD-687ED254091F}"/>
                </a:ext>
              </a:extLst>
            </p:cNvPr>
            <p:cNvSpPr/>
            <p:nvPr/>
          </p:nvSpPr>
          <p:spPr>
            <a:xfrm>
              <a:off x="1190014" y="39276"/>
              <a:ext cx="7722415" cy="1617201"/>
            </a:xfrm>
            <a:prstGeom prst="wedgeRoundRectCallout">
              <a:avLst>
                <a:gd name="adj1" fmla="val -10901"/>
                <a:gd name="adj2" fmla="val 11308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5F1AF8E8-85B8-43B7-A51A-14BE2063E248}"/>
                </a:ext>
              </a:extLst>
            </p:cNvPr>
            <p:cNvSpPr txBox="1"/>
            <p:nvPr/>
          </p:nvSpPr>
          <p:spPr>
            <a:xfrm>
              <a:off x="1317851" y="86817"/>
              <a:ext cx="7594578" cy="110181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Good Morning Music Man!</a:t>
              </a:r>
            </a:p>
            <a:p>
              <a:pPr algn="ctr"/>
              <a:r>
                <a:rPr lang="en-GB" sz="3200" dirty="0">
                  <a:solidFill>
                    <a:srgbClr val="FF0000"/>
                  </a:solidFill>
                  <a:latin typeface="Comic Sans MS" panose="030F0702030302020204" pitchFamily="66" charset="0"/>
                </a:rPr>
                <a:t>What songs have you got for us today?</a:t>
              </a:r>
            </a:p>
          </p:txBody>
        </p:sp>
      </p:grpSp>
      <p:pic>
        <p:nvPicPr>
          <p:cNvPr id="10" name="Picture 9">
            <a:extLst>
              <a:ext uri="{FF2B5EF4-FFF2-40B4-BE49-F238E27FC236}">
                <a16:creationId xmlns:a16="http://schemas.microsoft.com/office/drawing/2014/main" id="{9849617E-CD19-4473-AE2B-9070C558D2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83" y="2402962"/>
            <a:ext cx="1942401" cy="3184919"/>
          </a:xfrm>
          <a:prstGeom prst="rect">
            <a:avLst/>
          </a:prstGeom>
        </p:spPr>
      </p:pic>
      <p:pic>
        <p:nvPicPr>
          <p:cNvPr id="7" name="Picture 6" descr="A drawing of a cartoon character&#10;&#10;Description automatically generated">
            <a:extLst>
              <a:ext uri="{FF2B5EF4-FFF2-40B4-BE49-F238E27FC236}">
                <a16:creationId xmlns:a16="http://schemas.microsoft.com/office/drawing/2014/main" id="{BBF8FC1F-2713-4657-AEA0-5F46350B23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61" y="2382354"/>
            <a:ext cx="1921429" cy="3207234"/>
          </a:xfrm>
          <a:prstGeom prst="rect">
            <a:avLst/>
          </a:prstGeom>
        </p:spPr>
      </p:pic>
      <p:grpSp>
        <p:nvGrpSpPr>
          <p:cNvPr id="5" name="Group 4">
            <a:extLst>
              <a:ext uri="{FF2B5EF4-FFF2-40B4-BE49-F238E27FC236}">
                <a16:creationId xmlns:a16="http://schemas.microsoft.com/office/drawing/2014/main" id="{73649EAE-A099-43F9-8D26-74E617668251}"/>
              </a:ext>
            </a:extLst>
          </p:cNvPr>
          <p:cNvGrpSpPr/>
          <p:nvPr/>
        </p:nvGrpSpPr>
        <p:grpSpPr>
          <a:xfrm>
            <a:off x="3035700" y="2862377"/>
            <a:ext cx="3410071" cy="4162873"/>
            <a:chOff x="5899344" y="203317"/>
            <a:chExt cx="4882839" cy="3750483"/>
          </a:xfrm>
        </p:grpSpPr>
        <p:sp>
          <p:nvSpPr>
            <p:cNvPr id="2" name="Speech Bubble: Rectangle with Corners Rounded 1">
              <a:extLst>
                <a:ext uri="{FF2B5EF4-FFF2-40B4-BE49-F238E27FC236}">
                  <a16:creationId xmlns:a16="http://schemas.microsoft.com/office/drawing/2014/main" id="{1D04B1F9-6C82-44EE-B217-FFAAA5A8D1CC}"/>
                </a:ext>
              </a:extLst>
            </p:cNvPr>
            <p:cNvSpPr/>
            <p:nvPr/>
          </p:nvSpPr>
          <p:spPr>
            <a:xfrm>
              <a:off x="5899344" y="203317"/>
              <a:ext cx="4882839" cy="1425129"/>
            </a:xfrm>
            <a:prstGeom prst="wedgeRoundRectCallout">
              <a:avLst>
                <a:gd name="adj1" fmla="val -86200"/>
                <a:gd name="adj2" fmla="val -3847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20CA1C0D-2480-435B-9AE1-90DE88414066}"/>
                </a:ext>
              </a:extLst>
            </p:cNvPr>
            <p:cNvSpPr txBox="1"/>
            <p:nvPr/>
          </p:nvSpPr>
          <p:spPr>
            <a:xfrm>
              <a:off x="6526940" y="203317"/>
              <a:ext cx="3627643" cy="3750483"/>
            </a:xfrm>
            <a:prstGeom prst="rect">
              <a:avLst/>
            </a:prstGeom>
            <a:noFill/>
          </p:spPr>
          <p:txBody>
            <a:bodyPr wrap="square" rtlCol="0">
              <a:spAutoFit/>
            </a:bodyPr>
            <a:lstStyle/>
            <a:p>
              <a:pPr algn="ctr"/>
              <a:r>
                <a:rPr lang="en-US" sz="3200" dirty="0">
                  <a:latin typeface="Comic Sans MS" panose="030F0702030302020204" pitchFamily="66" charset="0"/>
                </a:rPr>
                <a:t>Thank you. I’ll see you later.</a:t>
              </a:r>
              <a:endParaRPr lang="en-GB" sz="3200" dirty="0">
                <a:latin typeface="Comic Sans MS" panose="030F0702030302020204" pitchFamily="66" charset="0"/>
              </a:endParaRPr>
            </a:p>
          </p:txBody>
        </p:sp>
      </p:grpSp>
      <p:pic>
        <p:nvPicPr>
          <p:cNvPr id="64" name="Picture 63" descr="A drawing of a cartoon character&#10;&#10;Description automatically generated">
            <a:extLst>
              <a:ext uri="{FF2B5EF4-FFF2-40B4-BE49-F238E27FC236}">
                <a16:creationId xmlns:a16="http://schemas.microsoft.com/office/drawing/2014/main" id="{A68CB2FD-C87D-4BB5-A348-AD8D63B46B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9677" y="1612268"/>
            <a:ext cx="1921429" cy="3207234"/>
          </a:xfrm>
          <a:prstGeom prst="rect">
            <a:avLst/>
          </a:prstGeom>
        </p:spPr>
      </p:pic>
      <p:grpSp>
        <p:nvGrpSpPr>
          <p:cNvPr id="14" name="Group 13">
            <a:extLst>
              <a:ext uri="{FF2B5EF4-FFF2-40B4-BE49-F238E27FC236}">
                <a16:creationId xmlns:a16="http://schemas.microsoft.com/office/drawing/2014/main" id="{E95A707D-B185-4A54-95CC-915029252F05}"/>
              </a:ext>
            </a:extLst>
          </p:cNvPr>
          <p:cNvGrpSpPr/>
          <p:nvPr/>
        </p:nvGrpSpPr>
        <p:grpSpPr>
          <a:xfrm>
            <a:off x="563506" y="154998"/>
            <a:ext cx="5418713" cy="2124104"/>
            <a:chOff x="5275201" y="6413297"/>
            <a:chExt cx="5418713" cy="2124104"/>
          </a:xfrm>
        </p:grpSpPr>
        <p:sp>
          <p:nvSpPr>
            <p:cNvPr id="67" name="TextBox 66">
              <a:extLst>
                <a:ext uri="{FF2B5EF4-FFF2-40B4-BE49-F238E27FC236}">
                  <a16:creationId xmlns:a16="http://schemas.microsoft.com/office/drawing/2014/main" id="{0CF44943-DF4C-466C-9615-8465C13A7B59}"/>
                </a:ext>
              </a:extLst>
            </p:cNvPr>
            <p:cNvSpPr txBox="1"/>
            <p:nvPr/>
          </p:nvSpPr>
          <p:spPr>
            <a:xfrm>
              <a:off x="5300467" y="6413297"/>
              <a:ext cx="5393447" cy="2062103"/>
            </a:xfrm>
            <a:prstGeom prst="rect">
              <a:avLst/>
            </a:prstGeom>
            <a:noFill/>
          </p:spPr>
          <p:txBody>
            <a:bodyPr wrap="square" rtlCol="0">
              <a:spAutoFit/>
            </a:bodyPr>
            <a:lstStyle/>
            <a:p>
              <a:pPr algn="ctr"/>
              <a:r>
                <a:rPr lang="en-GB" sz="3200" dirty="0">
                  <a:solidFill>
                    <a:srgbClr val="0000CC"/>
                  </a:solidFill>
                  <a:latin typeface="Comic Sans MS" panose="030F0702030302020204" pitchFamily="66" charset="0"/>
                </a:rPr>
                <a:t>Good morning!</a:t>
              </a:r>
            </a:p>
            <a:p>
              <a:pPr algn="ctr"/>
              <a:r>
                <a:rPr lang="en-GB" sz="3200" dirty="0">
                  <a:solidFill>
                    <a:srgbClr val="0000CC"/>
                  </a:solidFill>
                  <a:latin typeface="Comic Sans MS" panose="030F0702030302020204" pitchFamily="66" charset="0"/>
                </a:rPr>
                <a:t>I have chosen some songs that talk about following God and Jesus.</a:t>
              </a:r>
            </a:p>
          </p:txBody>
        </p:sp>
        <p:sp>
          <p:nvSpPr>
            <p:cNvPr id="12" name="Speech Bubble: Rectangle 11">
              <a:extLst>
                <a:ext uri="{FF2B5EF4-FFF2-40B4-BE49-F238E27FC236}">
                  <a16:creationId xmlns:a16="http://schemas.microsoft.com/office/drawing/2014/main" id="{B60E21E7-30DB-49AD-9762-5EFB7398365A}"/>
                </a:ext>
              </a:extLst>
            </p:cNvPr>
            <p:cNvSpPr/>
            <p:nvPr/>
          </p:nvSpPr>
          <p:spPr>
            <a:xfrm>
              <a:off x="5275201" y="6475299"/>
              <a:ext cx="5418713" cy="2062102"/>
            </a:xfrm>
            <a:prstGeom prst="wedgeRectCallout">
              <a:avLst>
                <a:gd name="adj1" fmla="val -27080"/>
                <a:gd name="adj2" fmla="val 880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Rectangle 8">
            <a:hlinkClick r:id="rId5" action="ppaction://hlinksldjump"/>
            <a:extLst>
              <a:ext uri="{FF2B5EF4-FFF2-40B4-BE49-F238E27FC236}">
                <a16:creationId xmlns:a16="http://schemas.microsoft.com/office/drawing/2014/main" id="{E75C6B02-92F8-457A-9195-ECE41882AF48}"/>
              </a:ext>
            </a:extLst>
          </p:cNvPr>
          <p:cNvSpPr/>
          <p:nvPr/>
        </p:nvSpPr>
        <p:spPr>
          <a:xfrm>
            <a:off x="-272974" y="-88782"/>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ys</a:t>
            </a:r>
            <a:r>
              <a:rPr lang="en-US" dirty="0"/>
              <a:t> </a:t>
            </a:r>
            <a:endParaRPr lang="en-GB" dirty="0"/>
          </a:p>
        </p:txBody>
      </p:sp>
      <p:sp>
        <p:nvSpPr>
          <p:cNvPr id="18" name="Arrow: Right 17">
            <a:hlinkClick r:id="" action="ppaction://hlinkshowjump?jump=nextslide"/>
            <a:extLst>
              <a:ext uri="{FF2B5EF4-FFF2-40B4-BE49-F238E27FC236}">
                <a16:creationId xmlns:a16="http://schemas.microsoft.com/office/drawing/2014/main" id="{25473466-D2D5-4204-8D63-89C38C9A0F58}"/>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8445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750"/>
                                        <p:tgtEl>
                                          <p:spTgt spid="5"/>
                                        </p:tgtEl>
                                      </p:cBhvr>
                                    </p:animEffect>
                                  </p:childTnLst>
                                </p:cTn>
                              </p:par>
                            </p:childTnLst>
                          </p:cTn>
                        </p:par>
                        <p:par>
                          <p:cTn id="8" fill="hold">
                            <p:stCondLst>
                              <p:cond delay="2000"/>
                            </p:stCondLst>
                            <p:childTnLst>
                              <p:par>
                                <p:cTn id="9" presetID="35" presetClass="path" presetSubtype="0" accel="50000" decel="50000" fill="hold" nodeType="afterEffect">
                                  <p:stCondLst>
                                    <p:cond delay="1500"/>
                                  </p:stCondLst>
                                  <p:childTnLst>
                                    <p:animMotion origin="layout" path="M 0 0 L -0.25 0 E" pathEditMode="relative" ptsTypes="">
                                      <p:cBhvr>
                                        <p:cTn id="10" dur="2000" fill="hold"/>
                                        <p:tgtEl>
                                          <p:spTgt spid="10"/>
                                        </p:tgtEl>
                                        <p:attrNameLst>
                                          <p:attrName>ppt_x</p:attrName>
                                          <p:attrName>ppt_y</p:attrName>
                                        </p:attrNameLst>
                                      </p:cBhvr>
                                    </p:animMotion>
                                  </p:childTnLst>
                                </p:cTn>
                              </p:par>
                            </p:childTnLst>
                          </p:cTn>
                        </p:par>
                        <p:par>
                          <p:cTn id="11" fill="hold">
                            <p:stCondLst>
                              <p:cond delay="5500"/>
                            </p:stCondLst>
                            <p:childTnLst>
                              <p:par>
                                <p:cTn id="12" presetID="10" presetClass="exit" presetSubtype="0" fill="hold" nodeType="afterEffect">
                                  <p:stCondLst>
                                    <p:cond delay="250"/>
                                  </p:stCondLst>
                                  <p:childTnLst>
                                    <p:animEffect transition="out" filter="fade">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childTnLst>
                          </p:cTn>
                        </p:par>
                        <p:par>
                          <p:cTn id="15" fill="hold">
                            <p:stCondLst>
                              <p:cond delay="6750"/>
                            </p:stCondLst>
                            <p:childTnLst>
                              <p:par>
                                <p:cTn id="16" presetID="35" presetClass="path" presetSubtype="0" accel="50000" decel="50000" fill="hold" nodeType="afterEffect">
                                  <p:stCondLst>
                                    <p:cond delay="250"/>
                                  </p:stCondLst>
                                  <p:childTnLst>
                                    <p:animMotion origin="layout" path="M -4.16667E-7 -1.48148E-6 L 0.38881 0.11366 " pathEditMode="relative" rAng="0" ptsTypes="AA">
                                      <p:cBhvr>
                                        <p:cTn id="17" dur="2000" fill="hold"/>
                                        <p:tgtEl>
                                          <p:spTgt spid="64"/>
                                        </p:tgtEl>
                                        <p:attrNameLst>
                                          <p:attrName>ppt_x</p:attrName>
                                          <p:attrName>ppt_y</p:attrName>
                                        </p:attrNameLst>
                                      </p:cBhvr>
                                      <p:rCtr x="19531" y="5440"/>
                                    </p:animMotion>
                                  </p:childTnLst>
                                </p:cTn>
                              </p:par>
                            </p:childTnLst>
                          </p:cTn>
                        </p:par>
                        <p:par>
                          <p:cTn id="18" fill="hold">
                            <p:stCondLst>
                              <p:cond delay="9000"/>
                            </p:stCondLst>
                            <p:childTnLst>
                              <p:par>
                                <p:cTn id="19" presetID="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par>
                          <p:cTn id="21" fill="hold">
                            <p:stCondLst>
                              <p:cond delay="9000"/>
                            </p:stCondLst>
                            <p:childTnLst>
                              <p:par>
                                <p:cTn id="22" presetID="1" presetClass="exit" presetSubtype="0" fill="hold" nodeType="afterEffect">
                                  <p:stCondLst>
                                    <p:cond delay="0"/>
                                  </p:stCondLst>
                                  <p:childTnLst>
                                    <p:set>
                                      <p:cBhvr>
                                        <p:cTn id="23" dur="1" fill="hold">
                                          <p:stCondLst>
                                            <p:cond delay="0"/>
                                          </p:stCondLst>
                                        </p:cTn>
                                        <p:tgtEl>
                                          <p:spTgt spid="64"/>
                                        </p:tgtEl>
                                        <p:attrNameLst>
                                          <p:attrName>style.visibility</p:attrName>
                                        </p:attrNameLst>
                                      </p:cBhvr>
                                      <p:to>
                                        <p:strVal val="hidden"/>
                                      </p:to>
                                    </p:set>
                                  </p:childTnLst>
                                </p:cTn>
                              </p:par>
                            </p:childTnLst>
                          </p:cTn>
                        </p:par>
                        <p:par>
                          <p:cTn id="24" fill="hold">
                            <p:stCondLst>
                              <p:cond delay="9000"/>
                            </p:stCondLst>
                            <p:childTnLst>
                              <p:par>
                                <p:cTn id="25" presetID="2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1750"/>
                                        <p:tgtEl>
                                          <p:spTgt spid="20"/>
                                        </p:tgtEl>
                                      </p:cBhvr>
                                    </p:animEffect>
                                  </p:childTnLst>
                                </p:cTn>
                              </p:par>
                            </p:childTnLst>
                          </p:cTn>
                        </p:par>
                        <p:par>
                          <p:cTn id="28" fill="hold">
                            <p:stCondLst>
                              <p:cond delay="10750"/>
                            </p:stCondLst>
                            <p:childTnLst>
                              <p:par>
                                <p:cTn id="29" presetID="22" presetClass="entr" presetSubtype="8" fill="hold" nodeType="afterEffect">
                                  <p:stCondLst>
                                    <p:cond delay="100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750"/>
                                        <p:tgtEl>
                                          <p:spTgt spid="14"/>
                                        </p:tgtEl>
                                      </p:cBhvr>
                                    </p:animEffect>
                                  </p:childTnLst>
                                </p:cTn>
                              </p:par>
                            </p:childTnLst>
                          </p:cTn>
                        </p:par>
                        <p:par>
                          <p:cTn id="32" fill="hold">
                            <p:stCondLst>
                              <p:cond delay="13500"/>
                            </p:stCondLst>
                            <p:childTnLst>
                              <p:par>
                                <p:cTn id="33" presetID="63" presetClass="path" presetSubtype="0" accel="50000" decel="50000" fill="hold" grpId="0" nodeType="afterEffect">
                                  <p:stCondLst>
                                    <p:cond delay="1000"/>
                                  </p:stCondLst>
                                  <p:childTnLst>
                                    <p:animMotion origin="layout" path="M 4.79167E-6 -4.07407E-6 L 0.9983 0.00024 " pathEditMode="relative" rAng="0" ptsTypes="AA">
                                      <p:cBhvr>
                                        <p:cTn id="34" dur="2000" fill="hold"/>
                                        <p:tgtEl>
                                          <p:spTgt spid="18"/>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icture containing toy&#10;&#10;Description automatically generated">
            <a:extLst>
              <a:ext uri="{FF2B5EF4-FFF2-40B4-BE49-F238E27FC236}">
                <a16:creationId xmlns:a16="http://schemas.microsoft.com/office/drawing/2014/main" id="{1476D4CC-3DB1-4059-B392-72E46D38A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1830" y="2380648"/>
            <a:ext cx="1883539" cy="3207234"/>
          </a:xfrm>
          <a:prstGeom prst="rect">
            <a:avLst/>
          </a:prstGeom>
        </p:spPr>
      </p:pic>
      <p:grpSp>
        <p:nvGrpSpPr>
          <p:cNvPr id="20" name="Group 19">
            <a:extLst>
              <a:ext uri="{FF2B5EF4-FFF2-40B4-BE49-F238E27FC236}">
                <a16:creationId xmlns:a16="http://schemas.microsoft.com/office/drawing/2014/main" id="{0380AD1D-6F7C-4060-954B-A5E16B90CA30}"/>
              </a:ext>
            </a:extLst>
          </p:cNvPr>
          <p:cNvGrpSpPr/>
          <p:nvPr/>
        </p:nvGrpSpPr>
        <p:grpSpPr>
          <a:xfrm>
            <a:off x="8700838" y="224324"/>
            <a:ext cx="3243512" cy="1211578"/>
            <a:chOff x="1190014" y="39276"/>
            <a:chExt cx="7722415" cy="1617201"/>
          </a:xfrm>
        </p:grpSpPr>
        <p:sp>
          <p:nvSpPr>
            <p:cNvPr id="24" name="Speech Bubble: Rectangle with Corners Rounded 23">
              <a:extLst>
                <a:ext uri="{FF2B5EF4-FFF2-40B4-BE49-F238E27FC236}">
                  <a16:creationId xmlns:a16="http://schemas.microsoft.com/office/drawing/2014/main" id="{7FFB2597-601C-4A3B-875B-70E9D95300DF}"/>
                </a:ext>
              </a:extLst>
            </p:cNvPr>
            <p:cNvSpPr/>
            <p:nvPr/>
          </p:nvSpPr>
          <p:spPr>
            <a:xfrm>
              <a:off x="1190014" y="39276"/>
              <a:ext cx="7722415" cy="1617201"/>
            </a:xfrm>
            <a:prstGeom prst="wedgeRoundRectCallout">
              <a:avLst>
                <a:gd name="adj1" fmla="val -55742"/>
                <a:gd name="adj2" fmla="val 18309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FBC04F20-CE5B-4C41-BD02-E5B20CAB7DBC}"/>
                </a:ext>
              </a:extLst>
            </p:cNvPr>
            <p:cNvSpPr txBox="1"/>
            <p:nvPr/>
          </p:nvSpPr>
          <p:spPr>
            <a:xfrm>
              <a:off x="1317852" y="86817"/>
              <a:ext cx="7594577" cy="101364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OK. I will see you later on.</a:t>
              </a:r>
            </a:p>
          </p:txBody>
        </p:sp>
      </p:grpSp>
      <p:pic>
        <p:nvPicPr>
          <p:cNvPr id="11" name="Picture 10" descr="A picture containing sign, clock&#10;&#10;Description automatically generated">
            <a:extLst>
              <a:ext uri="{FF2B5EF4-FFF2-40B4-BE49-F238E27FC236}">
                <a16:creationId xmlns:a16="http://schemas.microsoft.com/office/drawing/2014/main" id="{71A5CF7F-0CEB-4B49-AD0C-F7BA0FB61C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151" y="2303496"/>
            <a:ext cx="1930487" cy="3273228"/>
          </a:xfrm>
          <a:prstGeom prst="rect">
            <a:avLst/>
          </a:prstGeom>
        </p:spPr>
      </p:pic>
      <p:pic>
        <p:nvPicPr>
          <p:cNvPr id="18" name="Picture 17" descr="A drawing of a cartoon character&#10;&#10;Description automatically generated">
            <a:extLst>
              <a:ext uri="{FF2B5EF4-FFF2-40B4-BE49-F238E27FC236}">
                <a16:creationId xmlns:a16="http://schemas.microsoft.com/office/drawing/2014/main" id="{AB128CB8-8A28-4059-9F22-CCC554034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361" y="2382354"/>
            <a:ext cx="1921429" cy="3207234"/>
          </a:xfrm>
          <a:prstGeom prst="rect">
            <a:avLst/>
          </a:prstGeom>
        </p:spPr>
      </p:pic>
      <p:grpSp>
        <p:nvGrpSpPr>
          <p:cNvPr id="21" name="Group 20">
            <a:extLst>
              <a:ext uri="{FF2B5EF4-FFF2-40B4-BE49-F238E27FC236}">
                <a16:creationId xmlns:a16="http://schemas.microsoft.com/office/drawing/2014/main" id="{A07F8482-2A2F-45A5-954F-B2367455059A}"/>
              </a:ext>
            </a:extLst>
          </p:cNvPr>
          <p:cNvGrpSpPr/>
          <p:nvPr/>
        </p:nvGrpSpPr>
        <p:grpSpPr>
          <a:xfrm>
            <a:off x="4256643" y="263108"/>
            <a:ext cx="4476398" cy="1077218"/>
            <a:chOff x="5275201" y="6413297"/>
            <a:chExt cx="5418713" cy="2151408"/>
          </a:xfrm>
        </p:grpSpPr>
        <p:sp>
          <p:nvSpPr>
            <p:cNvPr id="22" name="TextBox 21">
              <a:extLst>
                <a:ext uri="{FF2B5EF4-FFF2-40B4-BE49-F238E27FC236}">
                  <a16:creationId xmlns:a16="http://schemas.microsoft.com/office/drawing/2014/main" id="{25BE2004-354F-4B75-B57E-F55551E0DBE8}"/>
                </a:ext>
              </a:extLst>
            </p:cNvPr>
            <p:cNvSpPr txBox="1"/>
            <p:nvPr/>
          </p:nvSpPr>
          <p:spPr>
            <a:xfrm>
              <a:off x="5300467" y="6413297"/>
              <a:ext cx="5393447" cy="2151408"/>
            </a:xfrm>
            <a:prstGeom prst="rect">
              <a:avLst/>
            </a:prstGeom>
            <a:noFill/>
          </p:spPr>
          <p:txBody>
            <a:bodyPr wrap="square" rtlCol="0">
              <a:spAutoFit/>
            </a:bodyPr>
            <a:lstStyle/>
            <a:p>
              <a:pPr algn="ctr"/>
              <a:r>
                <a:rPr lang="en-GB" sz="3200" dirty="0">
                  <a:solidFill>
                    <a:srgbClr val="0000CC"/>
                  </a:solidFill>
                  <a:latin typeface="Comic Sans MS" panose="030F0702030302020204" pitchFamily="66" charset="0"/>
                </a:rPr>
                <a:t>Let’s worship God </a:t>
              </a:r>
            </a:p>
            <a:p>
              <a:pPr algn="ctr"/>
              <a:r>
                <a:rPr lang="en-GB" sz="3200" dirty="0">
                  <a:solidFill>
                    <a:srgbClr val="0000CC"/>
                  </a:solidFill>
                  <a:latin typeface="Comic Sans MS" panose="030F0702030302020204" pitchFamily="66" charset="0"/>
                </a:rPr>
                <a:t>with these songs.</a:t>
              </a:r>
            </a:p>
          </p:txBody>
        </p:sp>
        <p:sp>
          <p:nvSpPr>
            <p:cNvPr id="23" name="Speech Bubble: Rectangle 22">
              <a:extLst>
                <a:ext uri="{FF2B5EF4-FFF2-40B4-BE49-F238E27FC236}">
                  <a16:creationId xmlns:a16="http://schemas.microsoft.com/office/drawing/2014/main" id="{DB7BDFB0-2E44-4E75-8C58-EA0D61F10F32}"/>
                </a:ext>
              </a:extLst>
            </p:cNvPr>
            <p:cNvSpPr/>
            <p:nvPr/>
          </p:nvSpPr>
          <p:spPr>
            <a:xfrm>
              <a:off x="5275201" y="6475299"/>
              <a:ext cx="5418713" cy="2062102"/>
            </a:xfrm>
            <a:prstGeom prst="wedgeRectCallout">
              <a:avLst>
                <a:gd name="adj1" fmla="val -8799"/>
                <a:gd name="adj2" fmla="val 2253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hlinkClick r:id="rId5" action="ppaction://hlinksldjump"/>
            <a:extLst>
              <a:ext uri="{FF2B5EF4-FFF2-40B4-BE49-F238E27FC236}">
                <a16:creationId xmlns:a16="http://schemas.microsoft.com/office/drawing/2014/main" id="{4DE84D24-9057-4CFF-8333-15D026F118C1}"/>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145A6BFD-B0B6-4832-B280-3DCF9B9F3817}"/>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4" name="TextBox 3">
            <a:hlinkClick r:id="rId6"/>
            <a:extLst>
              <a:ext uri="{FF2B5EF4-FFF2-40B4-BE49-F238E27FC236}">
                <a16:creationId xmlns:a16="http://schemas.microsoft.com/office/drawing/2014/main" id="{205447B0-23ED-484F-8EB7-880E130EEC36}"/>
              </a:ext>
            </a:extLst>
          </p:cNvPr>
          <p:cNvSpPr txBox="1"/>
          <p:nvPr/>
        </p:nvSpPr>
        <p:spPr>
          <a:xfrm>
            <a:off x="1373935" y="4122599"/>
            <a:ext cx="4147241" cy="707886"/>
          </a:xfrm>
          <a:prstGeom prst="rect">
            <a:avLst/>
          </a:prstGeom>
          <a:noFill/>
        </p:spPr>
        <p:txBody>
          <a:bodyPr wrap="square" rtlCol="0">
            <a:spAutoFit/>
          </a:bodyPr>
          <a:lstStyle/>
          <a:p>
            <a:pPr algn="ctr"/>
            <a:r>
              <a:rPr lang="en-GB" sz="4000" b="1" dirty="0">
                <a:solidFill>
                  <a:srgbClr val="0000FF"/>
                </a:solidFill>
              </a:rPr>
              <a:t>I have decided</a:t>
            </a:r>
          </a:p>
        </p:txBody>
      </p:sp>
      <p:sp>
        <p:nvSpPr>
          <p:cNvPr id="6" name="TextBox 5">
            <a:hlinkClick r:id="rId7"/>
            <a:extLst>
              <a:ext uri="{FF2B5EF4-FFF2-40B4-BE49-F238E27FC236}">
                <a16:creationId xmlns:a16="http://schemas.microsoft.com/office/drawing/2014/main" id="{DB2FCF55-9D9B-4BC0-90EB-5B2E6AE35E3D}"/>
              </a:ext>
            </a:extLst>
          </p:cNvPr>
          <p:cNvSpPr txBox="1"/>
          <p:nvPr/>
        </p:nvSpPr>
        <p:spPr>
          <a:xfrm>
            <a:off x="657932" y="1368313"/>
            <a:ext cx="3438659" cy="707886"/>
          </a:xfrm>
          <a:prstGeom prst="rect">
            <a:avLst/>
          </a:prstGeom>
          <a:noFill/>
        </p:spPr>
        <p:txBody>
          <a:bodyPr wrap="square" rtlCol="0">
            <a:spAutoFit/>
          </a:bodyPr>
          <a:lstStyle/>
          <a:p>
            <a:pPr algn="ctr"/>
            <a:r>
              <a:rPr lang="en-GB" sz="4000" b="1" dirty="0">
                <a:solidFill>
                  <a:srgbClr val="0000CC"/>
                </a:solidFill>
              </a:rPr>
              <a:t>My Lighthouse</a:t>
            </a:r>
          </a:p>
        </p:txBody>
      </p:sp>
      <p:sp>
        <p:nvSpPr>
          <p:cNvPr id="7" name="TextBox 6">
            <a:hlinkClick r:id="rId8"/>
            <a:extLst>
              <a:ext uri="{FF2B5EF4-FFF2-40B4-BE49-F238E27FC236}">
                <a16:creationId xmlns:a16="http://schemas.microsoft.com/office/drawing/2014/main" id="{C9C5E430-4B43-4225-9641-598BA6A2CC8B}"/>
              </a:ext>
            </a:extLst>
          </p:cNvPr>
          <p:cNvSpPr txBox="1"/>
          <p:nvPr/>
        </p:nvSpPr>
        <p:spPr>
          <a:xfrm>
            <a:off x="7047638" y="3150324"/>
            <a:ext cx="4238385" cy="707886"/>
          </a:xfrm>
          <a:prstGeom prst="rect">
            <a:avLst/>
          </a:prstGeom>
          <a:noFill/>
        </p:spPr>
        <p:txBody>
          <a:bodyPr wrap="square" rtlCol="0">
            <a:spAutoFit/>
          </a:bodyPr>
          <a:lstStyle/>
          <a:p>
            <a:pPr algn="ctr"/>
            <a:r>
              <a:rPr lang="en-GB" sz="4000" b="1" dirty="0">
                <a:solidFill>
                  <a:srgbClr val="0000FF"/>
                </a:solidFill>
              </a:rPr>
              <a:t>Every move I make</a:t>
            </a:r>
          </a:p>
        </p:txBody>
      </p:sp>
    </p:spTree>
    <p:extLst>
      <p:ext uri="{BB962C8B-B14F-4D97-AF65-F5344CB8AC3E}">
        <p14:creationId xmlns:p14="http://schemas.microsoft.com/office/powerpoint/2010/main" val="136503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750"/>
                                        <p:tgtEl>
                                          <p:spTgt spid="20"/>
                                        </p:tgtEl>
                                      </p:cBhvr>
                                    </p:animEffect>
                                  </p:childTnLst>
                                </p:cTn>
                              </p:par>
                            </p:childTnLst>
                          </p:cTn>
                        </p:par>
                        <p:par>
                          <p:cTn id="8" fill="hold">
                            <p:stCondLst>
                              <p:cond delay="2000"/>
                            </p:stCondLst>
                            <p:childTnLst>
                              <p:par>
                                <p:cTn id="9" presetID="63" presetClass="path" presetSubtype="0" accel="50000" decel="50000" fill="hold" nodeType="afterEffect">
                                  <p:stCondLst>
                                    <p:cond delay="1000"/>
                                  </p:stCondLst>
                                  <p:childTnLst>
                                    <p:animMotion origin="layout" path="M -2.70833E-6 1.48148E-6 L 0.40925 -0.00324 " pathEditMode="relative" rAng="0" ptsTypes="AA">
                                      <p:cBhvr>
                                        <p:cTn id="10" dur="2000" fill="hold"/>
                                        <p:tgtEl>
                                          <p:spTgt spid="19"/>
                                        </p:tgtEl>
                                        <p:attrNameLst>
                                          <p:attrName>ppt_x</p:attrName>
                                          <p:attrName>ppt_y</p:attrName>
                                        </p:attrNameLst>
                                      </p:cBhvr>
                                      <p:rCtr x="20456" y="-162"/>
                                    </p:animMotion>
                                  </p:childTnLst>
                                </p:cTn>
                              </p:par>
                            </p:childTnLst>
                          </p:cTn>
                        </p:par>
                        <p:par>
                          <p:cTn id="11" fill="hold">
                            <p:stCondLst>
                              <p:cond delay="5000"/>
                            </p:stCondLst>
                            <p:childTnLst>
                              <p:par>
                                <p:cTn id="12" presetID="10" presetClass="exit" presetSubtype="0" fill="hold" nodeType="afterEffect">
                                  <p:stCondLst>
                                    <p:cond delay="500"/>
                                  </p:stCondLst>
                                  <p:childTnLst>
                                    <p:animEffect transition="out" filter="fade">
                                      <p:cBhvr>
                                        <p:cTn id="13" dur="500"/>
                                        <p:tgtEl>
                                          <p:spTgt spid="20"/>
                                        </p:tgtEl>
                                      </p:cBhvr>
                                    </p:animEffect>
                                    <p:set>
                                      <p:cBhvr>
                                        <p:cTn id="14" dur="1" fill="hold">
                                          <p:stCondLst>
                                            <p:cond delay="499"/>
                                          </p:stCondLst>
                                        </p:cTn>
                                        <p:tgtEl>
                                          <p:spTgt spid="20"/>
                                        </p:tgtEl>
                                        <p:attrNameLst>
                                          <p:attrName>style.visibility</p:attrName>
                                        </p:attrNameLst>
                                      </p:cBhvr>
                                      <p:to>
                                        <p:strVal val="hidden"/>
                                      </p:to>
                                    </p:set>
                                  </p:childTnLst>
                                </p:cTn>
                              </p:par>
                            </p:childTnLst>
                          </p:cTn>
                        </p:par>
                        <p:par>
                          <p:cTn id="15" fill="hold">
                            <p:stCondLst>
                              <p:cond delay="6000"/>
                            </p:stCondLst>
                            <p:childTnLst>
                              <p:par>
                                <p:cTn id="16" presetID="63" presetClass="path" presetSubtype="0" accel="50000" decel="50000" fill="hold" nodeType="afterEffect">
                                  <p:stCondLst>
                                    <p:cond delay="250"/>
                                  </p:stCondLst>
                                  <p:childTnLst>
                                    <p:animMotion origin="layout" path="M 4.79167E-6 0 L 0.35299 -0.00069 " pathEditMode="relative" rAng="0" ptsTypes="AA">
                                      <p:cBhvr>
                                        <p:cTn id="17" dur="1750" fill="hold"/>
                                        <p:tgtEl>
                                          <p:spTgt spid="18"/>
                                        </p:tgtEl>
                                        <p:attrNameLst>
                                          <p:attrName>ppt_x</p:attrName>
                                          <p:attrName>ppt_y</p:attrName>
                                        </p:attrNameLst>
                                      </p:cBhvr>
                                      <p:rCtr x="17643" y="-46"/>
                                    </p:animMotion>
                                  </p:childTnLst>
                                </p:cTn>
                              </p:par>
                            </p:childTnLst>
                          </p:cTn>
                        </p:par>
                        <p:par>
                          <p:cTn id="18" fill="hold">
                            <p:stCondLst>
                              <p:cond delay="8000"/>
                            </p:stCondLst>
                            <p:childTnLst>
                              <p:par>
                                <p:cTn id="19" presetID="1"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par>
                          <p:cTn id="21" fill="hold">
                            <p:stCondLst>
                              <p:cond delay="8000"/>
                            </p:stCondLst>
                            <p:childTnLst>
                              <p:par>
                                <p:cTn id="22" presetID="1" presetClass="exit" presetSubtype="0" fill="hold" nodeType="afterEffect">
                                  <p:stCondLst>
                                    <p:cond delay="0"/>
                                  </p:stCondLst>
                                  <p:childTnLst>
                                    <p:set>
                                      <p:cBhvr>
                                        <p:cTn id="23" dur="1" fill="hold">
                                          <p:stCondLst>
                                            <p:cond delay="0"/>
                                          </p:stCondLst>
                                        </p:cTn>
                                        <p:tgtEl>
                                          <p:spTgt spid="18"/>
                                        </p:tgtEl>
                                        <p:attrNameLst>
                                          <p:attrName>style.visibility</p:attrName>
                                        </p:attrNameLst>
                                      </p:cBhvr>
                                      <p:to>
                                        <p:strVal val="hidden"/>
                                      </p:to>
                                    </p:set>
                                  </p:childTnLst>
                                </p:cTn>
                              </p:par>
                            </p:childTnLst>
                          </p:cTn>
                        </p:par>
                        <p:par>
                          <p:cTn id="24" fill="hold">
                            <p:stCondLst>
                              <p:cond delay="8000"/>
                            </p:stCondLst>
                            <p:childTnLst>
                              <p:par>
                                <p:cTn id="25" presetID="2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1750"/>
                                        <p:tgtEl>
                                          <p:spTgt spid="21"/>
                                        </p:tgtEl>
                                      </p:cBhvr>
                                    </p:animEffect>
                                  </p:childTnLst>
                                </p:cTn>
                              </p:par>
                            </p:childTnLst>
                          </p:cTn>
                        </p:par>
                        <p:par>
                          <p:cTn id="28" fill="hold">
                            <p:stCondLst>
                              <p:cond delay="9750"/>
                            </p:stCondLst>
                            <p:childTnLst>
                              <p:par>
                                <p:cTn id="29" presetID="26" presetClass="entr" presetSubtype="0" fill="hold" grpId="0" nodeType="afterEffect">
                                  <p:stCondLst>
                                    <p:cond delay="75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par>
                          <p:cTn id="45" fill="hold">
                            <p:stCondLst>
                              <p:cond delay="12500"/>
                            </p:stCondLst>
                            <p:childTnLst>
                              <p:par>
                                <p:cTn id="46" presetID="26" presetClass="entr" presetSubtype="0" fill="hold" grpId="0" nodeType="afterEffect">
                                  <p:stCondLst>
                                    <p:cond delay="25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80">
                                          <p:stCondLst>
                                            <p:cond delay="0"/>
                                          </p:stCondLst>
                                        </p:cTn>
                                        <p:tgtEl>
                                          <p:spTgt spid="4"/>
                                        </p:tgtEl>
                                      </p:cBhvr>
                                    </p:animEffect>
                                    <p:anim calcmode="lin" valueType="num">
                                      <p:cBhvr>
                                        <p:cTn id="4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gtEl>
                                      </p:cBhvr>
                                      <p:to x="100000" y="60000"/>
                                    </p:animScale>
                                    <p:animScale>
                                      <p:cBhvr>
                                        <p:cTn id="55" dur="166" decel="50000">
                                          <p:stCondLst>
                                            <p:cond delay="676"/>
                                          </p:stCondLst>
                                        </p:cTn>
                                        <p:tgtEl>
                                          <p:spTgt spid="4"/>
                                        </p:tgtEl>
                                      </p:cBhvr>
                                      <p:to x="100000" y="100000"/>
                                    </p:animScale>
                                    <p:animScale>
                                      <p:cBhvr>
                                        <p:cTn id="56" dur="26">
                                          <p:stCondLst>
                                            <p:cond delay="1312"/>
                                          </p:stCondLst>
                                        </p:cTn>
                                        <p:tgtEl>
                                          <p:spTgt spid="4"/>
                                        </p:tgtEl>
                                      </p:cBhvr>
                                      <p:to x="100000" y="80000"/>
                                    </p:animScale>
                                    <p:animScale>
                                      <p:cBhvr>
                                        <p:cTn id="57" dur="166" decel="50000">
                                          <p:stCondLst>
                                            <p:cond delay="1338"/>
                                          </p:stCondLst>
                                        </p:cTn>
                                        <p:tgtEl>
                                          <p:spTgt spid="4"/>
                                        </p:tgtEl>
                                      </p:cBhvr>
                                      <p:to x="100000" y="100000"/>
                                    </p:animScale>
                                    <p:animScale>
                                      <p:cBhvr>
                                        <p:cTn id="58" dur="26">
                                          <p:stCondLst>
                                            <p:cond delay="1642"/>
                                          </p:stCondLst>
                                        </p:cTn>
                                        <p:tgtEl>
                                          <p:spTgt spid="4"/>
                                        </p:tgtEl>
                                      </p:cBhvr>
                                      <p:to x="100000" y="90000"/>
                                    </p:animScale>
                                    <p:animScale>
                                      <p:cBhvr>
                                        <p:cTn id="59" dur="166" decel="50000">
                                          <p:stCondLst>
                                            <p:cond delay="1668"/>
                                          </p:stCondLst>
                                        </p:cTn>
                                        <p:tgtEl>
                                          <p:spTgt spid="4"/>
                                        </p:tgtEl>
                                      </p:cBhvr>
                                      <p:to x="100000" y="100000"/>
                                    </p:animScale>
                                    <p:animScale>
                                      <p:cBhvr>
                                        <p:cTn id="60" dur="26">
                                          <p:stCondLst>
                                            <p:cond delay="1808"/>
                                          </p:stCondLst>
                                        </p:cTn>
                                        <p:tgtEl>
                                          <p:spTgt spid="4"/>
                                        </p:tgtEl>
                                      </p:cBhvr>
                                      <p:to x="100000" y="95000"/>
                                    </p:animScale>
                                    <p:animScale>
                                      <p:cBhvr>
                                        <p:cTn id="61" dur="166" decel="50000">
                                          <p:stCondLst>
                                            <p:cond delay="1834"/>
                                          </p:stCondLst>
                                        </p:cTn>
                                        <p:tgtEl>
                                          <p:spTgt spid="4"/>
                                        </p:tgtEl>
                                      </p:cBhvr>
                                      <p:to x="100000" y="100000"/>
                                    </p:animScale>
                                  </p:childTnLst>
                                </p:cTn>
                              </p:par>
                            </p:childTnLst>
                          </p:cTn>
                        </p:par>
                        <p:par>
                          <p:cTn id="62" fill="hold">
                            <p:stCondLst>
                              <p:cond delay="14750"/>
                            </p:stCondLst>
                            <p:childTnLst>
                              <p:par>
                                <p:cTn id="63" presetID="26" presetClass="entr" presetSubtype="0" fill="hold" grpId="0" nodeType="afterEffect">
                                  <p:stCondLst>
                                    <p:cond delay="250"/>
                                  </p:stCondLst>
                                  <p:childTnLst>
                                    <p:set>
                                      <p:cBhvr>
                                        <p:cTn id="64" dur="1" fill="hold">
                                          <p:stCondLst>
                                            <p:cond delay="0"/>
                                          </p:stCondLst>
                                        </p:cTn>
                                        <p:tgtEl>
                                          <p:spTgt spid="7"/>
                                        </p:tgtEl>
                                        <p:attrNameLst>
                                          <p:attrName>style.visibility</p:attrName>
                                        </p:attrNameLst>
                                      </p:cBhvr>
                                      <p:to>
                                        <p:strVal val="visible"/>
                                      </p:to>
                                    </p:set>
                                    <p:animEffect transition="in" filter="wipe(down)">
                                      <p:cBhvr>
                                        <p:cTn id="65" dur="580">
                                          <p:stCondLst>
                                            <p:cond delay="0"/>
                                          </p:stCondLst>
                                        </p:cTn>
                                        <p:tgtEl>
                                          <p:spTgt spid="7"/>
                                        </p:tgtEl>
                                      </p:cBhvr>
                                    </p:animEffect>
                                    <p:anim calcmode="lin" valueType="num">
                                      <p:cBhvr>
                                        <p:cTn id="6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1" dur="26">
                                          <p:stCondLst>
                                            <p:cond delay="650"/>
                                          </p:stCondLst>
                                        </p:cTn>
                                        <p:tgtEl>
                                          <p:spTgt spid="7"/>
                                        </p:tgtEl>
                                      </p:cBhvr>
                                      <p:to x="100000" y="60000"/>
                                    </p:animScale>
                                    <p:animScale>
                                      <p:cBhvr>
                                        <p:cTn id="72" dur="166" decel="50000">
                                          <p:stCondLst>
                                            <p:cond delay="676"/>
                                          </p:stCondLst>
                                        </p:cTn>
                                        <p:tgtEl>
                                          <p:spTgt spid="7"/>
                                        </p:tgtEl>
                                      </p:cBhvr>
                                      <p:to x="100000" y="100000"/>
                                    </p:animScale>
                                    <p:animScale>
                                      <p:cBhvr>
                                        <p:cTn id="73" dur="26">
                                          <p:stCondLst>
                                            <p:cond delay="1312"/>
                                          </p:stCondLst>
                                        </p:cTn>
                                        <p:tgtEl>
                                          <p:spTgt spid="7"/>
                                        </p:tgtEl>
                                      </p:cBhvr>
                                      <p:to x="100000" y="80000"/>
                                    </p:animScale>
                                    <p:animScale>
                                      <p:cBhvr>
                                        <p:cTn id="74" dur="166" decel="50000">
                                          <p:stCondLst>
                                            <p:cond delay="1338"/>
                                          </p:stCondLst>
                                        </p:cTn>
                                        <p:tgtEl>
                                          <p:spTgt spid="7"/>
                                        </p:tgtEl>
                                      </p:cBhvr>
                                      <p:to x="100000" y="100000"/>
                                    </p:animScale>
                                    <p:animScale>
                                      <p:cBhvr>
                                        <p:cTn id="75" dur="26">
                                          <p:stCondLst>
                                            <p:cond delay="1642"/>
                                          </p:stCondLst>
                                        </p:cTn>
                                        <p:tgtEl>
                                          <p:spTgt spid="7"/>
                                        </p:tgtEl>
                                      </p:cBhvr>
                                      <p:to x="100000" y="90000"/>
                                    </p:animScale>
                                    <p:animScale>
                                      <p:cBhvr>
                                        <p:cTn id="76" dur="166" decel="50000">
                                          <p:stCondLst>
                                            <p:cond delay="1668"/>
                                          </p:stCondLst>
                                        </p:cTn>
                                        <p:tgtEl>
                                          <p:spTgt spid="7"/>
                                        </p:tgtEl>
                                      </p:cBhvr>
                                      <p:to x="100000" y="100000"/>
                                    </p:animScale>
                                    <p:animScale>
                                      <p:cBhvr>
                                        <p:cTn id="77" dur="26">
                                          <p:stCondLst>
                                            <p:cond delay="1808"/>
                                          </p:stCondLst>
                                        </p:cTn>
                                        <p:tgtEl>
                                          <p:spTgt spid="7"/>
                                        </p:tgtEl>
                                      </p:cBhvr>
                                      <p:to x="100000" y="95000"/>
                                    </p:animScale>
                                    <p:animScale>
                                      <p:cBhvr>
                                        <p:cTn id="78" dur="166" decel="50000">
                                          <p:stCondLst>
                                            <p:cond delay="1834"/>
                                          </p:stCondLst>
                                        </p:cTn>
                                        <p:tgtEl>
                                          <p:spTgt spid="7"/>
                                        </p:tgtEl>
                                      </p:cBhvr>
                                      <p:to x="100000" y="100000"/>
                                    </p:animScale>
                                  </p:childTnLst>
                                </p:cTn>
                              </p:par>
                            </p:childTnLst>
                          </p:cTn>
                        </p:par>
                        <p:par>
                          <p:cTn id="79" fill="hold">
                            <p:stCondLst>
                              <p:cond delay="17000"/>
                            </p:stCondLst>
                            <p:childTnLst>
                              <p:par>
                                <p:cTn id="80" presetID="63" presetClass="path" presetSubtype="0" accel="50000" decel="50000" fill="hold" grpId="0" nodeType="afterEffect">
                                  <p:stCondLst>
                                    <p:cond delay="0"/>
                                  </p:stCondLst>
                                  <p:childTnLst>
                                    <p:animMotion origin="layout" path="M 4.79167E-6 -4.07407E-6 L 0.9983 0.00024 " pathEditMode="relative" rAng="0" ptsTypes="AA">
                                      <p:cBhvr>
                                        <p:cTn id="81" dur="2000" fill="hold"/>
                                        <p:tgtEl>
                                          <p:spTgt spid="14"/>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picture containing toy&#10;&#10;Description automatically generated">
            <a:extLst>
              <a:ext uri="{FF2B5EF4-FFF2-40B4-BE49-F238E27FC236}">
                <a16:creationId xmlns:a16="http://schemas.microsoft.com/office/drawing/2014/main" id="{B77CE3F1-0F67-4D50-911D-7D255262CC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9990" y="2198912"/>
            <a:ext cx="1883539" cy="3207234"/>
          </a:xfrm>
          <a:prstGeom prst="rect">
            <a:avLst/>
          </a:prstGeom>
        </p:spPr>
      </p:pic>
      <p:sp>
        <p:nvSpPr>
          <p:cNvPr id="29" name="TextBox 28">
            <a:extLst>
              <a:ext uri="{FF2B5EF4-FFF2-40B4-BE49-F238E27FC236}">
                <a16:creationId xmlns:a16="http://schemas.microsoft.com/office/drawing/2014/main" id="{ECAF974A-3526-40AA-BE80-AFE524FDA936}"/>
              </a:ext>
            </a:extLst>
          </p:cNvPr>
          <p:cNvSpPr txBox="1"/>
          <p:nvPr/>
        </p:nvSpPr>
        <p:spPr>
          <a:xfrm>
            <a:off x="3191074" y="3604221"/>
            <a:ext cx="5561353" cy="1569660"/>
          </a:xfrm>
          <a:prstGeom prst="rect">
            <a:avLst/>
          </a:prstGeom>
          <a:noFill/>
        </p:spPr>
        <p:txBody>
          <a:bodyPr wrap="square">
            <a:spAutoFit/>
          </a:bodyPr>
          <a:lstStyle/>
          <a:p>
            <a:pPr algn="ctr"/>
            <a:r>
              <a:rPr lang="en-GB" sz="3200" dirty="0">
                <a:latin typeface="Comic Sans MS" panose="030F0702030302020204" pitchFamily="66" charset="0"/>
              </a:rPr>
              <a:t>God had rescued them but they quickly forgot that and started complaining again.</a:t>
            </a:r>
          </a:p>
        </p:txBody>
      </p:sp>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21" name="Group 20">
            <a:extLst>
              <a:ext uri="{FF2B5EF4-FFF2-40B4-BE49-F238E27FC236}">
                <a16:creationId xmlns:a16="http://schemas.microsoft.com/office/drawing/2014/main" id="{8AADB3F1-8439-4E96-84EA-4BD8C895D0EA}"/>
              </a:ext>
            </a:extLst>
          </p:cNvPr>
          <p:cNvGrpSpPr/>
          <p:nvPr/>
        </p:nvGrpSpPr>
        <p:grpSpPr>
          <a:xfrm>
            <a:off x="2658659" y="1243250"/>
            <a:ext cx="6460841" cy="1137881"/>
            <a:chOff x="5899344" y="203317"/>
            <a:chExt cx="4962492" cy="1425129"/>
          </a:xfrm>
        </p:grpSpPr>
        <p:sp>
          <p:nvSpPr>
            <p:cNvPr id="23" name="TextBox 22">
              <a:extLst>
                <a:ext uri="{FF2B5EF4-FFF2-40B4-BE49-F238E27FC236}">
                  <a16:creationId xmlns:a16="http://schemas.microsoft.com/office/drawing/2014/main" id="{86EFE6EE-85F0-4F04-8A93-88C9945CC311}"/>
                </a:ext>
              </a:extLst>
            </p:cNvPr>
            <p:cNvSpPr txBox="1"/>
            <p:nvPr/>
          </p:nvSpPr>
          <p:spPr>
            <a:xfrm>
              <a:off x="5936146" y="243752"/>
              <a:ext cx="4925690" cy="958112"/>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So, the Israelites are now free from Egyptian slavery.  </a:t>
              </a:r>
            </a:p>
          </p:txBody>
        </p:sp>
        <p:sp>
          <p:nvSpPr>
            <p:cNvPr id="22" name="Speech Bubble: Rectangle with Corners Rounded 21">
              <a:extLst>
                <a:ext uri="{FF2B5EF4-FFF2-40B4-BE49-F238E27FC236}">
                  <a16:creationId xmlns:a16="http://schemas.microsoft.com/office/drawing/2014/main" id="{560FD7B2-A3D3-496E-95BA-3EBE1BE388E7}"/>
                </a:ext>
              </a:extLst>
            </p:cNvPr>
            <p:cNvSpPr/>
            <p:nvPr/>
          </p:nvSpPr>
          <p:spPr>
            <a:xfrm>
              <a:off x="5899344" y="203317"/>
              <a:ext cx="4882839" cy="1425129"/>
            </a:xfrm>
            <a:prstGeom prst="wedgeRoundRectCallout">
              <a:avLst>
                <a:gd name="adj1" fmla="val -63267"/>
                <a:gd name="adj2" fmla="val 112587"/>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ACC9F05C-1621-4A14-A7A1-1657C996CDB2}"/>
              </a:ext>
            </a:extLst>
          </p:cNvPr>
          <p:cNvGrpSpPr/>
          <p:nvPr/>
        </p:nvGrpSpPr>
        <p:grpSpPr>
          <a:xfrm>
            <a:off x="492804" y="239991"/>
            <a:ext cx="6098496" cy="636310"/>
            <a:chOff x="5899344" y="203317"/>
            <a:chExt cx="4946376" cy="1425129"/>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1425129"/>
            </a:xfrm>
            <a:prstGeom prst="wedgeRoundRectCallout">
              <a:avLst>
                <a:gd name="adj1" fmla="val -29127"/>
                <a:gd name="adj2" fmla="val 404186"/>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920030" y="221106"/>
              <a:ext cx="4925690" cy="667529"/>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I enjoyed those songs today.  </a:t>
              </a: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6804491" y="62458"/>
            <a:ext cx="5387509" cy="668997"/>
            <a:chOff x="3686628" y="159657"/>
            <a:chExt cx="7460342" cy="2633433"/>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4838"/>
                <a:gd name="adj2" fmla="val 4014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3857921" y="413638"/>
              <a:ext cx="7019400" cy="632319"/>
            </a:xfrm>
            <a:prstGeom prst="rect">
              <a:avLst/>
            </a:prstGeom>
            <a:noFill/>
          </p:spPr>
          <p:txBody>
            <a:bodyPr wrap="square" rtlCol="0">
              <a:spAutoFit/>
            </a:bodyPr>
            <a:lstStyle/>
            <a:p>
              <a:pPr algn="ctr"/>
              <a:r>
                <a:rPr lang="en-GB" sz="3200" dirty="0">
                  <a:latin typeface="Comic Sans MS" panose="030F0702030302020204" pitchFamily="66" charset="0"/>
                </a:rPr>
                <a:t>Yes they were good.</a:t>
              </a:r>
              <a:endParaRPr lang="en-GB" sz="3200" dirty="0">
                <a:solidFill>
                  <a:srgbClr val="FF0000"/>
                </a:solidFill>
                <a:latin typeface="Comic Sans MS" panose="030F0702030302020204" pitchFamily="66" charset="0"/>
              </a:endParaRPr>
            </a:p>
          </p:txBody>
        </p:sp>
      </p:grpSp>
      <p:pic>
        <p:nvPicPr>
          <p:cNvPr id="18" name="Picture 17">
            <a:extLst>
              <a:ext uri="{FF2B5EF4-FFF2-40B4-BE49-F238E27FC236}">
                <a16:creationId xmlns:a16="http://schemas.microsoft.com/office/drawing/2014/main" id="{AE24C372-85A9-4260-AC2B-DDB6271D8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30782" y="2144075"/>
            <a:ext cx="1921428" cy="3262071"/>
          </a:xfrm>
          <a:prstGeom prst="rect">
            <a:avLst/>
          </a:prstGeom>
        </p:spPr>
      </p:pic>
      <p:grpSp>
        <p:nvGrpSpPr>
          <p:cNvPr id="26" name="Group 25">
            <a:extLst>
              <a:ext uri="{FF2B5EF4-FFF2-40B4-BE49-F238E27FC236}">
                <a16:creationId xmlns:a16="http://schemas.microsoft.com/office/drawing/2014/main" id="{873A5C4D-D0C8-4784-BB1A-2753AAB1E9B1}"/>
              </a:ext>
            </a:extLst>
          </p:cNvPr>
          <p:cNvGrpSpPr/>
          <p:nvPr/>
        </p:nvGrpSpPr>
        <p:grpSpPr>
          <a:xfrm>
            <a:off x="2706573" y="2501116"/>
            <a:ext cx="6357138" cy="3129097"/>
            <a:chOff x="3686628" y="159657"/>
            <a:chExt cx="7460342" cy="2633433"/>
          </a:xfrm>
        </p:grpSpPr>
        <p:sp>
          <p:nvSpPr>
            <p:cNvPr id="27" name="Speech Bubble: Oval 26">
              <a:extLst>
                <a:ext uri="{FF2B5EF4-FFF2-40B4-BE49-F238E27FC236}">
                  <a16:creationId xmlns:a16="http://schemas.microsoft.com/office/drawing/2014/main" id="{C6818839-4FAC-4978-8A86-343563805D04}"/>
                </a:ext>
              </a:extLst>
            </p:cNvPr>
            <p:cNvSpPr/>
            <p:nvPr/>
          </p:nvSpPr>
          <p:spPr>
            <a:xfrm>
              <a:off x="3686628" y="159657"/>
              <a:ext cx="7460342" cy="2633433"/>
            </a:xfrm>
            <a:prstGeom prst="wedgeEllipseCallout">
              <a:avLst>
                <a:gd name="adj1" fmla="val 60958"/>
                <a:gd name="adj2" fmla="val -317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B4FA8417-9CA5-4153-BF24-520D5CDA022A}"/>
                </a:ext>
              </a:extLst>
            </p:cNvPr>
            <p:cNvSpPr txBox="1"/>
            <p:nvPr/>
          </p:nvSpPr>
          <p:spPr>
            <a:xfrm>
              <a:off x="4008738" y="252455"/>
              <a:ext cx="7019400" cy="1321018"/>
            </a:xfrm>
            <a:prstGeom prst="rect">
              <a:avLst/>
            </a:prstGeom>
            <a:noFill/>
          </p:spPr>
          <p:txBody>
            <a:bodyPr wrap="square" rtlCol="0">
              <a:spAutoFit/>
            </a:bodyPr>
            <a:lstStyle/>
            <a:p>
              <a:pPr algn="ctr"/>
              <a:r>
                <a:rPr lang="en-GB" sz="3200" dirty="0">
                  <a:latin typeface="Comic Sans MS" panose="030F0702030302020204" pitchFamily="66" charset="0"/>
                </a:rPr>
                <a:t>Yes they were, </a:t>
              </a:r>
            </a:p>
            <a:p>
              <a:pPr algn="ctr"/>
              <a:r>
                <a:rPr lang="en-GB" sz="3200" dirty="0">
                  <a:latin typeface="Comic Sans MS" panose="030F0702030302020204" pitchFamily="66" charset="0"/>
                </a:rPr>
                <a:t>but people are very silly.</a:t>
              </a:r>
            </a:p>
            <a:p>
              <a:pPr algn="ctr"/>
              <a:endParaRPr lang="en-GB" sz="3200" dirty="0">
                <a:solidFill>
                  <a:srgbClr val="FF0000"/>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9937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250"/>
                                  </p:stCondLst>
                                  <p:childTnLst>
                                    <p:animMotion origin="layout" path="M 3.95833E-6 -2.96296E-6 L -0.3444 0.02454 " pathEditMode="relative" rAng="0" ptsTypes="AA">
                                      <p:cBhvr>
                                        <p:cTn id="6" dur="2000" fill="hold"/>
                                        <p:tgtEl>
                                          <p:spTgt spid="18"/>
                                        </p:tgtEl>
                                        <p:attrNameLst>
                                          <p:attrName>ppt_x</p:attrName>
                                          <p:attrName>ppt_y</p:attrName>
                                        </p:attrNameLst>
                                      </p:cBhvr>
                                      <p:rCtr x="-17227" y="1227"/>
                                    </p:animMotion>
                                  </p:childTnLst>
                                </p:cTn>
                              </p:par>
                            </p:childTnLst>
                          </p:cTn>
                        </p:par>
                        <p:par>
                          <p:cTn id="7" fill="hold">
                            <p:stCondLst>
                              <p:cond delay="2250"/>
                            </p:stCondLst>
                            <p:childTnLst>
                              <p:par>
                                <p:cTn id="8" presetID="63" presetClass="path" presetSubtype="0" accel="50000" decel="50000" fill="hold" nodeType="afterEffect">
                                  <p:stCondLst>
                                    <p:cond delay="500"/>
                                  </p:stCondLst>
                                  <p:childTnLst>
                                    <p:animMotion origin="layout" path="M 2.29167E-6 1.85185E-6 L 0.32813 0.02662 " pathEditMode="relative" rAng="0" ptsTypes="AA">
                                      <p:cBhvr>
                                        <p:cTn id="9" dur="2000" fill="hold"/>
                                        <p:tgtEl>
                                          <p:spTgt spid="25"/>
                                        </p:tgtEl>
                                        <p:attrNameLst>
                                          <p:attrName>ppt_x</p:attrName>
                                          <p:attrName>ppt_y</p:attrName>
                                        </p:attrNameLst>
                                      </p:cBhvr>
                                      <p:rCtr x="16484" y="1389"/>
                                    </p:animMotion>
                                  </p:childTnLst>
                                </p:cTn>
                              </p:par>
                            </p:childTnLst>
                          </p:cTn>
                        </p:par>
                        <p:par>
                          <p:cTn id="10" fill="hold">
                            <p:stCondLst>
                              <p:cond delay="4750"/>
                            </p:stCondLst>
                            <p:childTnLst>
                              <p:par>
                                <p:cTn id="11" presetID="1"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4750"/>
                            </p:stCondLst>
                            <p:childTnLst>
                              <p:par>
                                <p:cTn id="14" presetID="1" presetClass="exit" presetSubtype="0" fill="hold" nodeType="afterEffect">
                                  <p:stCondLst>
                                    <p:cond delay="0"/>
                                  </p:stCondLst>
                                  <p:childTnLst>
                                    <p:set>
                                      <p:cBhvr>
                                        <p:cTn id="15" dur="1" fill="hold">
                                          <p:stCondLst>
                                            <p:cond delay="0"/>
                                          </p:stCondLst>
                                        </p:cTn>
                                        <p:tgtEl>
                                          <p:spTgt spid="18"/>
                                        </p:tgtEl>
                                        <p:attrNameLst>
                                          <p:attrName>style.visibility</p:attrName>
                                        </p:attrNameLst>
                                      </p:cBhvr>
                                      <p:to>
                                        <p:strVal val="hidden"/>
                                      </p:to>
                                    </p:set>
                                  </p:childTnLst>
                                </p:cTn>
                              </p:par>
                            </p:childTnLst>
                          </p:cTn>
                        </p:par>
                        <p:par>
                          <p:cTn id="16" fill="hold">
                            <p:stCondLst>
                              <p:cond delay="475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1750"/>
                                        <p:tgtEl>
                                          <p:spTgt spid="8"/>
                                        </p:tgtEl>
                                      </p:cBhvr>
                                    </p:animEffect>
                                  </p:childTnLst>
                                </p:cTn>
                              </p:par>
                            </p:childTnLst>
                          </p:cTn>
                        </p:par>
                        <p:par>
                          <p:cTn id="20" fill="hold">
                            <p:stCondLst>
                              <p:cond delay="6500"/>
                            </p:stCondLst>
                            <p:childTnLst>
                              <p:par>
                                <p:cTn id="21" presetID="22" presetClass="entr" presetSubtype="4" fill="hold" nodeType="afterEffect">
                                  <p:stCondLst>
                                    <p:cond delay="75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1750"/>
                                        <p:tgtEl>
                                          <p:spTgt spid="14"/>
                                        </p:tgtEl>
                                      </p:cBhvr>
                                    </p:animEffect>
                                  </p:childTnLst>
                                </p:cTn>
                              </p:par>
                            </p:childTnLst>
                          </p:cTn>
                        </p:par>
                        <p:par>
                          <p:cTn id="24" fill="hold">
                            <p:stCondLst>
                              <p:cond delay="9000"/>
                            </p:stCondLst>
                            <p:childTnLst>
                              <p:par>
                                <p:cTn id="25" presetID="22" presetClass="entr" presetSubtype="8" fill="hold" nodeType="afterEffect">
                                  <p:stCondLst>
                                    <p:cond delay="150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1750"/>
                                        <p:tgtEl>
                                          <p:spTgt spid="21"/>
                                        </p:tgtEl>
                                      </p:cBhvr>
                                    </p:animEffect>
                                  </p:childTnLst>
                                </p:cTn>
                              </p:par>
                            </p:childTnLst>
                          </p:cTn>
                        </p:par>
                        <p:par>
                          <p:cTn id="28" fill="hold">
                            <p:stCondLst>
                              <p:cond delay="12250"/>
                            </p:stCondLst>
                            <p:childTnLst>
                              <p:par>
                                <p:cTn id="29" presetID="22" presetClass="entr" presetSubtype="2" fill="hold" nodeType="afterEffect">
                                  <p:stCondLst>
                                    <p:cond delay="1500"/>
                                  </p:stCondLst>
                                  <p:childTnLst>
                                    <p:set>
                                      <p:cBhvr>
                                        <p:cTn id="30" dur="1" fill="hold">
                                          <p:stCondLst>
                                            <p:cond delay="0"/>
                                          </p:stCondLst>
                                        </p:cTn>
                                        <p:tgtEl>
                                          <p:spTgt spid="26"/>
                                        </p:tgtEl>
                                        <p:attrNameLst>
                                          <p:attrName>style.visibility</p:attrName>
                                        </p:attrNameLst>
                                      </p:cBhvr>
                                      <p:to>
                                        <p:strVal val="visible"/>
                                      </p:to>
                                    </p:set>
                                    <p:animEffect transition="in" filter="wipe(right)">
                                      <p:cBhvr>
                                        <p:cTn id="31" dur="1750"/>
                                        <p:tgtEl>
                                          <p:spTgt spid="26"/>
                                        </p:tgtEl>
                                      </p:cBhvr>
                                    </p:animEffect>
                                  </p:childTnLst>
                                </p:cTn>
                              </p:par>
                            </p:childTnLst>
                          </p:cTn>
                        </p:par>
                        <p:par>
                          <p:cTn id="32" fill="hold">
                            <p:stCondLst>
                              <p:cond delay="15500"/>
                            </p:stCondLst>
                            <p:childTnLst>
                              <p:par>
                                <p:cTn id="33" presetID="22" presetClass="entr" presetSubtype="2" fill="hold" grpId="0" nodeType="afterEffect">
                                  <p:stCondLst>
                                    <p:cond delay="150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750"/>
                                        <p:tgtEl>
                                          <p:spTgt spid="29"/>
                                        </p:tgtEl>
                                      </p:cBhvr>
                                    </p:animEffect>
                                  </p:childTnLst>
                                </p:cTn>
                              </p:par>
                            </p:childTnLst>
                          </p:cTn>
                        </p:par>
                        <p:par>
                          <p:cTn id="36" fill="hold">
                            <p:stCondLst>
                              <p:cond delay="18750"/>
                            </p:stCondLst>
                            <p:childTnLst>
                              <p:par>
                                <p:cTn id="37" presetID="63" presetClass="path" presetSubtype="0" accel="50000" decel="50000" fill="hold" grpId="0" nodeType="afterEffect">
                                  <p:stCondLst>
                                    <p:cond delay="1000"/>
                                  </p:stCondLst>
                                  <p:childTnLst>
                                    <p:animMotion origin="layout" path="M 4.79167E-6 -4.07407E-6 L 0.9983 0.00024 " pathEditMode="relative" rAng="0" ptsTypes="AA">
                                      <p:cBhvr>
                                        <p:cTn id="38"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937AED6B-9A99-4037-AA9E-F1E525069B6F}"/>
              </a:ext>
            </a:extLst>
          </p:cNvPr>
          <p:cNvSpPr txBox="1"/>
          <p:nvPr/>
        </p:nvSpPr>
        <p:spPr>
          <a:xfrm>
            <a:off x="362893" y="1223163"/>
            <a:ext cx="5886450" cy="1077218"/>
          </a:xfrm>
          <a:prstGeom prst="rect">
            <a:avLst/>
          </a:prstGeom>
          <a:noFill/>
        </p:spPr>
        <p:txBody>
          <a:bodyPr wrap="square">
            <a:spAutoFit/>
          </a:bodyPr>
          <a:lstStyle/>
          <a:p>
            <a:pPr algn="ctr"/>
            <a:r>
              <a:rPr lang="en-GB" sz="3200" dirty="0">
                <a:solidFill>
                  <a:srgbClr val="FF0000"/>
                </a:solidFill>
                <a:latin typeface="Comic Sans MS" panose="030F0702030302020204" pitchFamily="66" charset="0"/>
              </a:rPr>
              <a:t>What did they complain about?  </a:t>
            </a:r>
          </a:p>
        </p:txBody>
      </p:sp>
      <p:pic>
        <p:nvPicPr>
          <p:cNvPr id="4" name="Picture 3" descr="A picture containing toy&#10;&#10;Description automatically generated">
            <a:extLst>
              <a:ext uri="{FF2B5EF4-FFF2-40B4-BE49-F238E27FC236}">
                <a16:creationId xmlns:a16="http://schemas.microsoft.com/office/drawing/2014/main" id="{BFBF2323-2605-4540-8975-37FAB4CA0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0" y="2381131"/>
            <a:ext cx="1883539" cy="3207234"/>
          </a:xfrm>
          <a:prstGeom prst="rect">
            <a:avLst/>
          </a:prstGeom>
        </p:spPr>
      </p:pic>
      <p:sp>
        <p:nvSpPr>
          <p:cNvPr id="2" name="TextBox 1">
            <a:extLst>
              <a:ext uri="{FF2B5EF4-FFF2-40B4-BE49-F238E27FC236}">
                <a16:creationId xmlns:a16="http://schemas.microsoft.com/office/drawing/2014/main" id="{5A17C70A-A757-4CC1-8BB7-2085CD000C22}"/>
              </a:ext>
            </a:extLst>
          </p:cNvPr>
          <p:cNvSpPr txBox="1"/>
          <p:nvPr/>
        </p:nvSpPr>
        <p:spPr>
          <a:xfrm>
            <a:off x="6559023" y="1281276"/>
            <a:ext cx="4975438" cy="1077218"/>
          </a:xfrm>
          <a:prstGeom prst="rect">
            <a:avLst/>
          </a:prstGeom>
          <a:noFill/>
        </p:spPr>
        <p:txBody>
          <a:bodyPr wrap="square" rtlCol="0">
            <a:spAutoFit/>
          </a:bodyPr>
          <a:lstStyle/>
          <a:p>
            <a:pPr algn="ctr"/>
            <a:r>
              <a:rPr lang="en-US" sz="3200" dirty="0">
                <a:latin typeface="Comic Sans MS" panose="030F0702030302020204" pitchFamily="66" charset="0"/>
              </a:rPr>
              <a:t>let’s watch the video and find out.</a:t>
            </a:r>
            <a:endParaRPr lang="en-GB" sz="3200" dirty="0">
              <a:latin typeface="Comic Sans MS" panose="030F0702030302020204" pitchFamily="66" charset="0"/>
            </a:endParaRPr>
          </a:p>
        </p:txBody>
      </p:sp>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8" name="Group 7">
            <a:extLst>
              <a:ext uri="{FF2B5EF4-FFF2-40B4-BE49-F238E27FC236}">
                <a16:creationId xmlns:a16="http://schemas.microsoft.com/office/drawing/2014/main" id="{ACC9F05C-1621-4A14-A7A1-1657C996CDB2}"/>
              </a:ext>
            </a:extLst>
          </p:cNvPr>
          <p:cNvGrpSpPr/>
          <p:nvPr/>
        </p:nvGrpSpPr>
        <p:grpSpPr>
          <a:xfrm>
            <a:off x="492804" y="239990"/>
            <a:ext cx="5603196" cy="2034989"/>
            <a:chOff x="5899344" y="203317"/>
            <a:chExt cx="4946376" cy="1425129"/>
          </a:xfrm>
        </p:grpSpPr>
        <p:sp>
          <p:nvSpPr>
            <p:cNvPr id="9" name="Speech Bubble: Rectangle with Corners Rounded 8">
              <a:extLst>
                <a:ext uri="{FF2B5EF4-FFF2-40B4-BE49-F238E27FC236}">
                  <a16:creationId xmlns:a16="http://schemas.microsoft.com/office/drawing/2014/main" id="{EAF61C31-FD7A-42B9-84EC-2941F7EED721}"/>
                </a:ext>
              </a:extLst>
            </p:cNvPr>
            <p:cNvSpPr/>
            <p:nvPr/>
          </p:nvSpPr>
          <p:spPr>
            <a:xfrm>
              <a:off x="5899344" y="203317"/>
              <a:ext cx="4882839" cy="1425129"/>
            </a:xfrm>
            <a:prstGeom prst="wedgeRoundRectCallout">
              <a:avLst>
                <a:gd name="adj1" fmla="val -26530"/>
                <a:gd name="adj2" fmla="val 90761"/>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E4A061B-87AD-4428-ABF7-D95A5FD08E76}"/>
                </a:ext>
              </a:extLst>
            </p:cNvPr>
            <p:cNvSpPr txBox="1"/>
            <p:nvPr/>
          </p:nvSpPr>
          <p:spPr>
            <a:xfrm>
              <a:off x="5920030" y="221106"/>
              <a:ext cx="4925690" cy="754390"/>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But God had shown how much he loved them.</a:t>
              </a:r>
            </a:p>
          </p:txBody>
        </p:sp>
      </p:grpSp>
      <p:grpSp>
        <p:nvGrpSpPr>
          <p:cNvPr id="14" name="Group 13">
            <a:extLst>
              <a:ext uri="{FF2B5EF4-FFF2-40B4-BE49-F238E27FC236}">
                <a16:creationId xmlns:a16="http://schemas.microsoft.com/office/drawing/2014/main" id="{1464AE9A-5133-483D-BC5A-B07795659AB0}"/>
              </a:ext>
            </a:extLst>
          </p:cNvPr>
          <p:cNvGrpSpPr/>
          <p:nvPr/>
        </p:nvGrpSpPr>
        <p:grpSpPr>
          <a:xfrm>
            <a:off x="6167976" y="63564"/>
            <a:ext cx="5507788" cy="2435424"/>
            <a:chOff x="3686628" y="159657"/>
            <a:chExt cx="7460342" cy="2633433"/>
          </a:xfrm>
        </p:grpSpPr>
        <p:sp>
          <p:nvSpPr>
            <p:cNvPr id="15" name="Speech Bubble: Oval 14">
              <a:extLst>
                <a:ext uri="{FF2B5EF4-FFF2-40B4-BE49-F238E27FC236}">
                  <a16:creationId xmlns:a16="http://schemas.microsoft.com/office/drawing/2014/main" id="{76A3C21E-0C30-474A-9DE4-9D121FC97BDD}"/>
                </a:ext>
              </a:extLst>
            </p:cNvPr>
            <p:cNvSpPr/>
            <p:nvPr/>
          </p:nvSpPr>
          <p:spPr>
            <a:xfrm>
              <a:off x="3686628" y="159657"/>
              <a:ext cx="7460342" cy="2633433"/>
            </a:xfrm>
            <a:prstGeom prst="wedgeEllipseCallout">
              <a:avLst>
                <a:gd name="adj1" fmla="val 14621"/>
                <a:gd name="adj2" fmla="val 733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BA6142F5-378D-42CD-ADE7-1D6F6C144C5C}"/>
                </a:ext>
              </a:extLst>
            </p:cNvPr>
            <p:cNvSpPr txBox="1"/>
            <p:nvPr/>
          </p:nvSpPr>
          <p:spPr>
            <a:xfrm>
              <a:off x="3936174" y="387129"/>
              <a:ext cx="7019400" cy="1164800"/>
            </a:xfrm>
            <a:prstGeom prst="rect">
              <a:avLst/>
            </a:prstGeom>
            <a:noFill/>
          </p:spPr>
          <p:txBody>
            <a:bodyPr wrap="square" rtlCol="0">
              <a:spAutoFit/>
            </a:bodyPr>
            <a:lstStyle/>
            <a:p>
              <a:pPr algn="ctr"/>
              <a:r>
                <a:rPr lang="en-GB" sz="3200" dirty="0">
                  <a:latin typeface="Comic Sans MS" panose="030F0702030302020204" pitchFamily="66" charset="0"/>
                </a:rPr>
                <a:t>They complained </a:t>
              </a:r>
            </a:p>
            <a:p>
              <a:pPr algn="ctr"/>
              <a:r>
                <a:rPr lang="en-GB" sz="3200" dirty="0">
                  <a:latin typeface="Comic Sans MS" panose="030F0702030302020204" pitchFamily="66" charset="0"/>
                </a:rPr>
                <a:t>about food and water and</a:t>
              </a:r>
              <a:endParaRPr lang="en-GB" sz="3200" dirty="0">
                <a:solidFill>
                  <a:srgbClr val="FF0000"/>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256032"/>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04397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750"/>
                                        <p:tgtEl>
                                          <p:spTgt spid="8"/>
                                        </p:tgtEl>
                                      </p:cBhvr>
                                    </p:animEffect>
                                  </p:childTnLst>
                                </p:cTn>
                              </p:par>
                            </p:childTnLst>
                          </p:cTn>
                        </p:par>
                        <p:par>
                          <p:cTn id="8" fill="hold">
                            <p:stCondLst>
                              <p:cond delay="2000"/>
                            </p:stCondLst>
                            <p:childTnLst>
                              <p:par>
                                <p:cTn id="9" presetID="22" presetClass="entr" presetSubtype="8" fill="hold" grpId="0" nodeType="afterEffect">
                                  <p:stCondLst>
                                    <p:cond delay="15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750"/>
                                        <p:tgtEl>
                                          <p:spTgt spid="28"/>
                                        </p:tgtEl>
                                      </p:cBhvr>
                                    </p:animEffect>
                                  </p:childTnLst>
                                </p:cTn>
                              </p:par>
                            </p:childTnLst>
                          </p:cTn>
                        </p:par>
                        <p:par>
                          <p:cTn id="12" fill="hold">
                            <p:stCondLst>
                              <p:cond delay="5250"/>
                            </p:stCondLst>
                            <p:childTnLst>
                              <p:par>
                                <p:cTn id="13" presetID="22" presetClass="entr" presetSubtype="2" fill="hold" nodeType="afterEffect">
                                  <p:stCondLst>
                                    <p:cond delay="2500"/>
                                  </p:stCondLst>
                                  <p:childTnLst>
                                    <p:set>
                                      <p:cBhvr>
                                        <p:cTn id="14" dur="1" fill="hold">
                                          <p:stCondLst>
                                            <p:cond delay="0"/>
                                          </p:stCondLst>
                                        </p:cTn>
                                        <p:tgtEl>
                                          <p:spTgt spid="14"/>
                                        </p:tgtEl>
                                        <p:attrNameLst>
                                          <p:attrName>style.visibility</p:attrName>
                                        </p:attrNameLst>
                                      </p:cBhvr>
                                      <p:to>
                                        <p:strVal val="visible"/>
                                      </p:to>
                                    </p:set>
                                    <p:animEffect transition="in" filter="wipe(right)">
                                      <p:cBhvr>
                                        <p:cTn id="15" dur="1750"/>
                                        <p:tgtEl>
                                          <p:spTgt spid="14"/>
                                        </p:tgtEl>
                                      </p:cBhvr>
                                    </p:animEffect>
                                  </p:childTnLst>
                                </p:cTn>
                              </p:par>
                            </p:childTnLst>
                          </p:cTn>
                        </p:par>
                        <p:par>
                          <p:cTn id="16" fill="hold">
                            <p:stCondLst>
                              <p:cond delay="9500"/>
                            </p:stCondLst>
                            <p:childTnLst>
                              <p:par>
                                <p:cTn id="17" presetID="22" presetClass="entr" presetSubtype="2" fill="hold" grpId="0" nodeType="afterEffect">
                                  <p:stCondLst>
                                    <p:cond delay="100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1750"/>
                                        <p:tgtEl>
                                          <p:spTgt spid="2"/>
                                        </p:tgtEl>
                                      </p:cBhvr>
                                    </p:animEffect>
                                  </p:childTnLst>
                                </p:cTn>
                              </p:par>
                            </p:childTnLst>
                          </p:cTn>
                        </p:par>
                        <p:par>
                          <p:cTn id="20" fill="hold">
                            <p:stCondLst>
                              <p:cond delay="12250"/>
                            </p:stCondLst>
                            <p:childTnLst>
                              <p:par>
                                <p:cTn id="21" presetID="63" presetClass="path" presetSubtype="0" accel="50000" decel="50000" fill="hold" grpId="0" nodeType="afterEffect">
                                  <p:stCondLst>
                                    <p:cond delay="1000"/>
                                  </p:stCondLst>
                                  <p:childTnLst>
                                    <p:animMotion origin="layout" path="M 4.79167E-6 -4.07407E-6 L 0.9983 0.00024 " pathEditMode="relative" rAng="0" ptsTypes="AA">
                                      <p:cBhvr>
                                        <p:cTn id="22"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sp>
        <p:nvSpPr>
          <p:cNvPr id="3" name="Rectangle 2">
            <a:hlinkClick r:id="rId3"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46" name="Picture 45" descr="A picture containing toy&#10;&#10;Description automatically generated">
            <a:extLst>
              <a:ext uri="{FF2B5EF4-FFF2-40B4-BE49-F238E27FC236}">
                <a16:creationId xmlns:a16="http://schemas.microsoft.com/office/drawing/2014/main" id="{AD2F5B0D-FC47-4091-91D6-6BF9D7F1D4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40" y="2381131"/>
            <a:ext cx="1883539" cy="3207234"/>
          </a:xfrm>
          <a:prstGeom prst="rect">
            <a:avLst/>
          </a:prstGeom>
        </p:spPr>
      </p:pic>
      <p:grpSp>
        <p:nvGrpSpPr>
          <p:cNvPr id="47" name="Group 46">
            <a:extLst>
              <a:ext uri="{FF2B5EF4-FFF2-40B4-BE49-F238E27FC236}">
                <a16:creationId xmlns:a16="http://schemas.microsoft.com/office/drawing/2014/main" id="{7E8F7643-5089-4AD0-9A86-F2553936FF01}"/>
              </a:ext>
            </a:extLst>
          </p:cNvPr>
          <p:cNvGrpSpPr/>
          <p:nvPr/>
        </p:nvGrpSpPr>
        <p:grpSpPr>
          <a:xfrm>
            <a:off x="492804" y="239991"/>
            <a:ext cx="5603196" cy="750610"/>
            <a:chOff x="5899344" y="203317"/>
            <a:chExt cx="4946376" cy="1425129"/>
          </a:xfrm>
        </p:grpSpPr>
        <p:sp>
          <p:nvSpPr>
            <p:cNvPr id="48" name="Speech Bubble: Rectangle with Corners Rounded 47">
              <a:extLst>
                <a:ext uri="{FF2B5EF4-FFF2-40B4-BE49-F238E27FC236}">
                  <a16:creationId xmlns:a16="http://schemas.microsoft.com/office/drawing/2014/main" id="{14E6B901-37EE-4709-86C0-D593110CAF2C}"/>
                </a:ext>
              </a:extLst>
            </p:cNvPr>
            <p:cNvSpPr/>
            <p:nvPr/>
          </p:nvSpPr>
          <p:spPr>
            <a:xfrm>
              <a:off x="5899344" y="203317"/>
              <a:ext cx="4882839" cy="1425129"/>
            </a:xfrm>
            <a:prstGeom prst="wedgeRoundRectCallout">
              <a:avLst>
                <a:gd name="adj1" fmla="val -27219"/>
                <a:gd name="adj2" fmla="val 33186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F31B0D09-C979-4986-9463-73A95F9EAA2D}"/>
                </a:ext>
              </a:extLst>
            </p:cNvPr>
            <p:cNvSpPr txBox="1"/>
            <p:nvPr/>
          </p:nvSpPr>
          <p:spPr>
            <a:xfrm>
              <a:off x="5920030" y="221106"/>
              <a:ext cx="4925690" cy="409525"/>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Ok, I will go and get it</a:t>
              </a:r>
            </a:p>
          </p:txBody>
        </p:sp>
      </p:grpSp>
      <p:pic>
        <p:nvPicPr>
          <p:cNvPr id="50" name="Picture 49" descr="A close up of a logo&#10;&#10;Description automatically generated">
            <a:hlinkClick r:id="rId5"/>
            <a:extLst>
              <a:ext uri="{FF2B5EF4-FFF2-40B4-BE49-F238E27FC236}">
                <a16:creationId xmlns:a16="http://schemas.microsoft.com/office/drawing/2014/main" id="{ACE566A9-E2D9-45FD-9E13-8FF44783C6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42253" y="2314653"/>
            <a:ext cx="4179792" cy="3249291"/>
          </a:xfrm>
          <a:prstGeom prst="rect">
            <a:avLst/>
          </a:prstGeom>
        </p:spPr>
      </p:pic>
    </p:spTree>
    <p:extLst>
      <p:ext uri="{BB962C8B-B14F-4D97-AF65-F5344CB8AC3E}">
        <p14:creationId xmlns:p14="http://schemas.microsoft.com/office/powerpoint/2010/main" val="267599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750"/>
                                        <p:tgtEl>
                                          <p:spTgt spid="47"/>
                                        </p:tgtEl>
                                      </p:cBhvr>
                                    </p:animEffect>
                                  </p:childTnLst>
                                </p:cTn>
                              </p:par>
                            </p:childTnLst>
                          </p:cTn>
                        </p:par>
                        <p:par>
                          <p:cTn id="8" fill="hold">
                            <p:stCondLst>
                              <p:cond delay="2000"/>
                            </p:stCondLst>
                            <p:childTnLst>
                              <p:par>
                                <p:cTn id="9" presetID="35" presetClass="path" presetSubtype="0" accel="50000" decel="50000" fill="hold" nodeType="afterEffect">
                                  <p:stCondLst>
                                    <p:cond delay="1000"/>
                                  </p:stCondLst>
                                  <p:childTnLst>
                                    <p:animMotion origin="layout" path="M -2.70833E-6 1.48148E-6 L -0.2845 -0.00046 " pathEditMode="relative" rAng="0" ptsTypes="AA">
                                      <p:cBhvr>
                                        <p:cTn id="10" dur="2000" fill="hold"/>
                                        <p:tgtEl>
                                          <p:spTgt spid="46"/>
                                        </p:tgtEl>
                                        <p:attrNameLst>
                                          <p:attrName>ppt_x</p:attrName>
                                          <p:attrName>ppt_y</p:attrName>
                                        </p:attrNameLst>
                                      </p:cBhvr>
                                      <p:rCtr x="-14232" y="-23"/>
                                    </p:animMotion>
                                  </p:childTnLst>
                                </p:cTn>
                              </p:par>
                            </p:childTnLst>
                          </p:cTn>
                        </p:par>
                        <p:par>
                          <p:cTn id="11" fill="hold">
                            <p:stCondLst>
                              <p:cond delay="5000"/>
                            </p:stCondLst>
                            <p:childTnLst>
                              <p:par>
                                <p:cTn id="12" presetID="10" presetClass="exit" presetSubtype="0" fill="hold" nodeType="afterEffect">
                                  <p:stCondLst>
                                    <p:cond delay="500"/>
                                  </p:stCondLst>
                                  <p:childTnLst>
                                    <p:animEffect transition="out" filter="fade">
                                      <p:cBhvr>
                                        <p:cTn id="13" dur="500"/>
                                        <p:tgtEl>
                                          <p:spTgt spid="47"/>
                                        </p:tgtEl>
                                      </p:cBhvr>
                                    </p:animEffect>
                                    <p:set>
                                      <p:cBhvr>
                                        <p:cTn id="14" dur="1" fill="hold">
                                          <p:stCondLst>
                                            <p:cond delay="499"/>
                                          </p:stCondLst>
                                        </p:cTn>
                                        <p:tgtEl>
                                          <p:spTgt spid="47"/>
                                        </p:tgtEl>
                                        <p:attrNameLst>
                                          <p:attrName>style.visibility</p:attrName>
                                        </p:attrNameLst>
                                      </p:cBhvr>
                                      <p:to>
                                        <p:strVal val="hidden"/>
                                      </p:to>
                                    </p:set>
                                  </p:childTnLst>
                                </p:cTn>
                              </p:par>
                            </p:childTnLst>
                          </p:cTn>
                        </p:par>
                        <p:par>
                          <p:cTn id="15" fill="hold">
                            <p:stCondLst>
                              <p:cond delay="6000"/>
                            </p:stCondLst>
                            <p:childTnLst>
                              <p:par>
                                <p:cTn id="16" presetID="63" presetClass="path" presetSubtype="0" accel="50000" decel="50000" fill="hold" nodeType="afterEffect">
                                  <p:stCondLst>
                                    <p:cond delay="1500"/>
                                  </p:stCondLst>
                                  <p:childTnLst>
                                    <p:animMotion origin="layout" path="M -1.45833E-6 4.44444E-6 L 0.64284 0.00069 " pathEditMode="relative" rAng="0" ptsTypes="AA">
                                      <p:cBhvr>
                                        <p:cTn id="17" dur="3500" fill="hold"/>
                                        <p:tgtEl>
                                          <p:spTgt spid="50"/>
                                        </p:tgtEl>
                                        <p:attrNameLst>
                                          <p:attrName>ppt_x</p:attrName>
                                          <p:attrName>ppt_y</p:attrName>
                                        </p:attrNameLst>
                                      </p:cBhvr>
                                      <p:rCtr x="32135" y="23"/>
                                    </p:animMotion>
                                  </p:childTnLst>
                                </p:cTn>
                              </p:par>
                            </p:childTnLst>
                          </p:cTn>
                        </p:par>
                        <p:par>
                          <p:cTn id="18" fill="hold">
                            <p:stCondLst>
                              <p:cond delay="11000"/>
                            </p:stCondLst>
                            <p:childTnLst>
                              <p:par>
                                <p:cTn id="19" presetID="63" presetClass="path" presetSubtype="0" accel="50000" decel="50000" fill="hold" grpId="0" nodeType="afterEffect">
                                  <p:stCondLst>
                                    <p:cond delay="0"/>
                                  </p:stCondLst>
                                  <p:childTnLst>
                                    <p:animMotion origin="layout" path="M 4.79167E-6 -4.07407E-6 L 0.9983 0.00024 " pathEditMode="relative" rAng="0" ptsTypes="AA">
                                      <p:cBhvr>
                                        <p:cTn id="20"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89B637BE-7FCC-4EDB-B07A-623F23B99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391" y="2382354"/>
            <a:ext cx="1883539" cy="3207234"/>
          </a:xfrm>
          <a:prstGeom prst="rect">
            <a:avLst/>
          </a:prstGeom>
        </p:spPr>
      </p:pic>
      <p:pic>
        <p:nvPicPr>
          <p:cNvPr id="2" name="Picture 1" descr="A picture containing toy&#10;&#10;Description automatically generated">
            <a:extLst>
              <a:ext uri="{FF2B5EF4-FFF2-40B4-BE49-F238E27FC236}">
                <a16:creationId xmlns:a16="http://schemas.microsoft.com/office/drawing/2014/main" id="{93ACF9A2-5D55-4CA7-B115-8D814C5A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337" y="2382354"/>
            <a:ext cx="1883539" cy="3207234"/>
          </a:xfrm>
          <a:prstGeom prst="rect">
            <a:avLst/>
          </a:prstGeom>
        </p:spPr>
      </p:pic>
      <p:pic>
        <p:nvPicPr>
          <p:cNvPr id="17" name="Picture 16">
            <a:extLst>
              <a:ext uri="{FF2B5EF4-FFF2-40B4-BE49-F238E27FC236}">
                <a16:creationId xmlns:a16="http://schemas.microsoft.com/office/drawing/2014/main" id="{DB5319D6-A50A-4DC3-B20D-D44F821BA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782" y="2314653"/>
            <a:ext cx="1921428" cy="3262071"/>
          </a:xfrm>
          <a:prstGeom prst="rect">
            <a:avLst/>
          </a:prstGeom>
        </p:spPr>
      </p:pic>
      <p:grpSp>
        <p:nvGrpSpPr>
          <p:cNvPr id="10" name="Group 9">
            <a:extLst>
              <a:ext uri="{FF2B5EF4-FFF2-40B4-BE49-F238E27FC236}">
                <a16:creationId xmlns:a16="http://schemas.microsoft.com/office/drawing/2014/main" id="{1ACE1DD3-33FA-4533-AB1E-674186682546}"/>
              </a:ext>
            </a:extLst>
          </p:cNvPr>
          <p:cNvGrpSpPr/>
          <p:nvPr/>
        </p:nvGrpSpPr>
        <p:grpSpPr>
          <a:xfrm>
            <a:off x="2321620" y="2460527"/>
            <a:ext cx="6518160" cy="1335610"/>
            <a:chOff x="3686628" y="159657"/>
            <a:chExt cx="7460342" cy="1863841"/>
          </a:xfrm>
        </p:grpSpPr>
        <p:sp>
          <p:nvSpPr>
            <p:cNvPr id="11" name="Speech Bubble: Oval 10">
              <a:extLst>
                <a:ext uri="{FF2B5EF4-FFF2-40B4-BE49-F238E27FC236}">
                  <a16:creationId xmlns:a16="http://schemas.microsoft.com/office/drawing/2014/main" id="{E57800EA-88EF-48BE-B89C-DC270C3FDD67}"/>
                </a:ext>
              </a:extLst>
            </p:cNvPr>
            <p:cNvSpPr/>
            <p:nvPr/>
          </p:nvSpPr>
          <p:spPr>
            <a:xfrm>
              <a:off x="3686628" y="159657"/>
              <a:ext cx="7460342" cy="1863841"/>
            </a:xfrm>
            <a:prstGeom prst="wedgeEllipseCallout">
              <a:avLst>
                <a:gd name="adj1" fmla="val 63758"/>
                <a:gd name="adj2" fmla="val -322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0C329A6-9A2C-407A-AF09-8AFE8F0A0CF7}"/>
                </a:ext>
              </a:extLst>
            </p:cNvPr>
            <p:cNvSpPr txBox="1"/>
            <p:nvPr/>
          </p:nvSpPr>
          <p:spPr>
            <a:xfrm>
              <a:off x="4189684" y="429178"/>
              <a:ext cx="6454229" cy="1503256"/>
            </a:xfrm>
            <a:prstGeom prst="rect">
              <a:avLst/>
            </a:prstGeom>
            <a:noFill/>
          </p:spPr>
          <p:txBody>
            <a:bodyPr wrap="square" rtlCol="0">
              <a:spAutoFit/>
            </a:bodyPr>
            <a:lstStyle/>
            <a:p>
              <a:pPr algn="ctr"/>
              <a:r>
                <a:rPr lang="en-GB" sz="3200" dirty="0">
                  <a:latin typeface="Comic Sans MS" panose="030F0702030302020204" pitchFamily="66" charset="0"/>
                </a:rPr>
                <a:t>Let’s read this part of the story.</a:t>
              </a:r>
              <a:endParaRPr lang="en-GB" sz="3200" dirty="0">
                <a:solidFill>
                  <a:srgbClr val="FF0000"/>
                </a:solidFill>
                <a:latin typeface="Comic Sans MS" panose="030F0702030302020204" pitchFamily="66" charset="0"/>
              </a:endParaRPr>
            </a:p>
          </p:txBody>
        </p:sp>
      </p:grpSp>
      <p:grpSp>
        <p:nvGrpSpPr>
          <p:cNvPr id="16" name="Group 15">
            <a:extLst>
              <a:ext uri="{FF2B5EF4-FFF2-40B4-BE49-F238E27FC236}">
                <a16:creationId xmlns:a16="http://schemas.microsoft.com/office/drawing/2014/main" id="{A72D7427-5125-4CE0-8F6B-FE684C60F6C8}"/>
              </a:ext>
            </a:extLst>
          </p:cNvPr>
          <p:cNvGrpSpPr/>
          <p:nvPr/>
        </p:nvGrpSpPr>
        <p:grpSpPr>
          <a:xfrm>
            <a:off x="288374" y="239990"/>
            <a:ext cx="5622283" cy="1647789"/>
            <a:chOff x="5874044" y="203317"/>
            <a:chExt cx="4925690" cy="945229"/>
          </a:xfrm>
        </p:grpSpPr>
        <p:sp>
          <p:nvSpPr>
            <p:cNvPr id="18" name="Speech Bubble: Rectangle with Corners Rounded 17">
              <a:extLst>
                <a:ext uri="{FF2B5EF4-FFF2-40B4-BE49-F238E27FC236}">
                  <a16:creationId xmlns:a16="http://schemas.microsoft.com/office/drawing/2014/main" id="{1C84E415-E7FE-485E-9D12-24A6974F96C7}"/>
                </a:ext>
              </a:extLst>
            </p:cNvPr>
            <p:cNvSpPr/>
            <p:nvPr/>
          </p:nvSpPr>
          <p:spPr>
            <a:xfrm>
              <a:off x="5899344" y="203317"/>
              <a:ext cx="4882839" cy="945229"/>
            </a:xfrm>
            <a:prstGeom prst="wedgeRoundRectCallout">
              <a:avLst>
                <a:gd name="adj1" fmla="val -22203"/>
                <a:gd name="adj2" fmla="val 121449"/>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D1469A9-9B88-4A12-99AF-4FE2BDAB2224}"/>
                </a:ext>
              </a:extLst>
            </p:cNvPr>
            <p:cNvSpPr txBox="1"/>
            <p:nvPr/>
          </p:nvSpPr>
          <p:spPr>
            <a:xfrm>
              <a:off x="5874044" y="203317"/>
              <a:ext cx="4925690" cy="900411"/>
            </a:xfrm>
            <a:prstGeom prst="rect">
              <a:avLst/>
            </a:prstGeom>
            <a:noFill/>
          </p:spPr>
          <p:txBody>
            <a:bodyPr wrap="square" rtlCol="0">
              <a:spAutoFit/>
            </a:bodyPr>
            <a:lstStyle/>
            <a:p>
              <a:pPr algn="ctr"/>
              <a:r>
                <a:rPr lang="en-GB" sz="3200" dirty="0">
                  <a:solidFill>
                    <a:srgbClr val="FF0000"/>
                  </a:solidFill>
                  <a:latin typeface="Comic Sans MS" panose="030F0702030302020204" pitchFamily="66" charset="0"/>
                </a:rPr>
                <a:t>So, the Israelites complained after just 3 days that they were thirsty.</a:t>
              </a:r>
            </a:p>
          </p:txBody>
        </p:sp>
      </p:grpSp>
      <p:grpSp>
        <p:nvGrpSpPr>
          <p:cNvPr id="22" name="Group 21">
            <a:extLst>
              <a:ext uri="{FF2B5EF4-FFF2-40B4-BE49-F238E27FC236}">
                <a16:creationId xmlns:a16="http://schemas.microsoft.com/office/drawing/2014/main" id="{6033D8A1-CAF0-4D86-92C7-499175FF3553}"/>
              </a:ext>
            </a:extLst>
          </p:cNvPr>
          <p:cNvGrpSpPr/>
          <p:nvPr/>
        </p:nvGrpSpPr>
        <p:grpSpPr>
          <a:xfrm>
            <a:off x="5651288" y="7534"/>
            <a:ext cx="6376987" cy="2307119"/>
            <a:chOff x="3686628" y="159657"/>
            <a:chExt cx="7460342" cy="2652188"/>
          </a:xfrm>
        </p:grpSpPr>
        <p:sp>
          <p:nvSpPr>
            <p:cNvPr id="23" name="Speech Bubble: Oval 22">
              <a:extLst>
                <a:ext uri="{FF2B5EF4-FFF2-40B4-BE49-F238E27FC236}">
                  <a16:creationId xmlns:a16="http://schemas.microsoft.com/office/drawing/2014/main" id="{E2F19195-4CB7-430D-B25A-07767A115FC4}"/>
                </a:ext>
              </a:extLst>
            </p:cNvPr>
            <p:cNvSpPr/>
            <p:nvPr/>
          </p:nvSpPr>
          <p:spPr>
            <a:xfrm>
              <a:off x="3686628" y="159657"/>
              <a:ext cx="7460342" cy="2633433"/>
            </a:xfrm>
            <a:prstGeom prst="wedgeEllipseCallout">
              <a:avLst>
                <a:gd name="adj1" fmla="val 15114"/>
                <a:gd name="adj2" fmla="val 8238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5B7897F-FAE9-4B6D-B9ED-7E740E37F118}"/>
                </a:ext>
              </a:extLst>
            </p:cNvPr>
            <p:cNvSpPr txBox="1"/>
            <p:nvPr/>
          </p:nvSpPr>
          <p:spPr>
            <a:xfrm>
              <a:off x="3966624" y="441319"/>
              <a:ext cx="7055164" cy="2370526"/>
            </a:xfrm>
            <a:prstGeom prst="rect">
              <a:avLst/>
            </a:prstGeom>
            <a:noFill/>
          </p:spPr>
          <p:txBody>
            <a:bodyPr wrap="square" rtlCol="0">
              <a:spAutoFit/>
            </a:bodyPr>
            <a:lstStyle/>
            <a:p>
              <a:pPr algn="ctr"/>
              <a:r>
                <a:rPr lang="en-GB" sz="3200" dirty="0">
                  <a:latin typeface="Comic Sans MS" panose="030F0702030302020204" pitchFamily="66" charset="0"/>
                </a:rPr>
                <a:t>Yes they did , they had forgotten how God brought them across the Red Sea out of Egypt. </a:t>
              </a:r>
              <a:endParaRPr lang="en-GB" sz="3200" dirty="0">
                <a:solidFill>
                  <a:srgbClr val="FF0000"/>
                </a:solidFill>
                <a:latin typeface="Comic Sans MS" panose="030F0702030302020204" pitchFamily="66" charset="0"/>
              </a:endParaRPr>
            </a:p>
          </p:txBody>
        </p:sp>
      </p:grpSp>
      <p:sp>
        <p:nvSpPr>
          <p:cNvPr id="3" name="Rectangle 2">
            <a:hlinkClick r:id="rId4" action="ppaction://hlinksldjump"/>
            <a:extLst>
              <a:ext uri="{FF2B5EF4-FFF2-40B4-BE49-F238E27FC236}">
                <a16:creationId xmlns:a16="http://schemas.microsoft.com/office/drawing/2014/main" id="{75F5E707-1EF8-411A-BEAD-EDA1291EFA26}"/>
              </a:ext>
            </a:extLst>
          </p:cNvPr>
          <p:cNvSpPr/>
          <p:nvPr/>
        </p:nvSpPr>
        <p:spPr>
          <a:xfrm>
            <a:off x="-184443" y="-128016"/>
            <a:ext cx="12560885" cy="7114032"/>
          </a:xfrm>
          <a:prstGeom prst="rect">
            <a:avLst/>
          </a:prstGeom>
          <a:solidFill>
            <a:schemeClr val="accent1">
              <a:alpha val="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9706DF26-1886-4C14-9C81-7482A6FEB6C5}"/>
              </a:ext>
            </a:extLst>
          </p:cNvPr>
          <p:cNvSpPr/>
          <p:nvPr/>
        </p:nvSpPr>
        <p:spPr>
          <a:xfrm>
            <a:off x="-3084016" y="5406146"/>
            <a:ext cx="3048000" cy="1350599"/>
          </a:xfrm>
          <a:prstGeom prst="rightArrow">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154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500"/>
                                  </p:stCondLst>
                                  <p:childTnLst>
                                    <p:animMotion origin="layout" path="M -5E-6 0 L 0.34297 -0.00069 " pathEditMode="relative" rAng="0" ptsTypes="AA">
                                      <p:cBhvr>
                                        <p:cTn id="6" dur="2500" fill="hold"/>
                                        <p:tgtEl>
                                          <p:spTgt spid="9"/>
                                        </p:tgtEl>
                                        <p:attrNameLst>
                                          <p:attrName>ppt_x</p:attrName>
                                          <p:attrName>ppt_y</p:attrName>
                                        </p:attrNameLst>
                                      </p:cBhvr>
                                      <p:rCtr x="17148" y="-46"/>
                                    </p:animMotion>
                                  </p:childTnLst>
                                </p:cTn>
                              </p:par>
                            </p:childTnLst>
                          </p:cTn>
                        </p:par>
                        <p:par>
                          <p:cTn id="7" fill="hold">
                            <p:stCondLst>
                              <p:cond delay="300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par>
                          <p:cTn id="10" fill="hold">
                            <p:stCondLst>
                              <p:cond delay="3000"/>
                            </p:stCondLst>
                            <p:childTnLst>
                              <p:par>
                                <p:cTn id="11" presetID="1" presetClass="exit" presetSubtype="0" fill="hold" nodeType="after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par>
                          <p:cTn id="13" fill="hold">
                            <p:stCondLst>
                              <p:cond delay="3000"/>
                            </p:stCondLst>
                            <p:childTnLst>
                              <p:par>
                                <p:cTn id="14" presetID="22" presetClass="entr" presetSubtype="4" fill="hold" nodeType="afterEffect">
                                  <p:stCondLst>
                                    <p:cond delay="25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1750"/>
                                        <p:tgtEl>
                                          <p:spTgt spid="16"/>
                                        </p:tgtEl>
                                      </p:cBhvr>
                                    </p:animEffect>
                                  </p:childTnLst>
                                </p:cTn>
                              </p:par>
                            </p:childTnLst>
                          </p:cTn>
                        </p:par>
                        <p:par>
                          <p:cTn id="17" fill="hold">
                            <p:stCondLst>
                              <p:cond delay="5000"/>
                            </p:stCondLst>
                            <p:childTnLst>
                              <p:par>
                                <p:cTn id="18" presetID="22" presetClass="entr" presetSubtype="4" fill="hold" nodeType="afterEffect">
                                  <p:stCondLst>
                                    <p:cond delay="250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1750"/>
                                        <p:tgtEl>
                                          <p:spTgt spid="22"/>
                                        </p:tgtEl>
                                      </p:cBhvr>
                                    </p:animEffect>
                                  </p:childTnLst>
                                </p:cTn>
                              </p:par>
                            </p:childTnLst>
                          </p:cTn>
                        </p:par>
                        <p:par>
                          <p:cTn id="21" fill="hold">
                            <p:stCondLst>
                              <p:cond delay="9250"/>
                            </p:stCondLst>
                            <p:childTnLst>
                              <p:par>
                                <p:cTn id="22" presetID="22" presetClass="entr" presetSubtype="2" fill="hold" nodeType="afterEffect">
                                  <p:stCondLst>
                                    <p:cond delay="3000"/>
                                  </p:stCondLst>
                                  <p:childTnLst>
                                    <p:set>
                                      <p:cBhvr>
                                        <p:cTn id="23" dur="1" fill="hold">
                                          <p:stCondLst>
                                            <p:cond delay="0"/>
                                          </p:stCondLst>
                                        </p:cTn>
                                        <p:tgtEl>
                                          <p:spTgt spid="10"/>
                                        </p:tgtEl>
                                        <p:attrNameLst>
                                          <p:attrName>style.visibility</p:attrName>
                                        </p:attrNameLst>
                                      </p:cBhvr>
                                      <p:to>
                                        <p:strVal val="visible"/>
                                      </p:to>
                                    </p:set>
                                    <p:animEffect transition="in" filter="wipe(right)">
                                      <p:cBhvr>
                                        <p:cTn id="24" dur="1750"/>
                                        <p:tgtEl>
                                          <p:spTgt spid="10"/>
                                        </p:tgtEl>
                                      </p:cBhvr>
                                    </p:animEffect>
                                  </p:childTnLst>
                                </p:cTn>
                              </p:par>
                            </p:childTnLst>
                          </p:cTn>
                        </p:par>
                        <p:par>
                          <p:cTn id="25" fill="hold">
                            <p:stCondLst>
                              <p:cond delay="14000"/>
                            </p:stCondLst>
                            <p:childTnLst>
                              <p:par>
                                <p:cTn id="26" presetID="63" presetClass="path" presetSubtype="0" accel="50000" decel="50000" fill="hold" grpId="0" nodeType="afterEffect">
                                  <p:stCondLst>
                                    <p:cond delay="0"/>
                                  </p:stCondLst>
                                  <p:childTnLst>
                                    <p:animMotion origin="layout" path="M 4.79167E-6 -4.07407E-6 L 0.9983 0.00024 " pathEditMode="relative" rAng="0" ptsTypes="AA">
                                      <p:cBhvr>
                                        <p:cTn id="27" dur="2000" fill="hold"/>
                                        <p:tgtEl>
                                          <p:spTgt spid="20"/>
                                        </p:tgtEl>
                                        <p:attrNameLst>
                                          <p:attrName>ppt_x</p:attrName>
                                          <p:attrName>ppt_y</p:attrName>
                                        </p:attrNameLst>
                                      </p:cBhvr>
                                      <p:rCtr x="4990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4709</TotalTime>
  <Words>2152</Words>
  <Application>Microsoft Office PowerPoint</Application>
  <PresentationFormat>Widescreen</PresentationFormat>
  <Paragraphs>221</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Hancock</dc:creator>
  <cp:lastModifiedBy>Bryan Hancock</cp:lastModifiedBy>
  <cp:revision>232</cp:revision>
  <dcterms:created xsi:type="dcterms:W3CDTF">2020-08-25T07:54:05Z</dcterms:created>
  <dcterms:modified xsi:type="dcterms:W3CDTF">2020-09-16T21:36:05Z</dcterms:modified>
</cp:coreProperties>
</file>