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260" r:id="rId7"/>
    <p:sldId id="265" r:id="rId8"/>
    <p:sldId id="268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0" y="654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971187F-840D-43EB-827D-D2B6EA5D4A09}"/>
              </a:ext>
            </a:extLst>
          </p:cNvPr>
          <p:cNvSpPr/>
          <p:nvPr userDrawn="1"/>
        </p:nvSpPr>
        <p:spPr>
          <a:xfrm>
            <a:off x="0" y="166240"/>
            <a:ext cx="120219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     EXODUS 20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170340" y="136525"/>
            <a:ext cx="118513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ADVENT QUIZ  </a:t>
            </a:r>
            <a:r>
              <a:rPr lang="en-US" sz="44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Matthew 1 26-38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15870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B98BC5F2-E48B-41D1-A37D-AE93F9EDFF3A}"/>
              </a:ext>
            </a:extLst>
          </p:cNvPr>
          <p:cNvSpPr txBox="1">
            <a:spLocks/>
          </p:cNvSpPr>
          <p:nvPr/>
        </p:nvSpPr>
        <p:spPr>
          <a:xfrm>
            <a:off x="722462" y="1652810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Joseph not want to do to Mary in public?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C1A86179-932E-42DC-B32E-2DD9934A57B0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Disgrace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0A203A8D-42AC-4AD0-94D5-B13FE6DB7946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Thank her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D2DA0A46-01BB-448C-843E-7D4123F0327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1D0CBD-000A-43FA-8BA7-2E5E3336DE37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81027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was a good man and didn’t want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DISGRACE </a:t>
            </a:r>
            <a:r>
              <a:rPr lang="en-US" sz="2800" b="1" dirty="0">
                <a:latin typeface="Comic Sans MS" panose="030F0702030302020204" pitchFamily="66" charset="0"/>
              </a:rPr>
              <a:t>Mary in public.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765828" y="1779954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Joseph plan to do with Mary?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781050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her politely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Send her away quickly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Divorce her secretly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0AE08B68-6E64-4FC0-AD63-67276979A474}"/>
              </a:ext>
            </a:extLst>
          </p:cNvPr>
          <p:cNvSpPr txBox="1">
            <a:spLocks/>
          </p:cNvSpPr>
          <p:nvPr/>
        </p:nvSpPr>
        <p:spPr>
          <a:xfrm>
            <a:off x="765828" y="1779954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Joseph plan to do with Mary?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25B2C4D1-449F-4F45-9811-2D65BBF853A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her politely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9545E13B-8233-40D9-AB78-ED403B1855F9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Send her away quickly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8E7CF4A6-DB50-44AB-A67A-1F81DDCD264B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Divorce her secretly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was a good man and wanted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DIVORCE </a:t>
            </a:r>
            <a:r>
              <a:rPr lang="en-US" sz="2800" b="1" dirty="0">
                <a:latin typeface="Comic Sans MS" panose="030F0702030302020204" pitchFamily="66" charset="0"/>
              </a:rPr>
              <a:t>Mary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SECRETLY.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FE8FA6-0F78-4769-A598-79D35E0E3EF8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390526" y="-252971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chariot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dream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storm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How did the Angel visit Joseph?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374BEE8F-EF3E-4673-9261-4AD25EB30D5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chariot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FB4EE62D-276F-45AB-A03C-67030CD78F47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dream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1788AFB9-EF41-4065-AE73-5E00AB57A776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storm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C0D07F1-6DFE-4567-96F4-FB73A1164648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How did the Angel visit Joseph?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visited Joseph in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DREAM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428625" y="-255668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Joseph feel when he saw the angel?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428625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Annoyed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Afraid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Sleepy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436E93BA-FF4A-4C41-8F80-0298F824BD2B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Joseph feel when he saw the angel?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101FF0E8-112F-4547-8C74-3C824155C9E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Annoyed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4843F98A-2097-4EB3-BDD1-213B802D5D08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Afraid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88A062D7-5781-4DAF-84DA-DEE87A0FC838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Sleepy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AFRAID </a:t>
            </a:r>
            <a:r>
              <a:rPr lang="en-US" sz="2800" b="1" dirty="0">
                <a:latin typeface="Comic Sans MS" panose="030F0702030302020204" pitchFamily="66" charset="0"/>
              </a:rPr>
              <a:t>when he saw the angel.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Joseph should do?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Move to Bethlehem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Divorce Mary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Marry Mary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E04AFF4E-964D-434F-9DD5-C928BE5FF142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Joseph should do?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281E24A1-3D52-41F1-9BCC-0A93A4726BC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Move to Bethlehem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B13BB2B4-76C4-4DA4-AC72-908D15D46340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Divorce Mary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AEAF4437-EA25-4317-9F72-637DFB72E87B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Marry Mary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892325" y="3735307"/>
            <a:ext cx="777593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told Joseph that he should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MARRY </a:t>
            </a:r>
            <a:r>
              <a:rPr lang="en-US" sz="2800" b="1" dirty="0">
                <a:latin typeface="Comic Sans MS" panose="030F0702030302020204" pitchFamily="66" charset="0"/>
              </a:rPr>
              <a:t>Mary.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494830" y="-691321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50435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name did the angel say Joseph should give the baby?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29910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Joshua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Jesus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the Angel visiting Joseph in Matthew chapter 1 v 18 - 25 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708200" y="-23330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4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B65D3A-FFD8-4AFB-BBC4-0B250DDF53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5B6DAE83-9624-4324-A164-8B6021893E5A}"/>
              </a:ext>
            </a:extLst>
          </p:cNvPr>
          <p:cNvSpPr txBox="1">
            <a:spLocks/>
          </p:cNvSpPr>
          <p:nvPr/>
        </p:nvSpPr>
        <p:spPr>
          <a:xfrm>
            <a:off x="908232" y="150435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name did the angel say Joseph should give the baby?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80A9D36C-EDFF-4CB2-8A7F-AF3CE08D851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Joshua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3F95D79A-B445-4CE5-AFE4-B2F62BAD3A18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Jesus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9F8DB996-2BC7-440A-A637-44A52B060FBF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E4C84C-0D96-41BB-AF89-D29AF76F3029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749550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told Joseph to call the baby 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JESUS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428625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the name Immanuel meant?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26457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 with 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 our Saviour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 our creator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BF786B9F-C6B3-4FF2-8D09-270BDEB06395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the name Immanuel meant?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A525B1BF-C046-4710-AF98-8C041B1FFB9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 with 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A9EEABA0-3977-424F-9ABE-3D3DEAD1267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 our Saviour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DC25C98F-D052-48F7-81A5-2A7B9AE1880B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 our creator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3D61BE-895D-4735-B993-1A0A74910B55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640308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Immanuel means: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GOD WITH US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47632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628BAAA-70F5-4F96-B4DA-ADD9C73ABB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428625" y="-71323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0BD0863-3313-444E-A601-8E612A5735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287494" y="-58359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654807" y="1617065"/>
            <a:ext cx="688238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was Joseph engaged to?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Martha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806DE344-733D-41C6-BB38-B3A9156AE7FC}"/>
              </a:ext>
            </a:extLst>
          </p:cNvPr>
          <p:cNvSpPr txBox="1">
            <a:spLocks/>
          </p:cNvSpPr>
          <p:nvPr/>
        </p:nvSpPr>
        <p:spPr>
          <a:xfrm>
            <a:off x="2654807" y="1617065"/>
            <a:ext cx="688238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was Joseph engaged to?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38401D09-AFD4-4F9D-8B1C-A86ACFBC1D2A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Martha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0161E7E7-C12A-49E7-BA79-55A01DCAB95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3EA760BC-CD3B-4A50-93A3-AADC21940F8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was engaged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MARY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428625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King was Joseph descended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428625" y="-69983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Saul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Solomon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8CF0F30B-686A-4998-ADBA-8FE7F55F46FE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king was Joseph descended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D59F2114-7117-40D6-8538-69B2428A877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Saul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8CA2EB1-71A0-43BC-A32C-909671662674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Solomon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BC4B9227-99CC-4BD8-A785-2E036224E8C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was descended from King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DAVID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287494" y="-255668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370046" y="1719123"/>
            <a:ext cx="9375707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had happened to Mary to upset Joseph?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494830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She was pregnant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She was unwell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She had gone away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DA754D85-57D6-4621-A7B3-5DB386C1C3B4}"/>
              </a:ext>
            </a:extLst>
          </p:cNvPr>
          <p:cNvSpPr txBox="1">
            <a:spLocks/>
          </p:cNvSpPr>
          <p:nvPr/>
        </p:nvSpPr>
        <p:spPr>
          <a:xfrm>
            <a:off x="1370046" y="1719123"/>
            <a:ext cx="9375707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had happened to Mary to upset Joseph?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65344C97-24AF-4590-9689-93E43CD215DD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She was pregnant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DDCD695C-0977-4610-82EC-88DC703716D3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She was unwell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673604FA-04C8-4B44-A6FC-C0C54998200D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She had gone away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DD0FA9-71EC-43EA-B602-DACB8D0DB37F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was upset because Mary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PREGNANT.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722462" y="1652810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Joseph not want to do to Mary in public?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390526" y="-65469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Disgrace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Thank her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her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706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34</cp:revision>
  <dcterms:created xsi:type="dcterms:W3CDTF">2020-11-16T15:34:11Z</dcterms:created>
  <dcterms:modified xsi:type="dcterms:W3CDTF">2020-12-02T11:59:17Z</dcterms:modified>
</cp:coreProperties>
</file>