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451" r:id="rId2"/>
    <p:sldId id="387" r:id="rId3"/>
    <p:sldId id="440" r:id="rId4"/>
    <p:sldId id="455" r:id="rId5"/>
    <p:sldId id="457" r:id="rId6"/>
    <p:sldId id="456" r:id="rId7"/>
    <p:sldId id="450" r:id="rId8"/>
  </p:sldIdLst>
  <p:sldSz cx="9144000" cy="6858000" type="screen4x3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4" userDrawn="1">
          <p15:clr>
            <a:srgbClr val="A4A3A4"/>
          </p15:clr>
        </p15:guide>
        <p15:guide id="2" pos="17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15FF"/>
    <a:srgbClr val="F97613"/>
    <a:srgbClr val="00FF00"/>
    <a:srgbClr val="0000CC"/>
    <a:srgbClr val="6B19FF"/>
    <a:srgbClr val="6600CC"/>
    <a:srgbClr val="7E37FF"/>
    <a:srgbClr val="006600"/>
    <a:srgbClr val="C00000"/>
    <a:srgbClr val="502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86432" autoAdjust="0"/>
  </p:normalViewPr>
  <p:slideViewPr>
    <p:cSldViewPr showGuides="1">
      <p:cViewPr>
        <p:scale>
          <a:sx n="50" d="100"/>
          <a:sy n="50" d="100"/>
        </p:scale>
        <p:origin x="816" y="900"/>
      </p:cViewPr>
      <p:guideLst>
        <p:guide orient="horz" pos="3504"/>
        <p:guide pos="17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34" y="108"/>
      </p:cViewPr>
      <p:guideLst>
        <p:guide orient="horz" pos="2951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B70AA481-44B0-4C2F-8BD0-68DADF9C45A4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0477"/>
            <a:ext cx="5681980" cy="4216241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E87C52CC-17FE-4B82-AC36-77D1B3FA9EBB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C52CC-17FE-4B82-AC36-77D1B3FA9EB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309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C52CC-17FE-4B82-AC36-77D1B3FA9EBB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04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7F80-DD4F-4F6F-A8B9-2B0DB8B8B9A9}" type="datetimeFigureOut">
              <a:rPr lang="en-GB" smtClean="0"/>
              <a:t>06/04/2020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E4BA3-47C4-4A99-A972-C0DB74BF2D79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61A3C-1C14-44BB-906F-CFB45D253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4754562"/>
          </a:xfrm>
        </p:spPr>
        <p:txBody>
          <a:bodyPr>
            <a:normAutofit/>
          </a:bodyPr>
          <a:lstStyle/>
          <a:p>
            <a:r>
              <a:rPr lang="en-US" dirty="0"/>
              <a:t>Good Morning</a:t>
            </a:r>
            <a:br>
              <a:rPr lang="en-US" dirty="0"/>
            </a:br>
            <a:r>
              <a:rPr lang="en-US" dirty="0"/>
              <a:t>Please click on the slide show icon on the top bar to start the </a:t>
            </a:r>
            <a:r>
              <a:rPr lang="en-US" dirty="0" err="1"/>
              <a:t>Powerpoint</a:t>
            </a:r>
            <a:r>
              <a:rPr lang="en-US" dirty="0"/>
              <a:t> Presentation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D3991E-0B28-4E28-98EC-FA84B049034B}"/>
              </a:ext>
            </a:extLst>
          </p:cNvPr>
          <p:cNvSpPr txBox="1"/>
          <p:nvPr/>
        </p:nvSpPr>
        <p:spPr>
          <a:xfrm>
            <a:off x="3991278" y="3733800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</a:t>
            </a:r>
            <a:endParaRPr lang="en-GB" sz="2400" dirty="0"/>
          </a:p>
        </p:txBody>
      </p:sp>
      <p:sp>
        <p:nvSpPr>
          <p:cNvPr id="5" name="Rectangle 4">
            <a:hlinkClick r:id="rId3" action="ppaction://hlinksldjump"/>
            <a:extLst>
              <a:ext uri="{FF2B5EF4-FFF2-40B4-BE49-F238E27FC236}">
                <a16:creationId xmlns:a16="http://schemas.microsoft.com/office/drawing/2014/main" id="{F5D0B175-0293-49B7-82AE-51FD629CC7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56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495" y="-1676400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3569700" y="228600"/>
            <a:ext cx="4343401" cy="2449375"/>
            <a:chOff x="3854727" y="219308"/>
            <a:chExt cx="4664926" cy="2041927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66226"/>
                <a:gd name="adj2" fmla="val 3846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854727" y="322243"/>
              <a:ext cx="46649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000" b="1" dirty="0">
                  <a:latin typeface="Comic Sans MS" panose="030F0702030302020204" pitchFamily="66" charset="0"/>
                </a:rPr>
                <a:t>Good Morning!</a:t>
              </a:r>
            </a:p>
            <a:p>
              <a:pPr algn="ctr"/>
              <a:r>
                <a:rPr lang="en-GB" sz="3000" b="1" dirty="0">
                  <a:latin typeface="Comic Sans MS" panose="030F0702030302020204" pitchFamily="66" charset="0"/>
                </a:rPr>
                <a:t>It’s Easter Sunday.</a:t>
              </a:r>
            </a:p>
            <a:p>
              <a:pPr algn="ctr"/>
              <a:r>
                <a:rPr lang="en-GB" sz="3000" b="1" dirty="0">
                  <a:latin typeface="Comic Sans MS" panose="030F0702030302020204" pitchFamily="66" charset="0"/>
                </a:rPr>
                <a:t>Have you had your eggs yet?</a:t>
              </a: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76200" y="0"/>
            <a:ext cx="92202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38778E-17 L 0.27604 0.4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2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572000" y="16337"/>
            <a:ext cx="4185932" cy="1635711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92159"/>
                <a:gd name="adj2" fmla="val 7788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0323" y="341608"/>
              <a:ext cx="4104606" cy="1563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This week we have 2 more videos for you to watch.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4561954" y="2028980"/>
            <a:ext cx="4543156" cy="1524001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90270"/>
                <a:gd name="adj2" fmla="val -4708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699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There are some songs and a magic show in the videos too.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CF7E6C0-B5E1-4662-B5C2-2448B35BCEA8}"/>
              </a:ext>
            </a:extLst>
          </p:cNvPr>
          <p:cNvGrpSpPr/>
          <p:nvPr/>
        </p:nvGrpSpPr>
        <p:grpSpPr>
          <a:xfrm>
            <a:off x="4572000" y="3915897"/>
            <a:ext cx="4543156" cy="1524001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12" name="Rounded Rectangular Callout 38">
              <a:extLst>
                <a:ext uri="{FF2B5EF4-FFF2-40B4-BE49-F238E27FC236}">
                  <a16:creationId xmlns:a16="http://schemas.microsoft.com/office/drawing/2014/main" id="{790843A4-8C5F-4C7D-BB3C-67F39FD2EBA7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91916"/>
                <a:gd name="adj2" fmla="val -173432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140DCD-458F-4B43-A8DE-032D35A9F13C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6999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There are some activities and crafts to do as well.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2707" y="0"/>
            <a:ext cx="9210154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3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571999" y="16337"/>
            <a:ext cx="4364543" cy="3184063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9055"/>
                <a:gd name="adj2" fmla="val 14065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0323" y="341608"/>
              <a:ext cx="4300204" cy="1556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There are 2 sets of videos: </a:t>
              </a:r>
            </a:p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 first set are for younger children.</a:t>
              </a:r>
            </a:p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The second set are for school y4/5/6.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4571999" y="3547886"/>
            <a:ext cx="4543156" cy="1979335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8733"/>
                <a:gd name="adj2" fmla="val -127134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71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Why not watch one video, do an activity and then watch the second video.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28845" y="0"/>
            <a:ext cx="9172845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76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4551392" y="120181"/>
            <a:ext cx="4364543" cy="1660063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7745"/>
                <a:gd name="adj2" fmla="val 68000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0323" y="341608"/>
              <a:ext cx="4300204" cy="803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I hope you’re making some amazing creations.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4305051" y="1968901"/>
            <a:ext cx="4631490" cy="1954466"/>
            <a:chOff x="3854727" y="219308"/>
            <a:chExt cx="4515892" cy="1731599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80470"/>
                <a:gd name="adj2" fmla="val -44285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74819" y="296951"/>
              <a:ext cx="4495800" cy="15542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You can share them with other children by sending a picture to </a:t>
              </a:r>
              <a:r>
                <a:rPr lang="en-US" sz="24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bryan.hancock@hillcliffe.info</a:t>
              </a:r>
              <a:endParaRPr lang="en-GB" sz="2400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3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14423" y="0"/>
            <a:ext cx="9172845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rId4" action="ppaction://hlinksldjump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30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toy, drawing&#10;&#10;Description automatically generated">
            <a:extLst>
              <a:ext uri="{FF2B5EF4-FFF2-40B4-BE49-F238E27FC236}">
                <a16:creationId xmlns:a16="http://schemas.microsoft.com/office/drawing/2014/main" id="{9FB93684-1FD5-47E5-AA6C-76686AEE0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68290" y="-2327805"/>
            <a:ext cx="2495827" cy="438340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A035BE2-7111-4B15-8FE2-CF30B62D2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3" y="1200197"/>
            <a:ext cx="2609314" cy="4383404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3048463" y="175488"/>
            <a:ext cx="3435570" cy="611399"/>
            <a:chOff x="3854727" y="219308"/>
            <a:chExt cx="4495800" cy="1731599"/>
          </a:xfrm>
          <a:solidFill>
            <a:schemeClr val="bg1"/>
          </a:solidFill>
        </p:grpSpPr>
        <p:sp>
          <p:nvSpPr>
            <p:cNvPr id="39" name="Rounded Rectangular Callout 38"/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72857"/>
                <a:gd name="adj2" fmla="val 275793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934573" y="306794"/>
              <a:ext cx="4300204" cy="14818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Hello.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8190A8B-1E8E-4BFC-99A7-77ED8674D923}"/>
              </a:ext>
            </a:extLst>
          </p:cNvPr>
          <p:cNvGrpSpPr/>
          <p:nvPr/>
        </p:nvGrpSpPr>
        <p:grpSpPr>
          <a:xfrm>
            <a:off x="3562495" y="1791302"/>
            <a:ext cx="2990705" cy="2129869"/>
            <a:chOff x="3823750" y="197275"/>
            <a:chExt cx="4633948" cy="1753632"/>
          </a:xfrm>
          <a:solidFill>
            <a:schemeClr val="bg1"/>
          </a:solidFill>
        </p:grpSpPr>
        <p:sp>
          <p:nvSpPr>
            <p:cNvPr id="9" name="Rounded Rectangular Callout 38">
              <a:extLst>
                <a:ext uri="{FF2B5EF4-FFF2-40B4-BE49-F238E27FC236}">
                  <a16:creationId xmlns:a16="http://schemas.microsoft.com/office/drawing/2014/main" id="{DC156643-3FCD-4793-83DF-38C3BEE94EA1}"/>
                </a:ext>
              </a:extLst>
            </p:cNvPr>
            <p:cNvSpPr/>
            <p:nvPr/>
          </p:nvSpPr>
          <p:spPr>
            <a:xfrm>
              <a:off x="3854727" y="219308"/>
              <a:ext cx="4495800" cy="1731599"/>
            </a:xfrm>
            <a:prstGeom prst="wedgeRoundRectCallout">
              <a:avLst>
                <a:gd name="adj1" fmla="val -76259"/>
                <a:gd name="adj2" fmla="val -36554"/>
                <a:gd name="adj3" fmla="val 16667"/>
              </a:avLst>
            </a:prstGeom>
            <a:noFill/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EE954AE-6A9B-44D8-BA09-74C85DEE34DB}"/>
                </a:ext>
              </a:extLst>
            </p:cNvPr>
            <p:cNvSpPr txBox="1"/>
            <p:nvPr/>
          </p:nvSpPr>
          <p:spPr>
            <a:xfrm>
              <a:off x="3823750" y="197275"/>
              <a:ext cx="4633948" cy="1495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This is my friend. We’ll meet her again next week.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" name="Rectangle 3">
            <a:hlinkClick r:id="rId4" action="ppaction://hlinksldjump"/>
            <a:extLst>
              <a:ext uri="{FF2B5EF4-FFF2-40B4-BE49-F238E27FC236}">
                <a16:creationId xmlns:a16="http://schemas.microsoft.com/office/drawing/2014/main" id="{93F04339-A8B5-4894-AC27-DEA52F55A3C3}"/>
              </a:ext>
            </a:extLst>
          </p:cNvPr>
          <p:cNvSpPr/>
          <p:nvPr/>
        </p:nvSpPr>
        <p:spPr>
          <a:xfrm>
            <a:off x="-14423" y="0"/>
            <a:ext cx="9172845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61351043-9300-4AD4-B76B-5D0D2E920143}"/>
              </a:ext>
            </a:extLst>
          </p:cNvPr>
          <p:cNvSpPr/>
          <p:nvPr/>
        </p:nvSpPr>
        <p:spPr>
          <a:xfrm>
            <a:off x="-3124200" y="5507401"/>
            <a:ext cx="304800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go to the next slide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4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19114 0.51968 " pathEditMode="relative" rAng="0" ptsTypes="AA">
                                      <p:cBhvr>
                                        <p:cTn id="11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66" y="2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5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1.11111E-6 L 1 -0.00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oy&#10;&#10;Description automatically generated">
            <a:extLst>
              <a:ext uri="{FF2B5EF4-FFF2-40B4-BE49-F238E27FC236}">
                <a16:creationId xmlns:a16="http://schemas.microsoft.com/office/drawing/2014/main" id="{2AE9ED9C-C0E6-439C-A7BC-5EDA2A9FE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271" y="1072378"/>
            <a:ext cx="2523857" cy="4508334"/>
          </a:xfrm>
          <a:prstGeom prst="rect">
            <a:avLst/>
          </a:prstGeom>
        </p:spPr>
      </p:pic>
      <p:sp>
        <p:nvSpPr>
          <p:cNvPr id="7" name="Rectangle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344748A-87D7-49E2-9A89-36267DD1261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picture containing toy, drawing&#10;&#10;Description automatically generated">
            <a:extLst>
              <a:ext uri="{FF2B5EF4-FFF2-40B4-BE49-F238E27FC236}">
                <a16:creationId xmlns:a16="http://schemas.microsoft.com/office/drawing/2014/main" id="{4FD04860-297C-4F5C-B1D8-0906F4A0E6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08667" y="1014412"/>
            <a:ext cx="2517866" cy="45663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1E02E6F-DD9A-478E-B547-7402F59AF644}"/>
              </a:ext>
            </a:extLst>
          </p:cNvPr>
          <p:cNvGrpSpPr/>
          <p:nvPr/>
        </p:nvGrpSpPr>
        <p:grpSpPr>
          <a:xfrm>
            <a:off x="2702174" y="45434"/>
            <a:ext cx="4720999" cy="2053888"/>
            <a:chOff x="2698976" y="-25063"/>
            <a:chExt cx="4720999" cy="205388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E1C69E6-14CF-4A0E-BCF5-89336345D59F}"/>
                </a:ext>
              </a:extLst>
            </p:cNvPr>
            <p:cNvSpPr txBox="1"/>
            <p:nvPr/>
          </p:nvSpPr>
          <p:spPr>
            <a:xfrm>
              <a:off x="3135877" y="-25063"/>
              <a:ext cx="39847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dirty="0">
                  <a:latin typeface="Comic Sans MS" panose="030F0702030302020204" pitchFamily="66" charset="0"/>
                </a:rPr>
                <a:t>Enjoy the videos. See you next week.</a:t>
              </a:r>
              <a:endParaRPr lang="en-GB" sz="3000" b="1" dirty="0">
                <a:latin typeface="Comic Sans MS" panose="030F0702030302020204" pitchFamily="66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5244A3A-AAB2-452E-BB3D-25B4EF36BBA3}"/>
                </a:ext>
              </a:extLst>
            </p:cNvPr>
            <p:cNvSpPr/>
            <p:nvPr/>
          </p:nvSpPr>
          <p:spPr>
            <a:xfrm>
              <a:off x="2698976" y="0"/>
              <a:ext cx="4720999" cy="2028825"/>
            </a:xfrm>
            <a:custGeom>
              <a:avLst/>
              <a:gdLst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152403 w 4692424"/>
                <a:gd name="connsiteY6" fmla="*/ 914400 h 914400"/>
                <a:gd name="connsiteX7" fmla="*/ 0 w 4692424"/>
                <a:gd name="connsiteY7" fmla="*/ 761997 h 914400"/>
                <a:gd name="connsiteX8" fmla="*/ 0 w 4692424"/>
                <a:gd name="connsiteY8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2244499 w 4692424"/>
                <a:gd name="connsiteY6" fmla="*/ 904875 h 914400"/>
                <a:gd name="connsiteX7" fmla="*/ 152403 w 4692424"/>
                <a:gd name="connsiteY7" fmla="*/ 914400 h 914400"/>
                <a:gd name="connsiteX8" fmla="*/ 0 w 4692424"/>
                <a:gd name="connsiteY8" fmla="*/ 761997 h 914400"/>
                <a:gd name="connsiteX9" fmla="*/ 0 w 4692424"/>
                <a:gd name="connsiteY9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2254024 w 4692424"/>
                <a:gd name="connsiteY6" fmla="*/ 914400 h 914400"/>
                <a:gd name="connsiteX7" fmla="*/ 152403 w 4692424"/>
                <a:gd name="connsiteY7" fmla="*/ 914400 h 914400"/>
                <a:gd name="connsiteX8" fmla="*/ 0 w 4692424"/>
                <a:gd name="connsiteY8" fmla="*/ 761997 h 914400"/>
                <a:gd name="connsiteX9" fmla="*/ 0 w 4692424"/>
                <a:gd name="connsiteY9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2730274 w 4692424"/>
                <a:gd name="connsiteY6" fmla="*/ 914400 h 914400"/>
                <a:gd name="connsiteX7" fmla="*/ 2254024 w 4692424"/>
                <a:gd name="connsiteY7" fmla="*/ 914400 h 914400"/>
                <a:gd name="connsiteX8" fmla="*/ 152403 w 4692424"/>
                <a:gd name="connsiteY8" fmla="*/ 914400 h 914400"/>
                <a:gd name="connsiteX9" fmla="*/ 0 w 4692424"/>
                <a:gd name="connsiteY9" fmla="*/ 761997 h 914400"/>
                <a:gd name="connsiteX10" fmla="*/ 0 w 4692424"/>
                <a:gd name="connsiteY10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152403 w 4692424"/>
                <a:gd name="connsiteY9" fmla="*/ 914400 h 914400"/>
                <a:gd name="connsiteX10" fmla="*/ 0 w 4692424"/>
                <a:gd name="connsiteY10" fmla="*/ 761997 h 914400"/>
                <a:gd name="connsiteX11" fmla="*/ 0 w 4692424"/>
                <a:gd name="connsiteY11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1244374 w 4692424"/>
                <a:gd name="connsiteY9" fmla="*/ 904875 h 914400"/>
                <a:gd name="connsiteX10" fmla="*/ 152403 w 4692424"/>
                <a:gd name="connsiteY10" fmla="*/ 914400 h 914400"/>
                <a:gd name="connsiteX11" fmla="*/ 0 w 4692424"/>
                <a:gd name="connsiteY11" fmla="*/ 761997 h 914400"/>
                <a:gd name="connsiteX12" fmla="*/ 0 w 4692424"/>
                <a:gd name="connsiteY12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1244374 w 4692424"/>
                <a:gd name="connsiteY9" fmla="*/ 904875 h 914400"/>
                <a:gd name="connsiteX10" fmla="*/ 152403 w 4692424"/>
                <a:gd name="connsiteY10" fmla="*/ 914400 h 914400"/>
                <a:gd name="connsiteX11" fmla="*/ 0 w 4692424"/>
                <a:gd name="connsiteY11" fmla="*/ 761997 h 914400"/>
                <a:gd name="connsiteX12" fmla="*/ 0 w 4692424"/>
                <a:gd name="connsiteY12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1472974 w 4692424"/>
                <a:gd name="connsiteY9" fmla="*/ 904875 h 914400"/>
                <a:gd name="connsiteX10" fmla="*/ 1244374 w 4692424"/>
                <a:gd name="connsiteY10" fmla="*/ 904875 h 914400"/>
                <a:gd name="connsiteX11" fmla="*/ 152403 w 4692424"/>
                <a:gd name="connsiteY11" fmla="*/ 914400 h 914400"/>
                <a:gd name="connsiteX12" fmla="*/ 0 w 4692424"/>
                <a:gd name="connsiteY12" fmla="*/ 761997 h 914400"/>
                <a:gd name="connsiteX13" fmla="*/ 0 w 4692424"/>
                <a:gd name="connsiteY13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1472974 w 4692424"/>
                <a:gd name="connsiteY9" fmla="*/ 904875 h 914400"/>
                <a:gd name="connsiteX10" fmla="*/ 1787299 w 4692424"/>
                <a:gd name="connsiteY10" fmla="*/ 914400 h 914400"/>
                <a:gd name="connsiteX11" fmla="*/ 1244374 w 4692424"/>
                <a:gd name="connsiteY11" fmla="*/ 904875 h 914400"/>
                <a:gd name="connsiteX12" fmla="*/ 152403 w 4692424"/>
                <a:gd name="connsiteY12" fmla="*/ 914400 h 914400"/>
                <a:gd name="connsiteX13" fmla="*/ 0 w 4692424"/>
                <a:gd name="connsiteY13" fmla="*/ 761997 h 914400"/>
                <a:gd name="connsiteX14" fmla="*/ 0 w 4692424"/>
                <a:gd name="connsiteY14" fmla="*/ 152403 h 914400"/>
                <a:gd name="connsiteX0" fmla="*/ 0 w 4692424"/>
                <a:gd name="connsiteY0" fmla="*/ 152403 h 914400"/>
                <a:gd name="connsiteX1" fmla="*/ 152403 w 4692424"/>
                <a:gd name="connsiteY1" fmla="*/ 0 h 914400"/>
                <a:gd name="connsiteX2" fmla="*/ 4540021 w 4692424"/>
                <a:gd name="connsiteY2" fmla="*/ 0 h 914400"/>
                <a:gd name="connsiteX3" fmla="*/ 4692424 w 4692424"/>
                <a:gd name="connsiteY3" fmla="*/ 152403 h 914400"/>
                <a:gd name="connsiteX4" fmla="*/ 4692424 w 4692424"/>
                <a:gd name="connsiteY4" fmla="*/ 761997 h 914400"/>
                <a:gd name="connsiteX5" fmla="*/ 4540021 w 4692424"/>
                <a:gd name="connsiteY5" fmla="*/ 914400 h 914400"/>
                <a:gd name="connsiteX6" fmla="*/ 4101874 w 4692424"/>
                <a:gd name="connsiteY6" fmla="*/ 914400 h 914400"/>
                <a:gd name="connsiteX7" fmla="*/ 2730274 w 4692424"/>
                <a:gd name="connsiteY7" fmla="*/ 914400 h 914400"/>
                <a:gd name="connsiteX8" fmla="*/ 2254024 w 4692424"/>
                <a:gd name="connsiteY8" fmla="*/ 914400 h 914400"/>
                <a:gd name="connsiteX9" fmla="*/ 2130199 w 4692424"/>
                <a:gd name="connsiteY9" fmla="*/ 914400 h 914400"/>
                <a:gd name="connsiteX10" fmla="*/ 1472974 w 4692424"/>
                <a:gd name="connsiteY10" fmla="*/ 904875 h 914400"/>
                <a:gd name="connsiteX11" fmla="*/ 1787299 w 4692424"/>
                <a:gd name="connsiteY11" fmla="*/ 914400 h 914400"/>
                <a:gd name="connsiteX12" fmla="*/ 1244374 w 4692424"/>
                <a:gd name="connsiteY12" fmla="*/ 904875 h 914400"/>
                <a:gd name="connsiteX13" fmla="*/ 152403 w 4692424"/>
                <a:gd name="connsiteY13" fmla="*/ 914400 h 914400"/>
                <a:gd name="connsiteX14" fmla="*/ 0 w 4692424"/>
                <a:gd name="connsiteY14" fmla="*/ 761997 h 914400"/>
                <a:gd name="connsiteX15" fmla="*/ 0 w 4692424"/>
                <a:gd name="connsiteY15" fmla="*/ 152403 h 914400"/>
                <a:gd name="connsiteX0" fmla="*/ 0 w 4692424"/>
                <a:gd name="connsiteY0" fmla="*/ 152403 h 1000125"/>
                <a:gd name="connsiteX1" fmla="*/ 152403 w 4692424"/>
                <a:gd name="connsiteY1" fmla="*/ 0 h 1000125"/>
                <a:gd name="connsiteX2" fmla="*/ 4540021 w 4692424"/>
                <a:gd name="connsiteY2" fmla="*/ 0 h 1000125"/>
                <a:gd name="connsiteX3" fmla="*/ 4692424 w 4692424"/>
                <a:gd name="connsiteY3" fmla="*/ 152403 h 1000125"/>
                <a:gd name="connsiteX4" fmla="*/ 4692424 w 4692424"/>
                <a:gd name="connsiteY4" fmla="*/ 761997 h 1000125"/>
                <a:gd name="connsiteX5" fmla="*/ 4540021 w 4692424"/>
                <a:gd name="connsiteY5" fmla="*/ 914400 h 1000125"/>
                <a:gd name="connsiteX6" fmla="*/ 4101874 w 4692424"/>
                <a:gd name="connsiteY6" fmla="*/ 914400 h 1000125"/>
                <a:gd name="connsiteX7" fmla="*/ 2730274 w 4692424"/>
                <a:gd name="connsiteY7" fmla="*/ 914400 h 1000125"/>
                <a:gd name="connsiteX8" fmla="*/ 2254024 w 4692424"/>
                <a:gd name="connsiteY8" fmla="*/ 914400 h 1000125"/>
                <a:gd name="connsiteX9" fmla="*/ 2130199 w 4692424"/>
                <a:gd name="connsiteY9" fmla="*/ 914400 h 1000125"/>
                <a:gd name="connsiteX10" fmla="*/ 1472974 w 4692424"/>
                <a:gd name="connsiteY10" fmla="*/ 904875 h 1000125"/>
                <a:gd name="connsiteX11" fmla="*/ 1701574 w 4692424"/>
                <a:gd name="connsiteY11" fmla="*/ 1000125 h 1000125"/>
                <a:gd name="connsiteX12" fmla="*/ 1244374 w 4692424"/>
                <a:gd name="connsiteY12" fmla="*/ 904875 h 1000125"/>
                <a:gd name="connsiteX13" fmla="*/ 152403 w 4692424"/>
                <a:gd name="connsiteY13" fmla="*/ 914400 h 1000125"/>
                <a:gd name="connsiteX14" fmla="*/ 0 w 4692424"/>
                <a:gd name="connsiteY14" fmla="*/ 761997 h 1000125"/>
                <a:gd name="connsiteX15" fmla="*/ 0 w 4692424"/>
                <a:gd name="connsiteY15" fmla="*/ 152403 h 1000125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2130199 w 4692424"/>
                <a:gd name="connsiteY9" fmla="*/ 914400 h 2076450"/>
                <a:gd name="connsiteX10" fmla="*/ 1472974 w 4692424"/>
                <a:gd name="connsiteY10" fmla="*/ 904875 h 2076450"/>
                <a:gd name="connsiteX11" fmla="*/ 234724 w 4692424"/>
                <a:gd name="connsiteY11" fmla="*/ 2076450 h 2076450"/>
                <a:gd name="connsiteX12" fmla="*/ 1244374 w 4692424"/>
                <a:gd name="connsiteY12" fmla="*/ 904875 h 2076450"/>
                <a:gd name="connsiteX13" fmla="*/ 152403 w 4692424"/>
                <a:gd name="connsiteY13" fmla="*/ 914400 h 2076450"/>
                <a:gd name="connsiteX14" fmla="*/ 0 w 4692424"/>
                <a:gd name="connsiteY14" fmla="*/ 761997 h 2076450"/>
                <a:gd name="connsiteX15" fmla="*/ 0 w 4692424"/>
                <a:gd name="connsiteY15" fmla="*/ 152403 h 2076450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2130199 w 4692424"/>
                <a:gd name="connsiteY9" fmla="*/ 914400 h 2076450"/>
                <a:gd name="connsiteX10" fmla="*/ 1939699 w 4692424"/>
                <a:gd name="connsiteY10" fmla="*/ 923925 h 2076450"/>
                <a:gd name="connsiteX11" fmla="*/ 234724 w 4692424"/>
                <a:gd name="connsiteY11" fmla="*/ 2076450 h 2076450"/>
                <a:gd name="connsiteX12" fmla="*/ 1244374 w 4692424"/>
                <a:gd name="connsiteY12" fmla="*/ 904875 h 2076450"/>
                <a:gd name="connsiteX13" fmla="*/ 152403 w 4692424"/>
                <a:gd name="connsiteY13" fmla="*/ 914400 h 2076450"/>
                <a:gd name="connsiteX14" fmla="*/ 0 w 4692424"/>
                <a:gd name="connsiteY14" fmla="*/ 761997 h 2076450"/>
                <a:gd name="connsiteX15" fmla="*/ 0 w 4692424"/>
                <a:gd name="connsiteY15" fmla="*/ 152403 h 2076450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1939699 w 4692424"/>
                <a:gd name="connsiteY9" fmla="*/ 923925 h 2076450"/>
                <a:gd name="connsiteX10" fmla="*/ 234724 w 4692424"/>
                <a:gd name="connsiteY10" fmla="*/ 2076450 h 2076450"/>
                <a:gd name="connsiteX11" fmla="*/ 1244374 w 4692424"/>
                <a:gd name="connsiteY11" fmla="*/ 904875 h 2076450"/>
                <a:gd name="connsiteX12" fmla="*/ 152403 w 4692424"/>
                <a:gd name="connsiteY12" fmla="*/ 914400 h 2076450"/>
                <a:gd name="connsiteX13" fmla="*/ 0 w 4692424"/>
                <a:gd name="connsiteY13" fmla="*/ 761997 h 2076450"/>
                <a:gd name="connsiteX14" fmla="*/ 0 w 4692424"/>
                <a:gd name="connsiteY14" fmla="*/ 152403 h 2076450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2130199 w 4692424"/>
                <a:gd name="connsiteY9" fmla="*/ 933450 h 2076450"/>
                <a:gd name="connsiteX10" fmla="*/ 234724 w 4692424"/>
                <a:gd name="connsiteY10" fmla="*/ 2076450 h 2076450"/>
                <a:gd name="connsiteX11" fmla="*/ 1244374 w 4692424"/>
                <a:gd name="connsiteY11" fmla="*/ 904875 h 2076450"/>
                <a:gd name="connsiteX12" fmla="*/ 152403 w 4692424"/>
                <a:gd name="connsiteY12" fmla="*/ 914400 h 2076450"/>
                <a:gd name="connsiteX13" fmla="*/ 0 w 4692424"/>
                <a:gd name="connsiteY13" fmla="*/ 761997 h 2076450"/>
                <a:gd name="connsiteX14" fmla="*/ 0 w 4692424"/>
                <a:gd name="connsiteY14" fmla="*/ 152403 h 2076450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2139724 w 4692424"/>
                <a:gd name="connsiteY9" fmla="*/ 923925 h 2076450"/>
                <a:gd name="connsiteX10" fmla="*/ 234724 w 4692424"/>
                <a:gd name="connsiteY10" fmla="*/ 2076450 h 2076450"/>
                <a:gd name="connsiteX11" fmla="*/ 1244374 w 4692424"/>
                <a:gd name="connsiteY11" fmla="*/ 904875 h 2076450"/>
                <a:gd name="connsiteX12" fmla="*/ 152403 w 4692424"/>
                <a:gd name="connsiteY12" fmla="*/ 914400 h 2076450"/>
                <a:gd name="connsiteX13" fmla="*/ 0 w 4692424"/>
                <a:gd name="connsiteY13" fmla="*/ 761997 h 2076450"/>
                <a:gd name="connsiteX14" fmla="*/ 0 w 4692424"/>
                <a:gd name="connsiteY14" fmla="*/ 152403 h 2076450"/>
                <a:gd name="connsiteX0" fmla="*/ 0 w 4692424"/>
                <a:gd name="connsiteY0" fmla="*/ 152403 h 2076450"/>
                <a:gd name="connsiteX1" fmla="*/ 152403 w 4692424"/>
                <a:gd name="connsiteY1" fmla="*/ 0 h 2076450"/>
                <a:gd name="connsiteX2" fmla="*/ 4540021 w 4692424"/>
                <a:gd name="connsiteY2" fmla="*/ 0 h 2076450"/>
                <a:gd name="connsiteX3" fmla="*/ 4692424 w 4692424"/>
                <a:gd name="connsiteY3" fmla="*/ 152403 h 2076450"/>
                <a:gd name="connsiteX4" fmla="*/ 4692424 w 4692424"/>
                <a:gd name="connsiteY4" fmla="*/ 761997 h 2076450"/>
                <a:gd name="connsiteX5" fmla="*/ 4540021 w 4692424"/>
                <a:gd name="connsiteY5" fmla="*/ 914400 h 2076450"/>
                <a:gd name="connsiteX6" fmla="*/ 4101874 w 4692424"/>
                <a:gd name="connsiteY6" fmla="*/ 914400 h 2076450"/>
                <a:gd name="connsiteX7" fmla="*/ 2730274 w 4692424"/>
                <a:gd name="connsiteY7" fmla="*/ 914400 h 2076450"/>
                <a:gd name="connsiteX8" fmla="*/ 2254024 w 4692424"/>
                <a:gd name="connsiteY8" fmla="*/ 914400 h 2076450"/>
                <a:gd name="connsiteX9" fmla="*/ 2130199 w 4692424"/>
                <a:gd name="connsiteY9" fmla="*/ 914400 h 2076450"/>
                <a:gd name="connsiteX10" fmla="*/ 234724 w 4692424"/>
                <a:gd name="connsiteY10" fmla="*/ 2076450 h 2076450"/>
                <a:gd name="connsiteX11" fmla="*/ 1244374 w 4692424"/>
                <a:gd name="connsiteY11" fmla="*/ 904875 h 2076450"/>
                <a:gd name="connsiteX12" fmla="*/ 152403 w 4692424"/>
                <a:gd name="connsiteY12" fmla="*/ 914400 h 2076450"/>
                <a:gd name="connsiteX13" fmla="*/ 0 w 4692424"/>
                <a:gd name="connsiteY13" fmla="*/ 761997 h 2076450"/>
                <a:gd name="connsiteX14" fmla="*/ 0 w 4692424"/>
                <a:gd name="connsiteY14" fmla="*/ 152403 h 2076450"/>
                <a:gd name="connsiteX0" fmla="*/ 0 w 4720999"/>
                <a:gd name="connsiteY0" fmla="*/ 152403 h 2076450"/>
                <a:gd name="connsiteX1" fmla="*/ 152403 w 4720999"/>
                <a:gd name="connsiteY1" fmla="*/ 0 h 2076450"/>
                <a:gd name="connsiteX2" fmla="*/ 4540021 w 4720999"/>
                <a:gd name="connsiteY2" fmla="*/ 0 h 2076450"/>
                <a:gd name="connsiteX3" fmla="*/ 4692424 w 4720999"/>
                <a:gd name="connsiteY3" fmla="*/ 152403 h 2076450"/>
                <a:gd name="connsiteX4" fmla="*/ 4692424 w 4720999"/>
                <a:gd name="connsiteY4" fmla="*/ 761997 h 2076450"/>
                <a:gd name="connsiteX5" fmla="*/ 4540021 w 4720999"/>
                <a:gd name="connsiteY5" fmla="*/ 914400 h 2076450"/>
                <a:gd name="connsiteX6" fmla="*/ 4101874 w 4720999"/>
                <a:gd name="connsiteY6" fmla="*/ 914400 h 2076450"/>
                <a:gd name="connsiteX7" fmla="*/ 4720999 w 4720999"/>
                <a:gd name="connsiteY7" fmla="*/ 2000250 h 2076450"/>
                <a:gd name="connsiteX8" fmla="*/ 2254024 w 4720999"/>
                <a:gd name="connsiteY8" fmla="*/ 914400 h 2076450"/>
                <a:gd name="connsiteX9" fmla="*/ 2130199 w 4720999"/>
                <a:gd name="connsiteY9" fmla="*/ 914400 h 2076450"/>
                <a:gd name="connsiteX10" fmla="*/ 234724 w 4720999"/>
                <a:gd name="connsiteY10" fmla="*/ 2076450 h 2076450"/>
                <a:gd name="connsiteX11" fmla="*/ 1244374 w 4720999"/>
                <a:gd name="connsiteY11" fmla="*/ 904875 h 2076450"/>
                <a:gd name="connsiteX12" fmla="*/ 152403 w 4720999"/>
                <a:gd name="connsiteY12" fmla="*/ 914400 h 2076450"/>
                <a:gd name="connsiteX13" fmla="*/ 0 w 4720999"/>
                <a:gd name="connsiteY13" fmla="*/ 761997 h 2076450"/>
                <a:gd name="connsiteX14" fmla="*/ 0 w 4720999"/>
                <a:gd name="connsiteY14" fmla="*/ 152403 h 2076450"/>
                <a:gd name="connsiteX0" fmla="*/ 0 w 4720999"/>
                <a:gd name="connsiteY0" fmla="*/ 152403 h 2076450"/>
                <a:gd name="connsiteX1" fmla="*/ 152403 w 4720999"/>
                <a:gd name="connsiteY1" fmla="*/ 0 h 2076450"/>
                <a:gd name="connsiteX2" fmla="*/ 4540021 w 4720999"/>
                <a:gd name="connsiteY2" fmla="*/ 0 h 2076450"/>
                <a:gd name="connsiteX3" fmla="*/ 4692424 w 4720999"/>
                <a:gd name="connsiteY3" fmla="*/ 152403 h 2076450"/>
                <a:gd name="connsiteX4" fmla="*/ 4692424 w 4720999"/>
                <a:gd name="connsiteY4" fmla="*/ 761997 h 2076450"/>
                <a:gd name="connsiteX5" fmla="*/ 4540021 w 4720999"/>
                <a:gd name="connsiteY5" fmla="*/ 914400 h 2076450"/>
                <a:gd name="connsiteX6" fmla="*/ 4101874 w 4720999"/>
                <a:gd name="connsiteY6" fmla="*/ 914400 h 2076450"/>
                <a:gd name="connsiteX7" fmla="*/ 4720999 w 4720999"/>
                <a:gd name="connsiteY7" fmla="*/ 2000250 h 2076450"/>
                <a:gd name="connsiteX8" fmla="*/ 2977924 w 4720999"/>
                <a:gd name="connsiteY8" fmla="*/ 904875 h 2076450"/>
                <a:gd name="connsiteX9" fmla="*/ 2130199 w 4720999"/>
                <a:gd name="connsiteY9" fmla="*/ 914400 h 2076450"/>
                <a:gd name="connsiteX10" fmla="*/ 234724 w 4720999"/>
                <a:gd name="connsiteY10" fmla="*/ 2076450 h 2076450"/>
                <a:gd name="connsiteX11" fmla="*/ 1244374 w 4720999"/>
                <a:gd name="connsiteY11" fmla="*/ 904875 h 2076450"/>
                <a:gd name="connsiteX12" fmla="*/ 152403 w 4720999"/>
                <a:gd name="connsiteY12" fmla="*/ 914400 h 2076450"/>
                <a:gd name="connsiteX13" fmla="*/ 0 w 4720999"/>
                <a:gd name="connsiteY13" fmla="*/ 761997 h 2076450"/>
                <a:gd name="connsiteX14" fmla="*/ 0 w 4720999"/>
                <a:gd name="connsiteY14" fmla="*/ 152403 h 2076450"/>
                <a:gd name="connsiteX0" fmla="*/ 0 w 4720999"/>
                <a:gd name="connsiteY0" fmla="*/ 152403 h 2076450"/>
                <a:gd name="connsiteX1" fmla="*/ 152403 w 4720999"/>
                <a:gd name="connsiteY1" fmla="*/ 0 h 2076450"/>
                <a:gd name="connsiteX2" fmla="*/ 4540021 w 4720999"/>
                <a:gd name="connsiteY2" fmla="*/ 0 h 2076450"/>
                <a:gd name="connsiteX3" fmla="*/ 4692424 w 4720999"/>
                <a:gd name="connsiteY3" fmla="*/ 152403 h 2076450"/>
                <a:gd name="connsiteX4" fmla="*/ 4692424 w 4720999"/>
                <a:gd name="connsiteY4" fmla="*/ 761997 h 2076450"/>
                <a:gd name="connsiteX5" fmla="*/ 4540021 w 4720999"/>
                <a:gd name="connsiteY5" fmla="*/ 914400 h 2076450"/>
                <a:gd name="connsiteX6" fmla="*/ 4101874 w 4720999"/>
                <a:gd name="connsiteY6" fmla="*/ 914400 h 2076450"/>
                <a:gd name="connsiteX7" fmla="*/ 4720999 w 4720999"/>
                <a:gd name="connsiteY7" fmla="*/ 2000250 h 2076450"/>
                <a:gd name="connsiteX8" fmla="*/ 2977924 w 4720999"/>
                <a:gd name="connsiteY8" fmla="*/ 914400 h 2076450"/>
                <a:gd name="connsiteX9" fmla="*/ 2130199 w 4720999"/>
                <a:gd name="connsiteY9" fmla="*/ 914400 h 2076450"/>
                <a:gd name="connsiteX10" fmla="*/ 234724 w 4720999"/>
                <a:gd name="connsiteY10" fmla="*/ 2076450 h 2076450"/>
                <a:gd name="connsiteX11" fmla="*/ 1244374 w 4720999"/>
                <a:gd name="connsiteY11" fmla="*/ 904875 h 2076450"/>
                <a:gd name="connsiteX12" fmla="*/ 152403 w 4720999"/>
                <a:gd name="connsiteY12" fmla="*/ 914400 h 2076450"/>
                <a:gd name="connsiteX13" fmla="*/ 0 w 4720999"/>
                <a:gd name="connsiteY13" fmla="*/ 761997 h 2076450"/>
                <a:gd name="connsiteX14" fmla="*/ 0 w 4720999"/>
                <a:gd name="connsiteY14" fmla="*/ 152403 h 2076450"/>
                <a:gd name="connsiteX0" fmla="*/ 0 w 4720999"/>
                <a:gd name="connsiteY0" fmla="*/ 152403 h 2076450"/>
                <a:gd name="connsiteX1" fmla="*/ 152403 w 4720999"/>
                <a:gd name="connsiteY1" fmla="*/ 0 h 2076450"/>
                <a:gd name="connsiteX2" fmla="*/ 4540021 w 4720999"/>
                <a:gd name="connsiteY2" fmla="*/ 0 h 2076450"/>
                <a:gd name="connsiteX3" fmla="*/ 4692424 w 4720999"/>
                <a:gd name="connsiteY3" fmla="*/ 152403 h 2076450"/>
                <a:gd name="connsiteX4" fmla="*/ 4692424 w 4720999"/>
                <a:gd name="connsiteY4" fmla="*/ 761997 h 2076450"/>
                <a:gd name="connsiteX5" fmla="*/ 4540021 w 4720999"/>
                <a:gd name="connsiteY5" fmla="*/ 914400 h 2076450"/>
                <a:gd name="connsiteX6" fmla="*/ 3797074 w 4720999"/>
                <a:gd name="connsiteY6" fmla="*/ 914400 h 2076450"/>
                <a:gd name="connsiteX7" fmla="*/ 4720999 w 4720999"/>
                <a:gd name="connsiteY7" fmla="*/ 2000250 h 2076450"/>
                <a:gd name="connsiteX8" fmla="*/ 2977924 w 4720999"/>
                <a:gd name="connsiteY8" fmla="*/ 914400 h 2076450"/>
                <a:gd name="connsiteX9" fmla="*/ 2130199 w 4720999"/>
                <a:gd name="connsiteY9" fmla="*/ 914400 h 2076450"/>
                <a:gd name="connsiteX10" fmla="*/ 234724 w 4720999"/>
                <a:gd name="connsiteY10" fmla="*/ 2076450 h 2076450"/>
                <a:gd name="connsiteX11" fmla="*/ 1244374 w 4720999"/>
                <a:gd name="connsiteY11" fmla="*/ 904875 h 2076450"/>
                <a:gd name="connsiteX12" fmla="*/ 152403 w 4720999"/>
                <a:gd name="connsiteY12" fmla="*/ 914400 h 2076450"/>
                <a:gd name="connsiteX13" fmla="*/ 0 w 4720999"/>
                <a:gd name="connsiteY13" fmla="*/ 761997 h 2076450"/>
                <a:gd name="connsiteX14" fmla="*/ 0 w 4720999"/>
                <a:gd name="connsiteY14" fmla="*/ 152403 h 2076450"/>
                <a:gd name="connsiteX0" fmla="*/ 0 w 4720999"/>
                <a:gd name="connsiteY0" fmla="*/ 152403 h 2028825"/>
                <a:gd name="connsiteX1" fmla="*/ 152403 w 4720999"/>
                <a:gd name="connsiteY1" fmla="*/ 0 h 2028825"/>
                <a:gd name="connsiteX2" fmla="*/ 4540021 w 4720999"/>
                <a:gd name="connsiteY2" fmla="*/ 0 h 2028825"/>
                <a:gd name="connsiteX3" fmla="*/ 4692424 w 4720999"/>
                <a:gd name="connsiteY3" fmla="*/ 152403 h 2028825"/>
                <a:gd name="connsiteX4" fmla="*/ 4692424 w 4720999"/>
                <a:gd name="connsiteY4" fmla="*/ 761997 h 2028825"/>
                <a:gd name="connsiteX5" fmla="*/ 4540021 w 4720999"/>
                <a:gd name="connsiteY5" fmla="*/ 914400 h 2028825"/>
                <a:gd name="connsiteX6" fmla="*/ 3797074 w 4720999"/>
                <a:gd name="connsiteY6" fmla="*/ 914400 h 2028825"/>
                <a:gd name="connsiteX7" fmla="*/ 4720999 w 4720999"/>
                <a:gd name="connsiteY7" fmla="*/ 2000250 h 2028825"/>
                <a:gd name="connsiteX8" fmla="*/ 2977924 w 4720999"/>
                <a:gd name="connsiteY8" fmla="*/ 914400 h 2028825"/>
                <a:gd name="connsiteX9" fmla="*/ 2130199 w 4720999"/>
                <a:gd name="connsiteY9" fmla="*/ 914400 h 2028825"/>
                <a:gd name="connsiteX10" fmla="*/ 206149 w 4720999"/>
                <a:gd name="connsiteY10" fmla="*/ 2028825 h 2028825"/>
                <a:gd name="connsiteX11" fmla="*/ 1244374 w 4720999"/>
                <a:gd name="connsiteY11" fmla="*/ 904875 h 2028825"/>
                <a:gd name="connsiteX12" fmla="*/ 152403 w 4720999"/>
                <a:gd name="connsiteY12" fmla="*/ 914400 h 2028825"/>
                <a:gd name="connsiteX13" fmla="*/ 0 w 4720999"/>
                <a:gd name="connsiteY13" fmla="*/ 761997 h 2028825"/>
                <a:gd name="connsiteX14" fmla="*/ 0 w 4720999"/>
                <a:gd name="connsiteY14" fmla="*/ 152403 h 2028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720999" h="2028825">
                  <a:moveTo>
                    <a:pt x="0" y="152403"/>
                  </a:moveTo>
                  <a:cubicBezTo>
                    <a:pt x="0" y="68233"/>
                    <a:pt x="68233" y="0"/>
                    <a:pt x="152403" y="0"/>
                  </a:cubicBezTo>
                  <a:lnTo>
                    <a:pt x="4540021" y="0"/>
                  </a:lnTo>
                  <a:cubicBezTo>
                    <a:pt x="4624191" y="0"/>
                    <a:pt x="4692424" y="68233"/>
                    <a:pt x="4692424" y="152403"/>
                  </a:cubicBezTo>
                  <a:lnTo>
                    <a:pt x="4692424" y="761997"/>
                  </a:lnTo>
                  <a:cubicBezTo>
                    <a:pt x="4692424" y="846167"/>
                    <a:pt x="4624191" y="914400"/>
                    <a:pt x="4540021" y="914400"/>
                  </a:cubicBezTo>
                  <a:lnTo>
                    <a:pt x="3797074" y="914400"/>
                  </a:lnTo>
                  <a:lnTo>
                    <a:pt x="4720999" y="2000250"/>
                  </a:lnTo>
                  <a:lnTo>
                    <a:pt x="2977924" y="914400"/>
                  </a:lnTo>
                  <a:lnTo>
                    <a:pt x="2130199" y="914400"/>
                  </a:lnTo>
                  <a:lnTo>
                    <a:pt x="206149" y="2028825"/>
                  </a:lnTo>
                  <a:lnTo>
                    <a:pt x="1244374" y="904875"/>
                  </a:lnTo>
                  <a:lnTo>
                    <a:pt x="152403" y="914400"/>
                  </a:lnTo>
                  <a:cubicBezTo>
                    <a:pt x="68233" y="914400"/>
                    <a:pt x="0" y="846167"/>
                    <a:pt x="0" y="761997"/>
                  </a:cubicBezTo>
                  <a:lnTo>
                    <a:pt x="0" y="152403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3009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</TotalTime>
  <Words>201</Words>
  <Application>Microsoft Office PowerPoint</Application>
  <PresentationFormat>On-screen Show (4:3)</PresentationFormat>
  <Paragraphs>24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Office Theme</vt:lpstr>
      <vt:lpstr>Good Morning Please click on the slide show icon on the top bar to start the 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</dc:creator>
  <cp:lastModifiedBy>Bryan Hancock</cp:lastModifiedBy>
  <cp:revision>457</cp:revision>
  <cp:lastPrinted>2020-02-18T21:45:00Z</cp:lastPrinted>
  <dcterms:created xsi:type="dcterms:W3CDTF">2017-09-14T22:46:00Z</dcterms:created>
  <dcterms:modified xsi:type="dcterms:W3CDTF">2020-04-06T10:57:27Z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2057-11.2.0.8970</vt:lpwstr>
  </property>
</Properties>
</file>