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4" r:id="rId7"/>
    <p:sldId id="265" r:id="rId8"/>
    <p:sldId id="268" r:id="rId9"/>
    <p:sldId id="267" r:id="rId10"/>
    <p:sldId id="266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62" r:id="rId24"/>
    <p:sldId id="26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66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90" y="1026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131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6B278-41C9-4C72-8553-AED547061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4996A-AA60-42EF-AFBE-609528D97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D7E5-7F58-4CB7-B028-B1FCB9787E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A78D3-44C2-4DA3-BEE1-5847AA08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954E4-C855-4E9E-B88C-45E6A014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60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A28A54-0176-49C7-BD74-A63B20582B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E768E-C23D-4C0E-A3BF-91EBB2048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61315-14CA-42C6-8074-2DA7983768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9D089-65A6-4681-A99D-A9BBDB956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8F927-3467-4F86-A0A3-BE7A1B59A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85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369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EF388-33CD-4D4D-AB5D-F921BE499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A609ED-4587-478D-943B-B6AE24118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A062F-8B1F-4C85-9D7E-D462E12846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34569-C4F8-4263-93BD-000252FD3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8CF9C-EB29-417B-9B44-E78800647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06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6959B-4146-49B0-A150-AF3CD8656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ED078-E645-4616-84EE-672A5084B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7D26A-F8DE-4968-BA60-04B3B9406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399436-E587-4656-9AB3-DF9F6F7A09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1EBEA9-09B4-4688-A543-83E570227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5D1BDD-0380-4BC8-9B89-410DBB953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16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14222-2B44-4420-8FC2-469737696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56D1EA-6385-4504-8017-04497EA97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2C4E0-337B-43B9-B14B-4DDAB1263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9E67F-0261-465C-B1A4-545D1DF0AD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E37271-F4C8-41D9-ACB3-BDE32D798F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EC4966-DE3E-4B0D-9305-3F9618FA1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DBEAEF-A017-4B08-8F3D-4BFA4B8B5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2114B5-5A5E-493C-9669-D7D113FA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284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14A6F-1730-4526-80FA-18CB792E8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4371F7-52C8-4FE7-AD1A-5ACAEF3895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0A3DFA-E4A8-4A2B-B3A3-33313653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388FB1-BC95-45E3-9866-B55787842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03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79B9D0-08A6-4D10-A4C0-D3E2770FF0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ED86AB-F808-4461-8331-00123FD42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A8E2D-3E15-4005-8608-C4E7DEB89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11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B12B-E6F3-4560-9BE3-CE1600F21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9199E-4043-45D9-97B6-979E93062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78A44D-1C76-4825-B62C-8E8CD7594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DD244-B158-4A7B-BE99-1147F67017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43D032-1130-4DB5-B4AE-E06A672AE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73E65-5BAC-421D-9DFB-28A02646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85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F94A4-27E5-4CCD-9765-204C2F53E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887470-19F8-4EC2-8B53-21BB56250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90E50-40CA-49F8-952A-B79A3925E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E5E7F2-AE8C-4E35-91DD-9C630431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53454-2F8A-4A6B-A0E1-DD731EF63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DB2EAE-F0D1-4D45-B55C-4A51E9F3B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66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B292C72-7563-46C5-8931-39BC578460B3}"/>
              </a:ext>
            </a:extLst>
          </p:cNvPr>
          <p:cNvSpPr/>
          <p:nvPr userDrawn="1"/>
        </p:nvSpPr>
        <p:spPr>
          <a:xfrm>
            <a:off x="2856974" y="136525"/>
            <a:ext cx="647805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LUKE STREET QUIZ</a:t>
            </a:r>
            <a:endParaRPr lang="en-GB" sz="4400" b="1" cap="none" spc="0" dirty="0">
              <a:ln w="13462">
                <a:solidFill>
                  <a:srgbClr val="0000FF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6519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3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7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9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3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5" Type="http://schemas.openxmlformats.org/officeDocument/2006/relationships/slide" Target="slide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5" Type="http://schemas.openxmlformats.org/officeDocument/2006/relationships/slide" Target="slide9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BD163BE-E470-46F1-8ACD-B3DE84FE8DE5}"/>
              </a:ext>
            </a:extLst>
          </p:cNvPr>
          <p:cNvSpPr txBox="1"/>
          <p:nvPr/>
        </p:nvSpPr>
        <p:spPr>
          <a:xfrm>
            <a:off x="167425" y="1761812"/>
            <a:ext cx="11565228" cy="1667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sz="3600" dirty="0"/>
          </a:p>
        </p:txBody>
      </p:sp>
      <p:sp>
        <p:nvSpPr>
          <p:cNvPr id="7" name="Rectangle 6">
            <a:hlinkClick r:id="rId2" action="ppaction://hlinksldjump"/>
            <a:extLst>
              <a:ext uri="{FF2B5EF4-FFF2-40B4-BE49-F238E27FC236}">
                <a16:creationId xmlns:a16="http://schemas.microsoft.com/office/drawing/2014/main" id="{F732D598-A7A9-4BB3-95D9-AC7CEA4FC163}"/>
              </a:ext>
            </a:extLst>
          </p:cNvPr>
          <p:cNvSpPr/>
          <p:nvPr/>
        </p:nvSpPr>
        <p:spPr>
          <a:xfrm>
            <a:off x="-262509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698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D79AD108-2A1F-4A4C-ADA1-10FE9087C089}"/>
              </a:ext>
            </a:extLst>
          </p:cNvPr>
          <p:cNvSpPr txBox="1">
            <a:spLocks/>
          </p:cNvSpPr>
          <p:nvPr/>
        </p:nvSpPr>
        <p:spPr>
          <a:xfrm>
            <a:off x="201168" y="1547132"/>
            <a:ext cx="1199083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Who did the boat belong to?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AF09F814-28C9-4775-AC3F-0B2177674122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Samuel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B449AF9E-611A-43F6-9244-91473BB4805F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Simon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E3F70303-40B0-479E-A4CB-454101560E31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Samson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71D0CBD-000A-43FA-8BA7-2E5E3336DE37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4299438" y="3810277"/>
            <a:ext cx="745038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boat belonged to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SIMON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3" name="Rectangle 2">
            <a:hlinkClick r:id="rId3" action="ppaction://hlinksldjump"/>
            <a:extLst>
              <a:ext uri="{FF2B5EF4-FFF2-40B4-BE49-F238E27FC236}">
                <a16:creationId xmlns:a16="http://schemas.microsoft.com/office/drawing/2014/main" id="{32BCB8A4-9A06-4259-88E9-A040D2830287}"/>
              </a:ext>
            </a:extLst>
          </p:cNvPr>
          <p:cNvSpPr/>
          <p:nvPr/>
        </p:nvSpPr>
        <p:spPr>
          <a:xfrm>
            <a:off x="-590737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0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803927" y="1538215"/>
            <a:ext cx="10571209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3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When he was finished teaching the crowd, where did Jesus tell Peter to take the boat? 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3" y="95344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7B7FD5D-310D-4D1E-9017-319D20F10B84}"/>
              </a:ext>
            </a:extLst>
          </p:cNvPr>
          <p:cNvSpPr/>
          <p:nvPr/>
        </p:nvSpPr>
        <p:spPr>
          <a:xfrm>
            <a:off x="-613575" y="-726567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Onto the beach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To the repair shop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Into deep water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43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14EF9A4F-BE95-4639-83FD-ABB50F33B95F}"/>
              </a:ext>
            </a:extLst>
          </p:cNvPr>
          <p:cNvSpPr txBox="1">
            <a:spLocks/>
          </p:cNvSpPr>
          <p:nvPr/>
        </p:nvSpPr>
        <p:spPr>
          <a:xfrm>
            <a:off x="803927" y="1538215"/>
            <a:ext cx="10571209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3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When he was finished teaching the crowd, where did Jesus tell Peter to take the boat? 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7A979DFE-7D7F-49D0-AB24-370277FFEE69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Onto the beach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1D9A1723-21D6-4726-9254-DAAB224927E1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To the repair shop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0B75AB4A-5556-47F7-878A-E090AE55C721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Into deep water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A6D3F0C-3253-4BE8-8B9F-CBE4714EE725}"/>
              </a:ext>
            </a:extLst>
          </p:cNvPr>
          <p:cNvSpPr txBox="1"/>
          <p:nvPr/>
        </p:nvSpPr>
        <p:spPr>
          <a:xfrm>
            <a:off x="4078093" y="95344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532496" y="3735307"/>
            <a:ext cx="7751272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Jesus told Simon to take the boat into </a:t>
            </a:r>
            <a:r>
              <a:rPr lang="en-GB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DEEP WATER</a:t>
            </a:r>
            <a:r>
              <a:rPr lang="en-US" sz="32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A68867EB-AE38-480B-AF9A-32BA2D78EA19}"/>
              </a:ext>
            </a:extLst>
          </p:cNvPr>
          <p:cNvSpPr/>
          <p:nvPr/>
        </p:nvSpPr>
        <p:spPr>
          <a:xfrm>
            <a:off x="-390527" y="-802532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135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C68A5544-7FC9-4D99-8D41-ABE5F755B37C}"/>
              </a:ext>
            </a:extLst>
          </p:cNvPr>
          <p:cNvSpPr/>
          <p:nvPr/>
        </p:nvSpPr>
        <p:spPr>
          <a:xfrm>
            <a:off x="-390526" y="-705697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Stayed on the beach.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Obeyed Him.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Asked Jesus to get out.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805D2AD-7AFA-44A5-B193-85FD2A48BEDD}"/>
              </a:ext>
            </a:extLst>
          </p:cNvPr>
          <p:cNvSpPr txBox="1">
            <a:spLocks/>
          </p:cNvSpPr>
          <p:nvPr/>
        </p:nvSpPr>
        <p:spPr>
          <a:xfrm>
            <a:off x="388363" y="1632876"/>
            <a:ext cx="1133907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What did Simon do when Jesus told Him to fish in deep water?</a:t>
            </a:r>
            <a:endParaRPr lang="en-GB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4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CE56EAAF-2F7D-48FA-9F27-13258E4EFA63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Stayed on the beach.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hlinkClick r:id="rId3" action="ppaction://hlinksldjump"/>
            <a:extLst>
              <a:ext uri="{FF2B5EF4-FFF2-40B4-BE49-F238E27FC236}">
                <a16:creationId xmlns:a16="http://schemas.microsoft.com/office/drawing/2014/main" id="{845AD0EB-BEF3-423C-9FDB-9A119FE7807A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Obeyed Him.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1ED371FF-DE35-43A5-8439-A5B70730760F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Asked Jesus to get out.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73DD9BD6-C7AF-40A8-8694-3FB19B9C43A9}"/>
              </a:ext>
            </a:extLst>
          </p:cNvPr>
          <p:cNvSpPr txBox="1">
            <a:spLocks/>
          </p:cNvSpPr>
          <p:nvPr/>
        </p:nvSpPr>
        <p:spPr>
          <a:xfrm>
            <a:off x="388363" y="1632876"/>
            <a:ext cx="1133907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What did Simon do when Jesus told Him to fish in deep water?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E8A732-087F-46E9-A7D3-21EA2D97606D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088667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35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Peter 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OBEYED </a:t>
            </a:r>
            <a:r>
              <a:rPr lang="en-US" sz="3200" b="1" dirty="0">
                <a:latin typeface="Comic Sans MS" panose="030F0702030302020204" pitchFamily="66" charset="0"/>
              </a:rPr>
              <a:t>Jesus and did what he told him to do.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9DB65C72-C016-4093-B33B-986F902ADEBF}"/>
              </a:ext>
            </a:extLst>
          </p:cNvPr>
          <p:cNvSpPr/>
          <p:nvPr/>
        </p:nvSpPr>
        <p:spPr>
          <a:xfrm>
            <a:off x="-24574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05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happened when Simon obeyed Jesus?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33C393A-FFA3-46D8-9AA0-D1B77245F98E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They had empty nets.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storm blew the boat away.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 caught many fish.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07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btitle 2">
            <a:extLst>
              <a:ext uri="{FF2B5EF4-FFF2-40B4-BE49-F238E27FC236}">
                <a16:creationId xmlns:a16="http://schemas.microsoft.com/office/drawing/2014/main" id="{5284A08D-2F22-43D0-BE62-3414A418A8B9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happened when Simon obeyed Jesus?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9C5B2C8D-B116-4FFC-A42D-9801B4A94EA0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They had empty nets.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23C2FD42-0992-4A1D-92EE-7A5CC6DEB86E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storm blew the boat away.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A56F05E5-78B0-4FF4-BC15-DD818EA41C7A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 caught many fish.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E8A732-087F-46E9-A7D3-21EA2D97606D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666526" y="3630675"/>
            <a:ext cx="760554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Spot on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Simon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CAUGHT SO MANY FISH </a:t>
            </a:r>
            <a:r>
              <a:rPr lang="en-US" sz="2800" b="1" dirty="0">
                <a:latin typeface="Comic Sans MS" panose="030F0702030302020204" pitchFamily="66" charset="0"/>
              </a:rPr>
              <a:t>that his nets began to break 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FDED7B2A-ACB8-4ABF-9A91-150E2B6A29C3}"/>
              </a:ext>
            </a:extLst>
          </p:cNvPr>
          <p:cNvSpPr/>
          <p:nvPr/>
        </p:nvSpPr>
        <p:spPr>
          <a:xfrm>
            <a:off x="-286221" y="-738516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38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438912" y="1583103"/>
            <a:ext cx="1157630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did the fishermen feel when they saw all the fish?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92771" y="835439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FD47DEF1-4E4F-40A0-810F-45EA3A633F57}"/>
              </a:ext>
            </a:extLst>
          </p:cNvPr>
          <p:cNvSpPr/>
          <p:nvPr/>
        </p:nvSpPr>
        <p:spPr>
          <a:xfrm>
            <a:off x="-428625" y="-762287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Confused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Very pleased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Amazed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43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6033740F-52BE-495C-A58A-FA1EC8DDDD7B}"/>
              </a:ext>
            </a:extLst>
          </p:cNvPr>
          <p:cNvSpPr txBox="1">
            <a:spLocks/>
          </p:cNvSpPr>
          <p:nvPr/>
        </p:nvSpPr>
        <p:spPr>
          <a:xfrm>
            <a:off x="438912" y="1583103"/>
            <a:ext cx="1157630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did the fishermen feel when they saw all the fish?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0804D1FC-FDDB-4FD3-92BB-EE54FD1DFA63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Confused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32BB31B7-529D-4C7D-B0EE-6A47FA4B3FB3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Very pleased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B4F2872A-A7BA-471E-90D3-627308EFAACA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Amazed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FE612A8-8147-46B2-A1EA-20C1F686DDF1}"/>
              </a:ext>
            </a:extLst>
          </p:cNvPr>
          <p:cNvSpPr txBox="1"/>
          <p:nvPr/>
        </p:nvSpPr>
        <p:spPr>
          <a:xfrm>
            <a:off x="4092771" y="835439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ts val="35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fishermen were all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AMAZED </a:t>
            </a:r>
            <a:r>
              <a:rPr lang="en-US" sz="2800" b="1" dirty="0">
                <a:latin typeface="Comic Sans MS" panose="030F0702030302020204" pitchFamily="66" charset="0"/>
              </a:rPr>
              <a:t>when they saw how many fish they had caught.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Done.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4FCB5CC8-140D-475F-B982-4FAE7843D278}"/>
              </a:ext>
            </a:extLst>
          </p:cNvPr>
          <p:cNvSpPr/>
          <p:nvPr/>
        </p:nvSpPr>
        <p:spPr>
          <a:xfrm>
            <a:off x="-259461" y="-72762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99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146304" y="1575163"/>
            <a:ext cx="1219200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Simon bowed down to Jesus and said he was what type of man?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39994" y="88136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A332AED-B80A-4D70-9A3A-9801EF63CF31}"/>
              </a:ext>
            </a:extLst>
          </p:cNvPr>
          <p:cNvSpPr/>
          <p:nvPr/>
        </p:nvSpPr>
        <p:spPr>
          <a:xfrm>
            <a:off x="-244221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Sinful man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Happy man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Thankful man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7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B07A8D65-ED0B-4941-B852-84029066E4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76" y="902772"/>
            <a:ext cx="2722003" cy="292786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8EA1190-E725-44B1-8F66-AF66A5C25B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408" y="2653522"/>
            <a:ext cx="2226747" cy="374072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CEA6A1C0-2AAF-46EB-9693-586663286194}"/>
              </a:ext>
            </a:extLst>
          </p:cNvPr>
          <p:cNvGrpSpPr/>
          <p:nvPr/>
        </p:nvGrpSpPr>
        <p:grpSpPr>
          <a:xfrm>
            <a:off x="5241507" y="1017158"/>
            <a:ext cx="6156295" cy="3567721"/>
            <a:chOff x="2240730" y="3361113"/>
            <a:chExt cx="4172989" cy="5469774"/>
          </a:xfrm>
        </p:grpSpPr>
        <p:sp>
          <p:nvSpPr>
            <p:cNvPr id="5" name="Speech Bubble: Rectangle with Corners Rounded 4">
              <a:extLst>
                <a:ext uri="{FF2B5EF4-FFF2-40B4-BE49-F238E27FC236}">
                  <a16:creationId xmlns:a16="http://schemas.microsoft.com/office/drawing/2014/main" id="{16F4AB52-2326-4BF0-8577-094905FB4405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555"/>
                <a:gd name="adj2" fmla="val 18381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2E890BD-815F-4BD7-BEBC-9E30019F8965}"/>
                </a:ext>
              </a:extLst>
            </p:cNvPr>
            <p:cNvSpPr txBox="1"/>
            <p:nvPr/>
          </p:nvSpPr>
          <p:spPr>
            <a:xfrm>
              <a:off x="2371810" y="3505820"/>
              <a:ext cx="3969737" cy="50017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Jesus calling Simon in </a:t>
              </a: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Luke chapter 5 v 1 - 11.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4" action="ppaction://hlinksldjump"/>
            <a:extLst>
              <a:ext uri="{FF2B5EF4-FFF2-40B4-BE49-F238E27FC236}">
                <a16:creationId xmlns:a16="http://schemas.microsoft.com/office/drawing/2014/main" id="{63545BED-F3CD-43DC-B426-4B8FE7FFB6CD}"/>
              </a:ext>
            </a:extLst>
          </p:cNvPr>
          <p:cNvSpPr/>
          <p:nvPr/>
        </p:nvSpPr>
        <p:spPr>
          <a:xfrm>
            <a:off x="-170672" y="-677186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rId5" action="ppaction://hlinksldjump"/>
            <a:extLst>
              <a:ext uri="{FF2B5EF4-FFF2-40B4-BE49-F238E27FC236}">
                <a16:creationId xmlns:a16="http://schemas.microsoft.com/office/drawing/2014/main" id="{500260B8-0206-43F4-AE30-E680CF4D6656}"/>
              </a:ext>
            </a:extLst>
          </p:cNvPr>
          <p:cNvSpPr/>
          <p:nvPr/>
        </p:nvSpPr>
        <p:spPr>
          <a:xfrm>
            <a:off x="7471017" y="514793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2499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994404AF-D53B-4467-9DAC-879A1649BA56}"/>
              </a:ext>
            </a:extLst>
          </p:cNvPr>
          <p:cNvSpPr txBox="1">
            <a:spLocks/>
          </p:cNvSpPr>
          <p:nvPr/>
        </p:nvSpPr>
        <p:spPr>
          <a:xfrm>
            <a:off x="146304" y="1575163"/>
            <a:ext cx="1219200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Simon bowed down to Jesus and said he was what type of man?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02A0CCB6-53A5-4432-BC68-E65A55608D75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Sinful man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2840AAEF-55EB-49C1-97C2-6D5A5D03DE95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Happy man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9B255E87-EF74-4E02-8D64-11A8AA99DE88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Thankful man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BA79F13-F487-449A-B081-8BFE2E586A87}"/>
              </a:ext>
            </a:extLst>
          </p:cNvPr>
          <p:cNvSpPr txBox="1"/>
          <p:nvPr/>
        </p:nvSpPr>
        <p:spPr>
          <a:xfrm>
            <a:off x="4039994" y="88136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587288" y="3709405"/>
            <a:ext cx="8268171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Simon told Jesus he was a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SINFUL MAN</a:t>
            </a:r>
            <a:r>
              <a:rPr lang="en-US" sz="2800" b="1" dirty="0">
                <a:latin typeface="Comic Sans MS" panose="030F0702030302020204" pitchFamily="66" charset="0"/>
              </a:rPr>
              <a:t>,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2800" b="1" dirty="0">
                <a:latin typeface="Comic Sans MS" panose="030F0702030302020204" pitchFamily="66" charset="0"/>
              </a:rPr>
              <a:t>because he knew only God could do miracles. 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B543D283-614D-4609-B1DD-24E4462F61AD}"/>
              </a:ext>
            </a:extLst>
          </p:cNvPr>
          <p:cNvSpPr/>
          <p:nvPr/>
        </p:nvSpPr>
        <p:spPr>
          <a:xfrm>
            <a:off x="-390525" y="-702677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96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575729" y="1698223"/>
            <a:ext cx="1096434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What did Jesus tell Simon not to be?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DDC6D321-488F-402E-9E48-15EA6071997D}"/>
              </a:ext>
            </a:extLst>
          </p:cNvPr>
          <p:cNvSpPr/>
          <p:nvPr/>
        </p:nvSpPr>
        <p:spPr>
          <a:xfrm>
            <a:off x="-390526" y="-741662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Unhappy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Afraid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Sad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7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39BBE2C2-DB26-4E32-8314-C54B3F0B200E}"/>
              </a:ext>
            </a:extLst>
          </p:cNvPr>
          <p:cNvSpPr txBox="1">
            <a:spLocks/>
          </p:cNvSpPr>
          <p:nvPr/>
        </p:nvSpPr>
        <p:spPr>
          <a:xfrm>
            <a:off x="575729" y="1698223"/>
            <a:ext cx="1096434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What did Jesus tell Simon not to be?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hlinkClick r:id="rId2" action="ppaction://hlinksldjump"/>
            <a:extLst>
              <a:ext uri="{FF2B5EF4-FFF2-40B4-BE49-F238E27FC236}">
                <a16:creationId xmlns:a16="http://schemas.microsoft.com/office/drawing/2014/main" id="{D4210C12-C8D9-4E9E-99CA-E720122FC984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Unhappy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BD69A092-FA93-4551-ACA8-EB895BC1E2DC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Afraid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A41A2CFE-C185-42DB-8150-5A7E796EB140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Sad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28A92D3-7FA4-4C85-9DC9-2608445AA582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947637" y="3735307"/>
            <a:ext cx="792127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That’s the right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told him not to be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AFRAID</a:t>
            </a:r>
            <a:r>
              <a:rPr lang="en-US" sz="2800" b="1" dirty="0">
                <a:latin typeface="Comic Sans MS" panose="030F0702030302020204" pitchFamily="66" charset="0"/>
              </a:rPr>
              <a:t> because he was going to serve God by catching men.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197B0D0E-F36B-4858-B56A-E136AC3D1B6B}"/>
              </a:ext>
            </a:extLst>
          </p:cNvPr>
          <p:cNvSpPr/>
          <p:nvPr/>
        </p:nvSpPr>
        <p:spPr>
          <a:xfrm>
            <a:off x="-61357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86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81FD0B0A-3CA2-4197-A821-BCF1D7A8C2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76" y="902772"/>
            <a:ext cx="2722003" cy="292786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27505212-E188-416C-8C34-269280778717}"/>
              </a:ext>
            </a:extLst>
          </p:cNvPr>
          <p:cNvGrpSpPr/>
          <p:nvPr/>
        </p:nvGrpSpPr>
        <p:grpSpPr>
          <a:xfrm>
            <a:off x="6768611" y="1935617"/>
            <a:ext cx="4899133" cy="3422072"/>
            <a:chOff x="2240730" y="3361113"/>
            <a:chExt cx="4172989" cy="5469774"/>
          </a:xfrm>
        </p:grpSpPr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C71A9DEB-794F-44D0-AFB7-2B619DE941C0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80667"/>
                <a:gd name="adj2" fmla="val -23312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E35999B-5D39-4E96-BD83-CF6D1A1CC9A3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2" name="Rectangle 11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35C0A40-DD1B-498B-811B-0C5BC778C98B}"/>
              </a:ext>
            </a:extLst>
          </p:cNvPr>
          <p:cNvSpPr/>
          <p:nvPr/>
        </p:nvSpPr>
        <p:spPr>
          <a:xfrm>
            <a:off x="-390525" y="-344322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64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F7733AA-6F2A-416C-85F7-C738413252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76" y="902772"/>
            <a:ext cx="2722003" cy="292786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4E2B266D-C176-42B7-866C-025BABF3C999}"/>
              </a:ext>
            </a:extLst>
          </p:cNvPr>
          <p:cNvGrpSpPr/>
          <p:nvPr/>
        </p:nvGrpSpPr>
        <p:grpSpPr>
          <a:xfrm>
            <a:off x="7100421" y="128369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B898C1AE-1A45-48AC-9E2F-AC15056D3F56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94675"/>
                <a:gd name="adj2" fmla="val 5607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BE656E-D906-43A8-987A-D012C3BFAF7E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4" action="ppaction://hlinksldjump"/>
            <a:extLst>
              <a:ext uri="{FF2B5EF4-FFF2-40B4-BE49-F238E27FC236}">
                <a16:creationId xmlns:a16="http://schemas.microsoft.com/office/drawing/2014/main" id="{B23ACE7F-CB8C-4C8F-AEBE-8E2476A241D4}"/>
              </a:ext>
            </a:extLst>
          </p:cNvPr>
          <p:cNvSpPr/>
          <p:nvPr/>
        </p:nvSpPr>
        <p:spPr>
          <a:xfrm>
            <a:off x="-390525" y="-408663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A7E6C067-1A52-4104-843F-FAA447880138}"/>
              </a:ext>
            </a:extLst>
          </p:cNvPr>
          <p:cNvSpPr/>
          <p:nvPr/>
        </p:nvSpPr>
        <p:spPr>
          <a:xfrm flipH="1">
            <a:off x="455924" y="5528327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01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152399" y="1757035"/>
            <a:ext cx="1188720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Where was Jesus in our story today?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 10">
            <a:hlinkClick r:id="rId2" action="ppaction://hlinksldjump"/>
            <a:extLst>
              <a:ext uri="{FF2B5EF4-FFF2-40B4-BE49-F238E27FC236}">
                <a16:creationId xmlns:a16="http://schemas.microsoft.com/office/drawing/2014/main" id="{86956D30-0126-4BC3-AFC5-22E950CF5DFE}"/>
              </a:ext>
            </a:extLst>
          </p:cNvPr>
          <p:cNvSpPr/>
          <p:nvPr/>
        </p:nvSpPr>
        <p:spPr>
          <a:xfrm>
            <a:off x="-197342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Temple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Sea of Galilee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Desert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48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17FD435B-1321-4CE0-B6BD-A692C8CADB8B}"/>
              </a:ext>
            </a:extLst>
          </p:cNvPr>
          <p:cNvSpPr txBox="1">
            <a:spLocks/>
          </p:cNvSpPr>
          <p:nvPr/>
        </p:nvSpPr>
        <p:spPr>
          <a:xfrm>
            <a:off x="152399" y="1757035"/>
            <a:ext cx="1188720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Where was Jesus in our story today?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EBB8F987-D320-4A77-82C6-22E818545302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Temple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6CEA4564-3CC6-4A1C-97C9-12564BC8F4B8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Sea of Galilee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hlinkClick r:id="rId2" action="ppaction://hlinksldjump"/>
            <a:extLst>
              <a:ext uri="{FF2B5EF4-FFF2-40B4-BE49-F238E27FC236}">
                <a16:creationId xmlns:a16="http://schemas.microsoft.com/office/drawing/2014/main" id="{E34BFD5F-E923-4AA9-8BA6-0936B76CBC3F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Desert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4DBF8F-A998-45BF-8BAA-3ECBF7FD415B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580333" y="3701103"/>
            <a:ext cx="79720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34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had gone to the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SEA of GALILEE</a:t>
            </a:r>
            <a:r>
              <a:rPr lang="en-US" sz="2800" b="1" dirty="0">
                <a:latin typeface="Comic Sans MS" panose="030F0702030302020204" pitchFamily="66" charset="0"/>
              </a:rPr>
              <a:t>. </a:t>
            </a:r>
          </a:p>
          <a:p>
            <a:pPr marL="0" indent="0" algn="ctr">
              <a:lnSpc>
                <a:spcPts val="34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 11">
            <a:hlinkClick r:id="rId3" action="ppaction://hlinksldjump"/>
            <a:extLst>
              <a:ext uri="{FF2B5EF4-FFF2-40B4-BE49-F238E27FC236}">
                <a16:creationId xmlns:a16="http://schemas.microsoft.com/office/drawing/2014/main" id="{6089BB2E-52DD-4CF6-9F5A-13E19579B8DB}"/>
              </a:ext>
            </a:extLst>
          </p:cNvPr>
          <p:cNvSpPr/>
          <p:nvPr/>
        </p:nvSpPr>
        <p:spPr>
          <a:xfrm>
            <a:off x="-42862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89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6543D00-79ED-482F-96AF-4B2880E85F39}"/>
              </a:ext>
            </a:extLst>
          </p:cNvPr>
          <p:cNvSpPr txBox="1">
            <a:spLocks/>
          </p:cNvSpPr>
          <p:nvPr/>
        </p:nvSpPr>
        <p:spPr>
          <a:xfrm>
            <a:off x="256032" y="1623044"/>
            <a:ext cx="1179576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Jesus doing by the Sea of Galilee?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BD6BCB4-828B-46D1-AABB-9FC1A2F5D5AE}"/>
              </a:ext>
            </a:extLst>
          </p:cNvPr>
          <p:cNvSpPr/>
          <p:nvPr/>
        </p:nvSpPr>
        <p:spPr>
          <a:xfrm>
            <a:off x="-332613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 was teaching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 was 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fishing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 was 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praying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33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7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build="p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F2C0817E-B2A0-4C5D-9254-EF9366301E54}"/>
              </a:ext>
            </a:extLst>
          </p:cNvPr>
          <p:cNvSpPr txBox="1">
            <a:spLocks/>
          </p:cNvSpPr>
          <p:nvPr/>
        </p:nvSpPr>
        <p:spPr>
          <a:xfrm>
            <a:off x="256032" y="1623044"/>
            <a:ext cx="1179576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Jesus doing by the Sea of Galilee?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EFA8A2FE-B92D-4C95-BAE1-DB8ED7E8852E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 was teaching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F1D000B2-C9C5-4E1A-9D97-A7B19314924C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 was 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fishing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4D379C05-83AA-4F25-8CFB-03783801CD05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 was 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praying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4DBF8F-A998-45BF-8BAA-3ECBF7FD415B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4463281" y="3735307"/>
            <a:ext cx="6509520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was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TEACHING</a:t>
            </a:r>
            <a:r>
              <a:rPr lang="en-US" sz="2800" b="1" dirty="0">
                <a:latin typeface="Comic Sans MS" panose="030F0702030302020204" pitchFamily="66" charset="0"/>
              </a:rPr>
              <a:t> the crowd who followed Him.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 16">
            <a:hlinkClick r:id="rId2" action="ppaction://hlinksldjump"/>
            <a:extLst>
              <a:ext uri="{FF2B5EF4-FFF2-40B4-BE49-F238E27FC236}">
                <a16:creationId xmlns:a16="http://schemas.microsoft.com/office/drawing/2014/main" id="{E24960EA-4062-4F55-A749-9087E07C2466}"/>
              </a:ext>
            </a:extLst>
          </p:cNvPr>
          <p:cNvSpPr/>
          <p:nvPr/>
        </p:nvSpPr>
        <p:spPr>
          <a:xfrm>
            <a:off x="-61357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78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476518" y="1721467"/>
            <a:ext cx="10807249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Why did Jesus get into the fishing boat?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888AE0C-0245-43A0-97F3-28C010E5B141}"/>
              </a:ext>
            </a:extLst>
          </p:cNvPr>
          <p:cNvSpPr/>
          <p:nvPr/>
        </p:nvSpPr>
        <p:spPr>
          <a:xfrm>
            <a:off x="-223101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The crowd were pressing Him.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He wanted to go for a boat ride.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He wanted to be a fisherman.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41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7D628190-7F8C-4668-B03C-3D43D6C95F83}"/>
              </a:ext>
            </a:extLst>
          </p:cNvPr>
          <p:cNvSpPr txBox="1">
            <a:spLocks/>
          </p:cNvSpPr>
          <p:nvPr/>
        </p:nvSpPr>
        <p:spPr>
          <a:xfrm>
            <a:off x="476518" y="1721467"/>
            <a:ext cx="10807249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Why did Jesus get into the fishing boat?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BCD46D6E-89D2-43DF-96FE-3237C0A600CA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The crowd were pressing Him.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C69123A0-FED7-46AB-B4AC-5F280C799EC6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He wanted to go for a boat ride.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5BD161C0-98FA-4A17-8F26-70DD740C9EFF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He wanted to be a fisherman.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CCB24D-28B6-4982-BCFB-B2253A8A4C0E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686939" y="3677890"/>
            <a:ext cx="7696408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crowd was so big they were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PRESSING </a:t>
            </a:r>
            <a:r>
              <a:rPr lang="en-US" sz="2800" b="1" dirty="0">
                <a:latin typeface="Comic Sans MS" panose="030F0702030302020204" pitchFamily="66" charset="0"/>
              </a:rPr>
              <a:t>Him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6ABD28E4-DF76-430E-8AE4-0FE72E9EB7C4}"/>
              </a:ext>
            </a:extLst>
          </p:cNvPr>
          <p:cNvSpPr/>
          <p:nvPr/>
        </p:nvSpPr>
        <p:spPr>
          <a:xfrm>
            <a:off x="-494830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68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201168" y="1547132"/>
            <a:ext cx="1199083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Who did the boat belong to?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115609" y="3973166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53E2C066-72FD-4D55-88E6-B52C0BA317AE}"/>
              </a:ext>
            </a:extLst>
          </p:cNvPr>
          <p:cNvSpPr/>
          <p:nvPr/>
        </p:nvSpPr>
        <p:spPr>
          <a:xfrm>
            <a:off x="-590737" y="-766366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Samuel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Simon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Samson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46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830</Words>
  <Application>Microsoft Office PowerPoint</Application>
  <PresentationFormat>Widescreen</PresentationFormat>
  <Paragraphs>171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54</cp:revision>
  <dcterms:created xsi:type="dcterms:W3CDTF">2020-11-16T15:34:11Z</dcterms:created>
  <dcterms:modified xsi:type="dcterms:W3CDTF">2021-02-02T21:49:50Z</dcterms:modified>
</cp:coreProperties>
</file>