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602" r:id="rId2"/>
    <p:sldId id="622" r:id="rId3"/>
    <p:sldId id="603" r:id="rId4"/>
    <p:sldId id="604" r:id="rId5"/>
    <p:sldId id="605" r:id="rId6"/>
    <p:sldId id="607" r:id="rId7"/>
    <p:sldId id="556" r:id="rId8"/>
    <p:sldId id="608" r:id="rId9"/>
    <p:sldId id="264" r:id="rId10"/>
    <p:sldId id="609" r:id="rId11"/>
    <p:sldId id="610" r:id="rId12"/>
    <p:sldId id="611" r:id="rId13"/>
    <p:sldId id="612" r:id="rId14"/>
    <p:sldId id="613" r:id="rId15"/>
    <p:sldId id="614" r:id="rId16"/>
    <p:sldId id="621" r:id="rId17"/>
    <p:sldId id="474" r:id="rId18"/>
    <p:sldId id="615" r:id="rId19"/>
    <p:sldId id="617" r:id="rId20"/>
    <p:sldId id="618" r:id="rId21"/>
    <p:sldId id="546" r:id="rId22"/>
    <p:sldId id="620" r:id="rId23"/>
    <p:sldId id="493" r:id="rId24"/>
    <p:sldId id="494" r:id="rId25"/>
    <p:sldId id="495" r:id="rId26"/>
    <p:sldId id="496" r:id="rId27"/>
    <p:sldId id="61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84" userDrawn="1">
          <p15:clr>
            <a:srgbClr val="A4A3A4"/>
          </p15:clr>
        </p15:guide>
        <p15:guide id="2" pos="66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602B"/>
    <a:srgbClr val="006600"/>
    <a:srgbClr val="FF4B4B"/>
    <a:srgbClr val="F1CC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93421" autoAdjust="0"/>
  </p:normalViewPr>
  <p:slideViewPr>
    <p:cSldViewPr snapToGrid="0" showGuides="1">
      <p:cViewPr varScale="1">
        <p:scale>
          <a:sx n="53" d="100"/>
          <a:sy n="53" d="100"/>
        </p:scale>
        <p:origin x="48" y="876"/>
      </p:cViewPr>
      <p:guideLst>
        <p:guide orient="horz" pos="3984"/>
        <p:guide pos="6672"/>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CB2CC5-AE97-4455-85C1-E45326FF10A2}" type="datetimeFigureOut">
              <a:rPr lang="en-GB" smtClean="0"/>
              <a:t>10/02/2021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2B329E-E699-4A6F-823D-0D360937B879}" type="slidenum">
              <a:rPr lang="en-GB" smtClean="0"/>
              <a:t>‹#›</a:t>
            </a:fld>
            <a:endParaRPr lang="en-GB"/>
          </a:p>
        </p:txBody>
      </p:sp>
    </p:spTree>
    <p:extLst>
      <p:ext uri="{BB962C8B-B14F-4D97-AF65-F5344CB8AC3E}">
        <p14:creationId xmlns:p14="http://schemas.microsoft.com/office/powerpoint/2010/main" val="2416267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2B329E-E699-4A6F-823D-0D360937B879}" type="slidenum">
              <a:rPr lang="en-GB" smtClean="0"/>
              <a:t>6</a:t>
            </a:fld>
            <a:endParaRPr lang="en-GB"/>
          </a:p>
        </p:txBody>
      </p:sp>
    </p:spTree>
    <p:extLst>
      <p:ext uri="{BB962C8B-B14F-4D97-AF65-F5344CB8AC3E}">
        <p14:creationId xmlns:p14="http://schemas.microsoft.com/office/powerpoint/2010/main" val="1294799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2B329E-E699-4A6F-823D-0D360937B879}" type="slidenum">
              <a:rPr lang="en-GB" smtClean="0"/>
              <a:t>19</a:t>
            </a:fld>
            <a:endParaRPr lang="en-GB"/>
          </a:p>
        </p:txBody>
      </p:sp>
    </p:spTree>
    <p:extLst>
      <p:ext uri="{BB962C8B-B14F-4D97-AF65-F5344CB8AC3E}">
        <p14:creationId xmlns:p14="http://schemas.microsoft.com/office/powerpoint/2010/main" val="4141209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2B329E-E699-4A6F-823D-0D360937B879}" type="slidenum">
              <a:rPr lang="en-GB" smtClean="0"/>
              <a:t>20</a:t>
            </a:fld>
            <a:endParaRPr lang="en-GB"/>
          </a:p>
        </p:txBody>
      </p:sp>
    </p:spTree>
    <p:extLst>
      <p:ext uri="{BB962C8B-B14F-4D97-AF65-F5344CB8AC3E}">
        <p14:creationId xmlns:p14="http://schemas.microsoft.com/office/powerpoint/2010/main" val="2828781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2B329E-E699-4A6F-823D-0D360937B879}" type="slidenum">
              <a:rPr lang="en-GB" smtClean="0"/>
              <a:t>23</a:t>
            </a:fld>
            <a:endParaRPr lang="en-GB"/>
          </a:p>
        </p:txBody>
      </p:sp>
    </p:spTree>
    <p:extLst>
      <p:ext uri="{BB962C8B-B14F-4D97-AF65-F5344CB8AC3E}">
        <p14:creationId xmlns:p14="http://schemas.microsoft.com/office/powerpoint/2010/main" val="2100708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2B329E-E699-4A6F-823D-0D360937B879}" type="slidenum">
              <a:rPr lang="en-GB" smtClean="0"/>
              <a:t>8</a:t>
            </a:fld>
            <a:endParaRPr lang="en-GB"/>
          </a:p>
        </p:txBody>
      </p:sp>
    </p:spTree>
    <p:extLst>
      <p:ext uri="{BB962C8B-B14F-4D97-AF65-F5344CB8AC3E}">
        <p14:creationId xmlns:p14="http://schemas.microsoft.com/office/powerpoint/2010/main" val="2670090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2B329E-E699-4A6F-823D-0D360937B879}" type="slidenum">
              <a:rPr lang="en-GB" smtClean="0"/>
              <a:t>10</a:t>
            </a:fld>
            <a:endParaRPr lang="en-GB"/>
          </a:p>
        </p:txBody>
      </p:sp>
    </p:spTree>
    <p:extLst>
      <p:ext uri="{BB962C8B-B14F-4D97-AF65-F5344CB8AC3E}">
        <p14:creationId xmlns:p14="http://schemas.microsoft.com/office/powerpoint/2010/main" val="1928071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2B329E-E699-4A6F-823D-0D360937B879}" type="slidenum">
              <a:rPr lang="en-GB" smtClean="0"/>
              <a:t>11</a:t>
            </a:fld>
            <a:endParaRPr lang="en-GB"/>
          </a:p>
        </p:txBody>
      </p:sp>
    </p:spTree>
    <p:extLst>
      <p:ext uri="{BB962C8B-B14F-4D97-AF65-F5344CB8AC3E}">
        <p14:creationId xmlns:p14="http://schemas.microsoft.com/office/powerpoint/2010/main" val="3280684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2B329E-E699-4A6F-823D-0D360937B879}" type="slidenum">
              <a:rPr lang="en-GB" smtClean="0"/>
              <a:t>12</a:t>
            </a:fld>
            <a:endParaRPr lang="en-GB"/>
          </a:p>
        </p:txBody>
      </p:sp>
    </p:spTree>
    <p:extLst>
      <p:ext uri="{BB962C8B-B14F-4D97-AF65-F5344CB8AC3E}">
        <p14:creationId xmlns:p14="http://schemas.microsoft.com/office/powerpoint/2010/main" val="4206772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2B329E-E699-4A6F-823D-0D360937B879}" type="slidenum">
              <a:rPr lang="en-GB" smtClean="0"/>
              <a:t>13</a:t>
            </a:fld>
            <a:endParaRPr lang="en-GB"/>
          </a:p>
        </p:txBody>
      </p:sp>
    </p:spTree>
    <p:extLst>
      <p:ext uri="{BB962C8B-B14F-4D97-AF65-F5344CB8AC3E}">
        <p14:creationId xmlns:p14="http://schemas.microsoft.com/office/powerpoint/2010/main" val="2019944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2B329E-E699-4A6F-823D-0D360937B879}" type="slidenum">
              <a:rPr lang="en-GB" smtClean="0"/>
              <a:t>14</a:t>
            </a:fld>
            <a:endParaRPr lang="en-GB"/>
          </a:p>
        </p:txBody>
      </p:sp>
    </p:spTree>
    <p:extLst>
      <p:ext uri="{BB962C8B-B14F-4D97-AF65-F5344CB8AC3E}">
        <p14:creationId xmlns:p14="http://schemas.microsoft.com/office/powerpoint/2010/main" val="1700093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2B329E-E699-4A6F-823D-0D360937B879}" type="slidenum">
              <a:rPr lang="en-GB" smtClean="0"/>
              <a:t>15</a:t>
            </a:fld>
            <a:endParaRPr lang="en-GB"/>
          </a:p>
        </p:txBody>
      </p:sp>
    </p:spTree>
    <p:extLst>
      <p:ext uri="{BB962C8B-B14F-4D97-AF65-F5344CB8AC3E}">
        <p14:creationId xmlns:p14="http://schemas.microsoft.com/office/powerpoint/2010/main" val="1768877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2B329E-E699-4A6F-823D-0D360937B879}" type="slidenum">
              <a:rPr lang="en-GB" smtClean="0"/>
              <a:t>18</a:t>
            </a:fld>
            <a:endParaRPr lang="en-GB"/>
          </a:p>
        </p:txBody>
      </p:sp>
    </p:spTree>
    <p:extLst>
      <p:ext uri="{BB962C8B-B14F-4D97-AF65-F5344CB8AC3E}">
        <p14:creationId xmlns:p14="http://schemas.microsoft.com/office/powerpoint/2010/main" val="34940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57040-BB08-46AC-B4ED-FB8838126D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D09B42F-A6E9-41E9-90BA-88DE2B2E73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315DBE9-A20F-4E69-9E55-5E2B0F755848}"/>
              </a:ext>
            </a:extLst>
          </p:cNvPr>
          <p:cNvSpPr>
            <a:spLocks noGrp="1"/>
          </p:cNvSpPr>
          <p:nvPr>
            <p:ph type="dt" sz="half" idx="10"/>
          </p:nvPr>
        </p:nvSpPr>
        <p:spPr/>
        <p:txBody>
          <a:bodyPr/>
          <a:lstStyle/>
          <a:p>
            <a:fld id="{0ACB1D3C-09DE-49D9-A6FB-9C65CC244FDC}" type="datetimeFigureOut">
              <a:rPr lang="en-GB" smtClean="0"/>
              <a:t>10/02/2021</a:t>
            </a:fld>
            <a:endParaRPr lang="en-GB" dirty="0"/>
          </a:p>
        </p:txBody>
      </p:sp>
      <p:sp>
        <p:nvSpPr>
          <p:cNvPr id="5" name="Footer Placeholder 4">
            <a:extLst>
              <a:ext uri="{FF2B5EF4-FFF2-40B4-BE49-F238E27FC236}">
                <a16:creationId xmlns:a16="http://schemas.microsoft.com/office/drawing/2014/main" id="{A41ECD33-1764-4861-BDA3-C3A073F27A8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A12F535-4F39-4F0F-ADDD-857BA196CD8D}"/>
              </a:ext>
            </a:extLst>
          </p:cNvPr>
          <p:cNvSpPr>
            <a:spLocks noGrp="1"/>
          </p:cNvSpPr>
          <p:nvPr>
            <p:ph type="sldNum" sz="quarter" idx="12"/>
          </p:nvPr>
        </p:nvSpPr>
        <p:spPr/>
        <p:txBody>
          <a:bodyPr/>
          <a:lstStyle/>
          <a:p>
            <a:fld id="{2F40FB70-5FCD-40EE-9B9B-4D1D78D1BE4E}" type="slidenum">
              <a:rPr lang="en-GB" smtClean="0"/>
              <a:t>‹#›</a:t>
            </a:fld>
            <a:endParaRPr lang="en-GB" dirty="0"/>
          </a:p>
        </p:txBody>
      </p:sp>
    </p:spTree>
    <p:extLst>
      <p:ext uri="{BB962C8B-B14F-4D97-AF65-F5344CB8AC3E}">
        <p14:creationId xmlns:p14="http://schemas.microsoft.com/office/powerpoint/2010/main" val="3311652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68AA7-D956-4A79-B6F4-7B02D9C85CE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26A7E07-79AE-4358-A437-C3C1924315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C8AFAD0-BD1C-4593-8B3F-64D94B1577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57F9440-1DC2-4989-91B1-517E5F0C4444}"/>
              </a:ext>
            </a:extLst>
          </p:cNvPr>
          <p:cNvSpPr>
            <a:spLocks noGrp="1"/>
          </p:cNvSpPr>
          <p:nvPr>
            <p:ph type="dt" sz="half" idx="10"/>
          </p:nvPr>
        </p:nvSpPr>
        <p:spPr/>
        <p:txBody>
          <a:bodyPr/>
          <a:lstStyle/>
          <a:p>
            <a:fld id="{0ACB1D3C-09DE-49D9-A6FB-9C65CC244FDC}" type="datetimeFigureOut">
              <a:rPr lang="en-GB" smtClean="0"/>
              <a:t>10/02/2021</a:t>
            </a:fld>
            <a:endParaRPr lang="en-GB" dirty="0"/>
          </a:p>
        </p:txBody>
      </p:sp>
      <p:sp>
        <p:nvSpPr>
          <p:cNvPr id="6" name="Footer Placeholder 5">
            <a:extLst>
              <a:ext uri="{FF2B5EF4-FFF2-40B4-BE49-F238E27FC236}">
                <a16:creationId xmlns:a16="http://schemas.microsoft.com/office/drawing/2014/main" id="{D3CFABD0-43B5-4EB5-8CAF-28D7467268A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05B93AC7-CDA7-4CCB-AC0C-A3FBEABCBAC6}"/>
              </a:ext>
            </a:extLst>
          </p:cNvPr>
          <p:cNvSpPr>
            <a:spLocks noGrp="1"/>
          </p:cNvSpPr>
          <p:nvPr>
            <p:ph type="sldNum" sz="quarter" idx="12"/>
          </p:nvPr>
        </p:nvSpPr>
        <p:spPr/>
        <p:txBody>
          <a:bodyPr/>
          <a:lstStyle/>
          <a:p>
            <a:fld id="{2F40FB70-5FCD-40EE-9B9B-4D1D78D1BE4E}" type="slidenum">
              <a:rPr lang="en-GB" smtClean="0"/>
              <a:t>‹#›</a:t>
            </a:fld>
            <a:endParaRPr lang="en-GB" dirty="0"/>
          </a:p>
        </p:txBody>
      </p:sp>
    </p:spTree>
    <p:extLst>
      <p:ext uri="{BB962C8B-B14F-4D97-AF65-F5344CB8AC3E}">
        <p14:creationId xmlns:p14="http://schemas.microsoft.com/office/powerpoint/2010/main" val="2444382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CA15A-CC39-48BB-B8CC-76925C0062C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AD702FE-3220-43DE-8A3C-86D0E1497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7927AC-31C2-4A7D-ACCF-37C3D7DC70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2C07AD2-70A8-484E-A756-C7159F5A6E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CB2558-6977-443B-9002-9D68569839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A28E78C-BA30-49E3-84AD-2B298A334BF4}"/>
              </a:ext>
            </a:extLst>
          </p:cNvPr>
          <p:cNvSpPr>
            <a:spLocks noGrp="1"/>
          </p:cNvSpPr>
          <p:nvPr>
            <p:ph type="dt" sz="half" idx="10"/>
          </p:nvPr>
        </p:nvSpPr>
        <p:spPr/>
        <p:txBody>
          <a:bodyPr/>
          <a:lstStyle/>
          <a:p>
            <a:fld id="{0ACB1D3C-09DE-49D9-A6FB-9C65CC244FDC}" type="datetimeFigureOut">
              <a:rPr lang="en-GB" smtClean="0"/>
              <a:t>10/02/2021</a:t>
            </a:fld>
            <a:endParaRPr lang="en-GB" dirty="0"/>
          </a:p>
        </p:txBody>
      </p:sp>
      <p:sp>
        <p:nvSpPr>
          <p:cNvPr id="8" name="Footer Placeholder 7">
            <a:extLst>
              <a:ext uri="{FF2B5EF4-FFF2-40B4-BE49-F238E27FC236}">
                <a16:creationId xmlns:a16="http://schemas.microsoft.com/office/drawing/2014/main" id="{2F6CC0E8-B864-4D86-B15E-6E9C612E7FB3}"/>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ABB290E9-2895-4D32-BFCA-4404FEBCEA55}"/>
              </a:ext>
            </a:extLst>
          </p:cNvPr>
          <p:cNvSpPr>
            <a:spLocks noGrp="1"/>
          </p:cNvSpPr>
          <p:nvPr>
            <p:ph type="sldNum" sz="quarter" idx="12"/>
          </p:nvPr>
        </p:nvSpPr>
        <p:spPr/>
        <p:txBody>
          <a:bodyPr/>
          <a:lstStyle/>
          <a:p>
            <a:fld id="{2F40FB70-5FCD-40EE-9B9B-4D1D78D1BE4E}" type="slidenum">
              <a:rPr lang="en-GB" smtClean="0"/>
              <a:t>‹#›</a:t>
            </a:fld>
            <a:endParaRPr lang="en-GB" dirty="0"/>
          </a:p>
        </p:txBody>
      </p:sp>
    </p:spTree>
    <p:extLst>
      <p:ext uri="{BB962C8B-B14F-4D97-AF65-F5344CB8AC3E}">
        <p14:creationId xmlns:p14="http://schemas.microsoft.com/office/powerpoint/2010/main" val="262505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A7BF9-101F-47DA-9838-4B875B1972D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54C7D18-2D3B-4F6C-B9D6-7ECE9174F761}"/>
              </a:ext>
            </a:extLst>
          </p:cNvPr>
          <p:cNvSpPr>
            <a:spLocks noGrp="1"/>
          </p:cNvSpPr>
          <p:nvPr>
            <p:ph type="dt" sz="half" idx="10"/>
          </p:nvPr>
        </p:nvSpPr>
        <p:spPr/>
        <p:txBody>
          <a:bodyPr/>
          <a:lstStyle/>
          <a:p>
            <a:fld id="{0ACB1D3C-09DE-49D9-A6FB-9C65CC244FDC}" type="datetimeFigureOut">
              <a:rPr lang="en-GB" smtClean="0"/>
              <a:t>10/02/2021</a:t>
            </a:fld>
            <a:endParaRPr lang="en-GB" dirty="0"/>
          </a:p>
        </p:txBody>
      </p:sp>
      <p:sp>
        <p:nvSpPr>
          <p:cNvPr id="4" name="Footer Placeholder 3">
            <a:extLst>
              <a:ext uri="{FF2B5EF4-FFF2-40B4-BE49-F238E27FC236}">
                <a16:creationId xmlns:a16="http://schemas.microsoft.com/office/drawing/2014/main" id="{9C242058-CFFC-44D5-850F-2A783A6B9D33}"/>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613908D2-897A-4FAB-A7C6-EC293F4CA062}"/>
              </a:ext>
            </a:extLst>
          </p:cNvPr>
          <p:cNvSpPr>
            <a:spLocks noGrp="1"/>
          </p:cNvSpPr>
          <p:nvPr>
            <p:ph type="sldNum" sz="quarter" idx="12"/>
          </p:nvPr>
        </p:nvSpPr>
        <p:spPr/>
        <p:txBody>
          <a:bodyPr/>
          <a:lstStyle/>
          <a:p>
            <a:fld id="{2F40FB70-5FCD-40EE-9B9B-4D1D78D1BE4E}" type="slidenum">
              <a:rPr lang="en-GB" smtClean="0"/>
              <a:t>‹#›</a:t>
            </a:fld>
            <a:endParaRPr lang="en-GB" dirty="0"/>
          </a:p>
        </p:txBody>
      </p:sp>
    </p:spTree>
    <p:extLst>
      <p:ext uri="{BB962C8B-B14F-4D97-AF65-F5344CB8AC3E}">
        <p14:creationId xmlns:p14="http://schemas.microsoft.com/office/powerpoint/2010/main" val="520486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7AF7DC-B70D-4F1B-8EB4-D0CF80686EDF}"/>
              </a:ext>
            </a:extLst>
          </p:cNvPr>
          <p:cNvSpPr>
            <a:spLocks noGrp="1"/>
          </p:cNvSpPr>
          <p:nvPr>
            <p:ph type="dt" sz="half" idx="10"/>
          </p:nvPr>
        </p:nvSpPr>
        <p:spPr/>
        <p:txBody>
          <a:bodyPr/>
          <a:lstStyle/>
          <a:p>
            <a:fld id="{0ACB1D3C-09DE-49D9-A6FB-9C65CC244FDC}" type="datetimeFigureOut">
              <a:rPr lang="en-GB" smtClean="0"/>
              <a:t>10/02/2021</a:t>
            </a:fld>
            <a:endParaRPr lang="en-GB" dirty="0"/>
          </a:p>
        </p:txBody>
      </p:sp>
      <p:sp>
        <p:nvSpPr>
          <p:cNvPr id="3" name="Footer Placeholder 2">
            <a:extLst>
              <a:ext uri="{FF2B5EF4-FFF2-40B4-BE49-F238E27FC236}">
                <a16:creationId xmlns:a16="http://schemas.microsoft.com/office/drawing/2014/main" id="{1B2256A3-243B-408B-A70E-94FBDB70AB35}"/>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F8B58F65-843B-4D75-8B1F-39687626C794}"/>
              </a:ext>
            </a:extLst>
          </p:cNvPr>
          <p:cNvSpPr>
            <a:spLocks noGrp="1"/>
          </p:cNvSpPr>
          <p:nvPr>
            <p:ph type="sldNum" sz="quarter" idx="12"/>
          </p:nvPr>
        </p:nvSpPr>
        <p:spPr/>
        <p:txBody>
          <a:bodyPr/>
          <a:lstStyle/>
          <a:p>
            <a:fld id="{2F40FB70-5FCD-40EE-9B9B-4D1D78D1BE4E}" type="slidenum">
              <a:rPr lang="en-GB" smtClean="0"/>
              <a:t>‹#›</a:t>
            </a:fld>
            <a:endParaRPr lang="en-GB" dirty="0"/>
          </a:p>
        </p:txBody>
      </p:sp>
    </p:spTree>
    <p:extLst>
      <p:ext uri="{BB962C8B-B14F-4D97-AF65-F5344CB8AC3E}">
        <p14:creationId xmlns:p14="http://schemas.microsoft.com/office/powerpoint/2010/main" val="2777750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AF0F8-BCD7-4ED2-8F26-4307AAC3B5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1A79E6A-7604-4707-A7D0-F64EB6A6C0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89E47B6-80F6-4937-8F52-22CB3CACDF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970D7B-C676-4859-90DA-A9FE76047300}"/>
              </a:ext>
            </a:extLst>
          </p:cNvPr>
          <p:cNvSpPr>
            <a:spLocks noGrp="1"/>
          </p:cNvSpPr>
          <p:nvPr>
            <p:ph type="dt" sz="half" idx="10"/>
          </p:nvPr>
        </p:nvSpPr>
        <p:spPr/>
        <p:txBody>
          <a:bodyPr/>
          <a:lstStyle/>
          <a:p>
            <a:fld id="{0ACB1D3C-09DE-49D9-A6FB-9C65CC244FDC}" type="datetimeFigureOut">
              <a:rPr lang="en-GB" smtClean="0"/>
              <a:t>10/02/2021</a:t>
            </a:fld>
            <a:endParaRPr lang="en-GB" dirty="0"/>
          </a:p>
        </p:txBody>
      </p:sp>
      <p:sp>
        <p:nvSpPr>
          <p:cNvPr id="6" name="Footer Placeholder 5">
            <a:extLst>
              <a:ext uri="{FF2B5EF4-FFF2-40B4-BE49-F238E27FC236}">
                <a16:creationId xmlns:a16="http://schemas.microsoft.com/office/drawing/2014/main" id="{0632B009-3C0E-44A0-BFEC-3236E75DE423}"/>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EBF8D8B-62F7-46E7-A5DA-F00F1EB1D23E}"/>
              </a:ext>
            </a:extLst>
          </p:cNvPr>
          <p:cNvSpPr>
            <a:spLocks noGrp="1"/>
          </p:cNvSpPr>
          <p:nvPr>
            <p:ph type="sldNum" sz="quarter" idx="12"/>
          </p:nvPr>
        </p:nvSpPr>
        <p:spPr/>
        <p:txBody>
          <a:bodyPr/>
          <a:lstStyle/>
          <a:p>
            <a:fld id="{2F40FB70-5FCD-40EE-9B9B-4D1D78D1BE4E}" type="slidenum">
              <a:rPr lang="en-GB" smtClean="0"/>
              <a:t>‹#›</a:t>
            </a:fld>
            <a:endParaRPr lang="en-GB" dirty="0"/>
          </a:p>
        </p:txBody>
      </p:sp>
    </p:spTree>
    <p:extLst>
      <p:ext uri="{BB962C8B-B14F-4D97-AF65-F5344CB8AC3E}">
        <p14:creationId xmlns:p14="http://schemas.microsoft.com/office/powerpoint/2010/main" val="4805993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6D616-5B13-4798-B4FD-5033C8CD0C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C2B89C7-ABC7-4D0E-89A2-A585CC44BE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12474150-619C-4936-83F2-0BB495FD8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289FC4-F80B-4C0D-8A13-B1FA8A7F2EEE}"/>
              </a:ext>
            </a:extLst>
          </p:cNvPr>
          <p:cNvSpPr>
            <a:spLocks noGrp="1"/>
          </p:cNvSpPr>
          <p:nvPr>
            <p:ph type="dt" sz="half" idx="10"/>
          </p:nvPr>
        </p:nvSpPr>
        <p:spPr/>
        <p:txBody>
          <a:bodyPr/>
          <a:lstStyle/>
          <a:p>
            <a:fld id="{0ACB1D3C-09DE-49D9-A6FB-9C65CC244FDC}" type="datetimeFigureOut">
              <a:rPr lang="en-GB" smtClean="0"/>
              <a:t>10/02/2021</a:t>
            </a:fld>
            <a:endParaRPr lang="en-GB" dirty="0"/>
          </a:p>
        </p:txBody>
      </p:sp>
      <p:sp>
        <p:nvSpPr>
          <p:cNvPr id="6" name="Footer Placeholder 5">
            <a:extLst>
              <a:ext uri="{FF2B5EF4-FFF2-40B4-BE49-F238E27FC236}">
                <a16:creationId xmlns:a16="http://schemas.microsoft.com/office/drawing/2014/main" id="{31FDB456-8686-4E97-A4A9-2AC796D435C8}"/>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3326183-995E-4071-B296-A555D3E901CD}"/>
              </a:ext>
            </a:extLst>
          </p:cNvPr>
          <p:cNvSpPr>
            <a:spLocks noGrp="1"/>
          </p:cNvSpPr>
          <p:nvPr>
            <p:ph type="sldNum" sz="quarter" idx="12"/>
          </p:nvPr>
        </p:nvSpPr>
        <p:spPr/>
        <p:txBody>
          <a:bodyPr/>
          <a:lstStyle/>
          <a:p>
            <a:fld id="{2F40FB70-5FCD-40EE-9B9B-4D1D78D1BE4E}" type="slidenum">
              <a:rPr lang="en-GB" smtClean="0"/>
              <a:t>‹#›</a:t>
            </a:fld>
            <a:endParaRPr lang="en-GB" dirty="0"/>
          </a:p>
        </p:txBody>
      </p:sp>
    </p:spTree>
    <p:extLst>
      <p:ext uri="{BB962C8B-B14F-4D97-AF65-F5344CB8AC3E}">
        <p14:creationId xmlns:p14="http://schemas.microsoft.com/office/powerpoint/2010/main" val="1152331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F6E63-5119-47B2-A6A2-724D99D0134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744B38C-4968-4F8F-B141-0BD8E90213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BF69CC-14A3-4844-84EF-0B67281D116A}"/>
              </a:ext>
            </a:extLst>
          </p:cNvPr>
          <p:cNvSpPr>
            <a:spLocks noGrp="1"/>
          </p:cNvSpPr>
          <p:nvPr>
            <p:ph type="dt" sz="half" idx="10"/>
          </p:nvPr>
        </p:nvSpPr>
        <p:spPr/>
        <p:txBody>
          <a:bodyPr/>
          <a:lstStyle/>
          <a:p>
            <a:fld id="{0ACB1D3C-09DE-49D9-A6FB-9C65CC244FDC}" type="datetimeFigureOut">
              <a:rPr lang="en-GB" smtClean="0"/>
              <a:t>10/02/2021</a:t>
            </a:fld>
            <a:endParaRPr lang="en-GB" dirty="0"/>
          </a:p>
        </p:txBody>
      </p:sp>
      <p:sp>
        <p:nvSpPr>
          <p:cNvPr id="5" name="Footer Placeholder 4">
            <a:extLst>
              <a:ext uri="{FF2B5EF4-FFF2-40B4-BE49-F238E27FC236}">
                <a16:creationId xmlns:a16="http://schemas.microsoft.com/office/drawing/2014/main" id="{F4541DFB-66B8-4427-86A0-B84FD6E3E0A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E5677A5-F4E8-42F1-9C5D-17381C1A7D15}"/>
              </a:ext>
            </a:extLst>
          </p:cNvPr>
          <p:cNvSpPr>
            <a:spLocks noGrp="1"/>
          </p:cNvSpPr>
          <p:nvPr>
            <p:ph type="sldNum" sz="quarter" idx="12"/>
          </p:nvPr>
        </p:nvSpPr>
        <p:spPr/>
        <p:txBody>
          <a:bodyPr/>
          <a:lstStyle/>
          <a:p>
            <a:fld id="{2F40FB70-5FCD-40EE-9B9B-4D1D78D1BE4E}" type="slidenum">
              <a:rPr lang="en-GB" smtClean="0"/>
              <a:t>‹#›</a:t>
            </a:fld>
            <a:endParaRPr lang="en-GB" dirty="0"/>
          </a:p>
        </p:txBody>
      </p:sp>
    </p:spTree>
    <p:extLst>
      <p:ext uri="{BB962C8B-B14F-4D97-AF65-F5344CB8AC3E}">
        <p14:creationId xmlns:p14="http://schemas.microsoft.com/office/powerpoint/2010/main" val="3093553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3DA80D-5743-46EE-B4E7-E15C3E965BE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7131622-06F9-4BBB-90D5-B3B5BF4D88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062595-3382-4C61-9238-94D20C42678F}"/>
              </a:ext>
            </a:extLst>
          </p:cNvPr>
          <p:cNvSpPr>
            <a:spLocks noGrp="1"/>
          </p:cNvSpPr>
          <p:nvPr>
            <p:ph type="dt" sz="half" idx="10"/>
          </p:nvPr>
        </p:nvSpPr>
        <p:spPr/>
        <p:txBody>
          <a:bodyPr/>
          <a:lstStyle/>
          <a:p>
            <a:fld id="{0ACB1D3C-09DE-49D9-A6FB-9C65CC244FDC}" type="datetimeFigureOut">
              <a:rPr lang="en-GB" smtClean="0"/>
              <a:t>10/02/2021</a:t>
            </a:fld>
            <a:endParaRPr lang="en-GB" dirty="0"/>
          </a:p>
        </p:txBody>
      </p:sp>
      <p:sp>
        <p:nvSpPr>
          <p:cNvPr id="5" name="Footer Placeholder 4">
            <a:extLst>
              <a:ext uri="{FF2B5EF4-FFF2-40B4-BE49-F238E27FC236}">
                <a16:creationId xmlns:a16="http://schemas.microsoft.com/office/drawing/2014/main" id="{06E4C202-8B69-46EC-834D-5FA38DB5C69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A0D934A-1BFE-4CBD-B2D8-4C98909FC327}"/>
              </a:ext>
            </a:extLst>
          </p:cNvPr>
          <p:cNvSpPr>
            <a:spLocks noGrp="1"/>
          </p:cNvSpPr>
          <p:nvPr>
            <p:ph type="sldNum" sz="quarter" idx="12"/>
          </p:nvPr>
        </p:nvSpPr>
        <p:spPr/>
        <p:txBody>
          <a:bodyPr/>
          <a:lstStyle/>
          <a:p>
            <a:fld id="{2F40FB70-5FCD-40EE-9B9B-4D1D78D1BE4E}" type="slidenum">
              <a:rPr lang="en-GB" smtClean="0"/>
              <a:t>‹#›</a:t>
            </a:fld>
            <a:endParaRPr lang="en-GB" dirty="0"/>
          </a:p>
        </p:txBody>
      </p:sp>
    </p:spTree>
    <p:extLst>
      <p:ext uri="{BB962C8B-B14F-4D97-AF65-F5344CB8AC3E}">
        <p14:creationId xmlns:p14="http://schemas.microsoft.com/office/powerpoint/2010/main" val="484805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1C3538-72A8-4B0B-8FD9-04FC172891AA}"/>
              </a:ext>
            </a:extLst>
          </p:cNvPr>
          <p:cNvSpPr/>
          <p:nvPr userDrawn="1"/>
        </p:nvSpPr>
        <p:spPr>
          <a:xfrm>
            <a:off x="0" y="0"/>
            <a:ext cx="12192000" cy="685799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476170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7DFCA38-7CE0-4D0D-BB8E-9650B263FD99}"/>
              </a:ext>
            </a:extLst>
          </p:cNvPr>
          <p:cNvGrpSpPr/>
          <p:nvPr userDrawn="1"/>
        </p:nvGrpSpPr>
        <p:grpSpPr>
          <a:xfrm>
            <a:off x="-27709" y="0"/>
            <a:ext cx="12219709" cy="6935316"/>
            <a:chOff x="-286329" y="-78722"/>
            <a:chExt cx="27036336" cy="6935316"/>
          </a:xfrm>
        </p:grpSpPr>
        <p:sp>
          <p:nvSpPr>
            <p:cNvPr id="8" name="Rectangle 7">
              <a:extLst>
                <a:ext uri="{FF2B5EF4-FFF2-40B4-BE49-F238E27FC236}">
                  <a16:creationId xmlns:a16="http://schemas.microsoft.com/office/drawing/2014/main" id="{DC3E569F-19A6-4F76-8B47-F1BE77C28573}"/>
                </a:ext>
              </a:extLst>
            </p:cNvPr>
            <p:cNvSpPr/>
            <p:nvPr/>
          </p:nvSpPr>
          <p:spPr>
            <a:xfrm>
              <a:off x="-269038" y="-6729"/>
              <a:ext cx="27019045" cy="6863323"/>
            </a:xfrm>
            <a:prstGeom prst="rect">
              <a:avLst/>
            </a:prstGeom>
            <a:solidFill>
              <a:srgbClr val="F1CC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B0D451CB-F286-4319-BF40-CEC6AEEE053F}"/>
                </a:ext>
              </a:extLst>
            </p:cNvPr>
            <p:cNvSpPr/>
            <p:nvPr/>
          </p:nvSpPr>
          <p:spPr>
            <a:xfrm>
              <a:off x="-286329" y="-78722"/>
              <a:ext cx="27019045" cy="300325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5" name="Picture 4" descr="A map of the world&#10;&#10;Description automatically generated with medium confidence">
            <a:extLst>
              <a:ext uri="{FF2B5EF4-FFF2-40B4-BE49-F238E27FC236}">
                <a16:creationId xmlns:a16="http://schemas.microsoft.com/office/drawing/2014/main" id="{B1E76D69-CB4F-4516-9BF5-324EE3C1D0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24" y="670948"/>
            <a:ext cx="12192000" cy="3465631"/>
          </a:xfrm>
          <a:prstGeom prst="rect">
            <a:avLst/>
          </a:prstGeom>
        </p:spPr>
      </p:pic>
    </p:spTree>
    <p:extLst>
      <p:ext uri="{BB962C8B-B14F-4D97-AF65-F5344CB8AC3E}">
        <p14:creationId xmlns:p14="http://schemas.microsoft.com/office/powerpoint/2010/main" val="3283357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7DFCA38-7CE0-4D0D-BB8E-9650B263FD99}"/>
              </a:ext>
            </a:extLst>
          </p:cNvPr>
          <p:cNvGrpSpPr/>
          <p:nvPr userDrawn="1"/>
        </p:nvGrpSpPr>
        <p:grpSpPr>
          <a:xfrm>
            <a:off x="-27709" y="0"/>
            <a:ext cx="12219709" cy="6935316"/>
            <a:chOff x="-286329" y="-78722"/>
            <a:chExt cx="27036336" cy="6935316"/>
          </a:xfrm>
        </p:grpSpPr>
        <p:sp>
          <p:nvSpPr>
            <p:cNvPr id="8" name="Rectangle 7">
              <a:extLst>
                <a:ext uri="{FF2B5EF4-FFF2-40B4-BE49-F238E27FC236}">
                  <a16:creationId xmlns:a16="http://schemas.microsoft.com/office/drawing/2014/main" id="{DC3E569F-19A6-4F76-8B47-F1BE77C28573}"/>
                </a:ext>
              </a:extLst>
            </p:cNvPr>
            <p:cNvSpPr/>
            <p:nvPr/>
          </p:nvSpPr>
          <p:spPr>
            <a:xfrm>
              <a:off x="-269038" y="-6729"/>
              <a:ext cx="27019045" cy="6863323"/>
            </a:xfrm>
            <a:prstGeom prst="rect">
              <a:avLst/>
            </a:prstGeom>
            <a:solidFill>
              <a:srgbClr val="F1CC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B0D451CB-F286-4319-BF40-CEC6AEEE053F}"/>
                </a:ext>
              </a:extLst>
            </p:cNvPr>
            <p:cNvSpPr/>
            <p:nvPr/>
          </p:nvSpPr>
          <p:spPr>
            <a:xfrm>
              <a:off x="-286329" y="-78722"/>
              <a:ext cx="27019045" cy="300325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3800077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7DFCA38-7CE0-4D0D-BB8E-9650B263FD99}"/>
              </a:ext>
            </a:extLst>
          </p:cNvPr>
          <p:cNvGrpSpPr/>
          <p:nvPr userDrawn="1"/>
        </p:nvGrpSpPr>
        <p:grpSpPr>
          <a:xfrm>
            <a:off x="-5581" y="-77316"/>
            <a:ext cx="13117426" cy="6935316"/>
            <a:chOff x="-286329" y="-78722"/>
            <a:chExt cx="27036336" cy="6935316"/>
          </a:xfrm>
        </p:grpSpPr>
        <p:sp>
          <p:nvSpPr>
            <p:cNvPr id="8" name="Rectangle 7">
              <a:extLst>
                <a:ext uri="{FF2B5EF4-FFF2-40B4-BE49-F238E27FC236}">
                  <a16:creationId xmlns:a16="http://schemas.microsoft.com/office/drawing/2014/main" id="{DC3E569F-19A6-4F76-8B47-F1BE77C28573}"/>
                </a:ext>
              </a:extLst>
            </p:cNvPr>
            <p:cNvSpPr/>
            <p:nvPr/>
          </p:nvSpPr>
          <p:spPr>
            <a:xfrm>
              <a:off x="-269038" y="-6729"/>
              <a:ext cx="27019045" cy="6863323"/>
            </a:xfrm>
            <a:prstGeom prst="rect">
              <a:avLst/>
            </a:prstGeom>
            <a:solidFill>
              <a:srgbClr val="F1CC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B0D451CB-F286-4319-BF40-CEC6AEEE053F}"/>
                </a:ext>
              </a:extLst>
            </p:cNvPr>
            <p:cNvSpPr/>
            <p:nvPr/>
          </p:nvSpPr>
          <p:spPr>
            <a:xfrm>
              <a:off x="-286329" y="-78722"/>
              <a:ext cx="27019045" cy="300325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5" name="Picture 4" descr="A picture containing diagram&#10;&#10;Description automatically generated">
            <a:extLst>
              <a:ext uri="{FF2B5EF4-FFF2-40B4-BE49-F238E27FC236}">
                <a16:creationId xmlns:a16="http://schemas.microsoft.com/office/drawing/2014/main" id="{43295D7E-2F50-4FF2-A44F-2D0D9AC9E1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30629"/>
            <a:ext cx="13111844" cy="4702629"/>
          </a:xfrm>
          <a:prstGeom prst="rect">
            <a:avLst/>
          </a:prstGeom>
        </p:spPr>
      </p:pic>
    </p:spTree>
    <p:extLst>
      <p:ext uri="{BB962C8B-B14F-4D97-AF65-F5344CB8AC3E}">
        <p14:creationId xmlns:p14="http://schemas.microsoft.com/office/powerpoint/2010/main" val="3709061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7DFCA38-7CE0-4D0D-BB8E-9650B263FD99}"/>
              </a:ext>
            </a:extLst>
          </p:cNvPr>
          <p:cNvGrpSpPr/>
          <p:nvPr userDrawn="1"/>
        </p:nvGrpSpPr>
        <p:grpSpPr>
          <a:xfrm>
            <a:off x="0" y="-77316"/>
            <a:ext cx="13117426" cy="6935316"/>
            <a:chOff x="-286329" y="-78722"/>
            <a:chExt cx="27036336" cy="6935316"/>
          </a:xfrm>
        </p:grpSpPr>
        <p:sp>
          <p:nvSpPr>
            <p:cNvPr id="8" name="Rectangle 7">
              <a:extLst>
                <a:ext uri="{FF2B5EF4-FFF2-40B4-BE49-F238E27FC236}">
                  <a16:creationId xmlns:a16="http://schemas.microsoft.com/office/drawing/2014/main" id="{DC3E569F-19A6-4F76-8B47-F1BE77C28573}"/>
                </a:ext>
              </a:extLst>
            </p:cNvPr>
            <p:cNvSpPr/>
            <p:nvPr/>
          </p:nvSpPr>
          <p:spPr>
            <a:xfrm>
              <a:off x="-269038" y="-6729"/>
              <a:ext cx="27019045" cy="6863323"/>
            </a:xfrm>
            <a:prstGeom prst="rect">
              <a:avLst/>
            </a:prstGeom>
            <a:solidFill>
              <a:srgbClr val="F1CC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B0D451CB-F286-4319-BF40-CEC6AEEE053F}"/>
                </a:ext>
              </a:extLst>
            </p:cNvPr>
            <p:cNvSpPr/>
            <p:nvPr/>
          </p:nvSpPr>
          <p:spPr>
            <a:xfrm>
              <a:off x="-286329" y="-78722"/>
              <a:ext cx="27019045" cy="300325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 name="Group 4">
            <a:extLst>
              <a:ext uri="{FF2B5EF4-FFF2-40B4-BE49-F238E27FC236}">
                <a16:creationId xmlns:a16="http://schemas.microsoft.com/office/drawing/2014/main" id="{882D6287-C003-49A2-9CC2-F7D14A58D25F}"/>
              </a:ext>
            </a:extLst>
          </p:cNvPr>
          <p:cNvGrpSpPr/>
          <p:nvPr userDrawn="1"/>
        </p:nvGrpSpPr>
        <p:grpSpPr>
          <a:xfrm>
            <a:off x="2036816" y="1986373"/>
            <a:ext cx="10493589" cy="1828415"/>
            <a:chOff x="2036816" y="1986373"/>
            <a:chExt cx="10493589" cy="1828415"/>
          </a:xfrm>
        </p:grpSpPr>
        <p:pic>
          <p:nvPicPr>
            <p:cNvPr id="6" name="Picture 5" descr="A drawing of a house&#10;&#10;Description automatically generated with medium confidence">
              <a:extLst>
                <a:ext uri="{FF2B5EF4-FFF2-40B4-BE49-F238E27FC236}">
                  <a16:creationId xmlns:a16="http://schemas.microsoft.com/office/drawing/2014/main" id="{9715405F-DD5A-4E60-8938-CB97C8891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6027" y="2010726"/>
              <a:ext cx="1729184" cy="1349607"/>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647AEFEA-9E4E-4E82-8926-BB30FA9345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4865" y="2057448"/>
              <a:ext cx="1553899" cy="1302885"/>
            </a:xfrm>
            <a:prstGeom prst="rect">
              <a:avLst/>
            </a:prstGeom>
          </p:spPr>
        </p:pic>
        <p:pic>
          <p:nvPicPr>
            <p:cNvPr id="11" name="Picture 10">
              <a:extLst>
                <a:ext uri="{FF2B5EF4-FFF2-40B4-BE49-F238E27FC236}">
                  <a16:creationId xmlns:a16="http://schemas.microsoft.com/office/drawing/2014/main" id="{85FC294C-8761-4802-B708-D33A59F3AA02}"/>
                </a:ext>
              </a:extLst>
            </p:cNvPr>
            <p:cNvPicPr>
              <a:picLocks noChangeAspect="1"/>
            </p:cNvPicPr>
            <p:nvPr/>
          </p:nvPicPr>
          <p:blipFill>
            <a:blip r:embed="rId4"/>
            <a:stretch>
              <a:fillRect/>
            </a:stretch>
          </p:blipFill>
          <p:spPr>
            <a:xfrm>
              <a:off x="5507482" y="1986373"/>
              <a:ext cx="2078986" cy="1503051"/>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9FF4FDA7-7B76-407A-9F69-7EC8756737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2670" y="2454852"/>
              <a:ext cx="1877005" cy="116464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C3D42927-BCBF-4D37-A41C-B42B2508DC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4766" y="2057448"/>
              <a:ext cx="1635795" cy="1371552"/>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9898B1A7-99AD-4381-97C5-9781FCCD6E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6816" y="2259564"/>
              <a:ext cx="2247696" cy="1555224"/>
            </a:xfrm>
            <a:prstGeom prst="rect">
              <a:avLst/>
            </a:prstGeom>
          </p:spPr>
        </p:pic>
        <p:pic>
          <p:nvPicPr>
            <p:cNvPr id="15" name="Picture 14" descr="A drawing of a house&#10;&#10;Description automatically generated with medium confidence">
              <a:extLst>
                <a:ext uri="{FF2B5EF4-FFF2-40B4-BE49-F238E27FC236}">
                  <a16:creationId xmlns:a16="http://schemas.microsoft.com/office/drawing/2014/main" id="{99186ACA-3EDC-4173-9919-0A200D00C1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932214" y="2188944"/>
              <a:ext cx="1757302" cy="1371553"/>
            </a:xfrm>
            <a:prstGeom prst="rect">
              <a:avLst/>
            </a:prstGeom>
          </p:spPr>
        </p:pic>
        <p:pic>
          <p:nvPicPr>
            <p:cNvPr id="16" name="Picture 15" descr="A picture containing text, plant&#10;&#10;Description automatically generated">
              <a:extLst>
                <a:ext uri="{FF2B5EF4-FFF2-40B4-BE49-F238E27FC236}">
                  <a16:creationId xmlns:a16="http://schemas.microsoft.com/office/drawing/2014/main" id="{05FBF5CC-493B-45AF-8985-9D449ABB4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155184" y="2606404"/>
              <a:ext cx="2375221" cy="1197902"/>
            </a:xfrm>
            <a:prstGeom prst="rect">
              <a:avLst/>
            </a:prstGeom>
          </p:spPr>
        </p:pic>
      </p:grpSp>
    </p:spTree>
    <p:extLst>
      <p:ext uri="{BB962C8B-B14F-4D97-AF65-F5344CB8AC3E}">
        <p14:creationId xmlns:p14="http://schemas.microsoft.com/office/powerpoint/2010/main" val="141100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7DFCA38-7CE0-4D0D-BB8E-9650B263FD99}"/>
              </a:ext>
            </a:extLst>
          </p:cNvPr>
          <p:cNvGrpSpPr/>
          <p:nvPr userDrawn="1"/>
        </p:nvGrpSpPr>
        <p:grpSpPr>
          <a:xfrm>
            <a:off x="-96982" y="-77316"/>
            <a:ext cx="12399818" cy="6935316"/>
            <a:chOff x="-286329" y="-78722"/>
            <a:chExt cx="27036336" cy="6935316"/>
          </a:xfrm>
        </p:grpSpPr>
        <p:sp>
          <p:nvSpPr>
            <p:cNvPr id="8" name="Rectangle 7">
              <a:extLst>
                <a:ext uri="{FF2B5EF4-FFF2-40B4-BE49-F238E27FC236}">
                  <a16:creationId xmlns:a16="http://schemas.microsoft.com/office/drawing/2014/main" id="{DC3E569F-19A6-4F76-8B47-F1BE77C28573}"/>
                </a:ext>
              </a:extLst>
            </p:cNvPr>
            <p:cNvSpPr/>
            <p:nvPr/>
          </p:nvSpPr>
          <p:spPr>
            <a:xfrm>
              <a:off x="-269038" y="-6729"/>
              <a:ext cx="27019045" cy="6863323"/>
            </a:xfrm>
            <a:prstGeom prst="rect">
              <a:avLst/>
            </a:prstGeom>
            <a:solidFill>
              <a:srgbClr val="F1CC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B0D451CB-F286-4319-BF40-CEC6AEEE053F}"/>
                </a:ext>
              </a:extLst>
            </p:cNvPr>
            <p:cNvSpPr/>
            <p:nvPr/>
          </p:nvSpPr>
          <p:spPr>
            <a:xfrm>
              <a:off x="-286329" y="-78722"/>
              <a:ext cx="27019045" cy="300325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5" name="Picture 4" descr="A picture containing text&#10;&#10;Description automatically generated">
            <a:extLst>
              <a:ext uri="{FF2B5EF4-FFF2-40B4-BE49-F238E27FC236}">
                <a16:creationId xmlns:a16="http://schemas.microsoft.com/office/drawing/2014/main" id="{CF1206D4-FC4A-43C9-8CD7-13B03F0F60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531" y="2082632"/>
            <a:ext cx="11174937" cy="1639966"/>
          </a:xfrm>
          <a:prstGeom prst="rect">
            <a:avLst/>
          </a:prstGeom>
        </p:spPr>
      </p:pic>
    </p:spTree>
    <p:extLst>
      <p:ext uri="{BB962C8B-B14F-4D97-AF65-F5344CB8AC3E}">
        <p14:creationId xmlns:p14="http://schemas.microsoft.com/office/powerpoint/2010/main" val="223923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7DFCA38-7CE0-4D0D-BB8E-9650B263FD99}"/>
              </a:ext>
            </a:extLst>
          </p:cNvPr>
          <p:cNvGrpSpPr/>
          <p:nvPr userDrawn="1"/>
        </p:nvGrpSpPr>
        <p:grpSpPr>
          <a:xfrm>
            <a:off x="0" y="-77316"/>
            <a:ext cx="13117426" cy="6935316"/>
            <a:chOff x="-286329" y="-78722"/>
            <a:chExt cx="27036336" cy="6935316"/>
          </a:xfrm>
        </p:grpSpPr>
        <p:sp>
          <p:nvSpPr>
            <p:cNvPr id="8" name="Rectangle 7">
              <a:extLst>
                <a:ext uri="{FF2B5EF4-FFF2-40B4-BE49-F238E27FC236}">
                  <a16:creationId xmlns:a16="http://schemas.microsoft.com/office/drawing/2014/main" id="{DC3E569F-19A6-4F76-8B47-F1BE77C28573}"/>
                </a:ext>
              </a:extLst>
            </p:cNvPr>
            <p:cNvSpPr/>
            <p:nvPr/>
          </p:nvSpPr>
          <p:spPr>
            <a:xfrm>
              <a:off x="-269038" y="-6729"/>
              <a:ext cx="27019045" cy="6863323"/>
            </a:xfrm>
            <a:prstGeom prst="rect">
              <a:avLst/>
            </a:prstGeom>
            <a:solidFill>
              <a:srgbClr val="F1CC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B0D451CB-F286-4319-BF40-CEC6AEEE053F}"/>
                </a:ext>
              </a:extLst>
            </p:cNvPr>
            <p:cNvSpPr/>
            <p:nvPr/>
          </p:nvSpPr>
          <p:spPr>
            <a:xfrm>
              <a:off x="-286329" y="-78722"/>
              <a:ext cx="27019045" cy="300325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3" name="Picture 2">
            <a:extLst>
              <a:ext uri="{FF2B5EF4-FFF2-40B4-BE49-F238E27FC236}">
                <a16:creationId xmlns:a16="http://schemas.microsoft.com/office/drawing/2014/main" id="{86C31A0E-C189-4A06-9334-971E1227FAC6}"/>
              </a:ext>
            </a:extLst>
          </p:cNvPr>
          <p:cNvPicPr>
            <a:picLocks noChangeAspect="1"/>
          </p:cNvPicPr>
          <p:nvPr userDrawn="1"/>
        </p:nvPicPr>
        <p:blipFill>
          <a:blip r:embed="rId2"/>
          <a:stretch>
            <a:fillRect/>
          </a:stretch>
        </p:blipFill>
        <p:spPr>
          <a:xfrm>
            <a:off x="-8389" y="1237219"/>
            <a:ext cx="12562791" cy="2189119"/>
          </a:xfrm>
          <a:prstGeom prst="rect">
            <a:avLst/>
          </a:prstGeom>
        </p:spPr>
      </p:pic>
    </p:spTree>
    <p:extLst>
      <p:ext uri="{BB962C8B-B14F-4D97-AF65-F5344CB8AC3E}">
        <p14:creationId xmlns:p14="http://schemas.microsoft.com/office/powerpoint/2010/main" val="971370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7DFCA38-7CE0-4D0D-BB8E-9650B263FD99}"/>
              </a:ext>
            </a:extLst>
          </p:cNvPr>
          <p:cNvGrpSpPr/>
          <p:nvPr userDrawn="1"/>
        </p:nvGrpSpPr>
        <p:grpSpPr>
          <a:xfrm>
            <a:off x="0" y="-77316"/>
            <a:ext cx="13117426" cy="6935316"/>
            <a:chOff x="-286329" y="-78722"/>
            <a:chExt cx="27036336" cy="6935316"/>
          </a:xfrm>
        </p:grpSpPr>
        <p:sp>
          <p:nvSpPr>
            <p:cNvPr id="8" name="Rectangle 7">
              <a:extLst>
                <a:ext uri="{FF2B5EF4-FFF2-40B4-BE49-F238E27FC236}">
                  <a16:creationId xmlns:a16="http://schemas.microsoft.com/office/drawing/2014/main" id="{DC3E569F-19A6-4F76-8B47-F1BE77C28573}"/>
                </a:ext>
              </a:extLst>
            </p:cNvPr>
            <p:cNvSpPr/>
            <p:nvPr/>
          </p:nvSpPr>
          <p:spPr>
            <a:xfrm>
              <a:off x="-269038" y="-6729"/>
              <a:ext cx="27019045" cy="6863323"/>
            </a:xfrm>
            <a:prstGeom prst="rect">
              <a:avLst/>
            </a:prstGeom>
            <a:solidFill>
              <a:srgbClr val="F1CC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B0D451CB-F286-4319-BF40-CEC6AEEE053F}"/>
                </a:ext>
              </a:extLst>
            </p:cNvPr>
            <p:cNvSpPr/>
            <p:nvPr/>
          </p:nvSpPr>
          <p:spPr>
            <a:xfrm>
              <a:off x="-286329" y="-78722"/>
              <a:ext cx="27019045" cy="300325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5" name="Picture 4">
            <a:extLst>
              <a:ext uri="{FF2B5EF4-FFF2-40B4-BE49-F238E27FC236}">
                <a16:creationId xmlns:a16="http://schemas.microsoft.com/office/drawing/2014/main" id="{CC1AE0B8-33DA-4F91-86D4-9CD5CBE141F1}"/>
              </a:ext>
            </a:extLst>
          </p:cNvPr>
          <p:cNvPicPr>
            <a:picLocks noChangeAspect="1"/>
          </p:cNvPicPr>
          <p:nvPr userDrawn="1"/>
        </p:nvPicPr>
        <p:blipFill>
          <a:blip r:embed="rId2"/>
          <a:stretch>
            <a:fillRect/>
          </a:stretch>
        </p:blipFill>
        <p:spPr>
          <a:xfrm>
            <a:off x="-1193685" y="1669856"/>
            <a:ext cx="13385686" cy="2771831"/>
          </a:xfrm>
          <a:prstGeom prst="rect">
            <a:avLst/>
          </a:prstGeom>
        </p:spPr>
      </p:pic>
    </p:spTree>
    <p:extLst>
      <p:ext uri="{BB962C8B-B14F-4D97-AF65-F5344CB8AC3E}">
        <p14:creationId xmlns:p14="http://schemas.microsoft.com/office/powerpoint/2010/main" val="2557118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7C2C5-4C26-4DF1-A7F5-81A5020FE9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2F258EF-9845-47D5-A126-CE25563E49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6E81B6-C9DE-4D92-906D-106E68FF9E17}"/>
              </a:ext>
            </a:extLst>
          </p:cNvPr>
          <p:cNvSpPr>
            <a:spLocks noGrp="1"/>
          </p:cNvSpPr>
          <p:nvPr>
            <p:ph type="dt" sz="half" idx="10"/>
          </p:nvPr>
        </p:nvSpPr>
        <p:spPr/>
        <p:txBody>
          <a:bodyPr/>
          <a:lstStyle/>
          <a:p>
            <a:fld id="{0ACB1D3C-09DE-49D9-A6FB-9C65CC244FDC}" type="datetimeFigureOut">
              <a:rPr lang="en-GB" smtClean="0"/>
              <a:t>10/02/2021</a:t>
            </a:fld>
            <a:endParaRPr lang="en-GB" dirty="0"/>
          </a:p>
        </p:txBody>
      </p:sp>
      <p:sp>
        <p:nvSpPr>
          <p:cNvPr id="5" name="Footer Placeholder 4">
            <a:extLst>
              <a:ext uri="{FF2B5EF4-FFF2-40B4-BE49-F238E27FC236}">
                <a16:creationId xmlns:a16="http://schemas.microsoft.com/office/drawing/2014/main" id="{681A17AC-5A1C-46B6-A441-205E1F54B3E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7E99D7A-0727-4320-B828-4529C0C2F812}"/>
              </a:ext>
            </a:extLst>
          </p:cNvPr>
          <p:cNvSpPr>
            <a:spLocks noGrp="1"/>
          </p:cNvSpPr>
          <p:nvPr>
            <p:ph type="sldNum" sz="quarter" idx="12"/>
          </p:nvPr>
        </p:nvSpPr>
        <p:spPr/>
        <p:txBody>
          <a:bodyPr/>
          <a:lstStyle/>
          <a:p>
            <a:fld id="{2F40FB70-5FCD-40EE-9B9B-4D1D78D1BE4E}" type="slidenum">
              <a:rPr lang="en-GB" smtClean="0"/>
              <a:t>‹#›</a:t>
            </a:fld>
            <a:endParaRPr lang="en-GB" dirty="0"/>
          </a:p>
        </p:txBody>
      </p:sp>
    </p:spTree>
    <p:extLst>
      <p:ext uri="{BB962C8B-B14F-4D97-AF65-F5344CB8AC3E}">
        <p14:creationId xmlns:p14="http://schemas.microsoft.com/office/powerpoint/2010/main" val="3904042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F31337-D56E-442E-ADD0-7DFC7E9A5F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F80B710-7774-439A-832B-9ABF5E9A65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27F506-0BFF-4E81-AB26-7E159AF73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CB1D3C-09DE-49D9-A6FB-9C65CC244FDC}" type="datetimeFigureOut">
              <a:rPr lang="en-GB" smtClean="0"/>
              <a:t>10/02/2021</a:t>
            </a:fld>
            <a:endParaRPr lang="en-GB" dirty="0"/>
          </a:p>
        </p:txBody>
      </p:sp>
      <p:sp>
        <p:nvSpPr>
          <p:cNvPr id="5" name="Footer Placeholder 4">
            <a:extLst>
              <a:ext uri="{FF2B5EF4-FFF2-40B4-BE49-F238E27FC236}">
                <a16:creationId xmlns:a16="http://schemas.microsoft.com/office/drawing/2014/main" id="{AAEDDE83-604D-4C6A-BAFD-9EB4A03EE7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987E2ABE-3BDC-4052-954B-729E5F5FDF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40FB70-5FCD-40EE-9B9B-4D1D78D1BE4E}" type="slidenum">
              <a:rPr lang="en-GB" smtClean="0"/>
              <a:t>‹#›</a:t>
            </a:fld>
            <a:endParaRPr lang="en-GB" dirty="0"/>
          </a:p>
        </p:txBody>
      </p:sp>
    </p:spTree>
    <p:extLst>
      <p:ext uri="{BB962C8B-B14F-4D97-AF65-F5344CB8AC3E}">
        <p14:creationId xmlns:p14="http://schemas.microsoft.com/office/powerpoint/2010/main" val="3853505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7" r:id="rId3"/>
    <p:sldLayoutId id="2147483666" r:id="rId4"/>
    <p:sldLayoutId id="2147483665" r:id="rId5"/>
    <p:sldLayoutId id="2147483663" r:id="rId6"/>
    <p:sldLayoutId id="2147483662" r:id="rId7"/>
    <p:sldLayoutId id="2147483661"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4"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slide" Target="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18.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youtu.be/rqC21JQBcaI" TargetMode="External"/><Relationship Id="rId5" Type="http://schemas.openxmlformats.org/officeDocument/2006/relationships/slide" Target="slide1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slide" Target="slide13.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slide" Target="slide14.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slide" Target="slide15.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slide" Target="slide16.xml"/></Relationships>
</file>

<file path=ppt/slides/_rels/slide17.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slide" Target="slide18.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slide" Target="slide19.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2.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slide" Target="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hyperlink" Target="https://youtu.be/SzYr3sXi2Js" TargetMode="External"/><Relationship Id="rId4" Type="http://schemas.openxmlformats.org/officeDocument/2006/relationships/slide" Target="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slide" Target="slide22.xml"/></Relationships>
</file>

<file path=ppt/slides/_rels/slide23.xml.rels><?xml version="1.0" encoding="UTF-8" standalone="yes"?>
<Relationships xmlns="http://schemas.openxmlformats.org/package/2006/relationships"><Relationship Id="rId8" Type="http://schemas.openxmlformats.org/officeDocument/2006/relationships/hyperlink" Target="https://jigex.com/pykj" TargetMode="External"/><Relationship Id="rId3" Type="http://schemas.openxmlformats.org/officeDocument/2006/relationships/image" Target="../media/image27.jpg"/><Relationship Id="rId7" Type="http://schemas.openxmlformats.org/officeDocument/2006/relationships/hyperlink" Target="https://jigex.com/eUY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slide" Target="slide23.xml"/><Relationship Id="rId5" Type="http://schemas.openxmlformats.org/officeDocument/2006/relationships/image" Target="../media/image29.png"/><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slide" Target="slide24.xml"/><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hyperlink" Target="https://thewordsearch.com/puzzle/1972886/" TargetMode="External"/><Relationship Id="rId5" Type="http://schemas.openxmlformats.org/officeDocument/2006/relationships/hyperlink" Target="https://thewordsearch.com/puzzle/1799743/" TargetMode="External"/><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slide" Target="slide26.xml"/><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3" Type="http://schemas.openxmlformats.org/officeDocument/2006/relationships/image" Target="../media/image39.png"/><Relationship Id="rId7" Type="http://schemas.openxmlformats.org/officeDocument/2006/relationships/image" Target="../media/image42.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image" Target="../media/image17.png"/><Relationship Id="rId16"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45.png"/><Relationship Id="rId5" Type="http://schemas.openxmlformats.org/officeDocument/2006/relationships/image" Target="../media/image41.png"/><Relationship Id="rId15" Type="http://schemas.openxmlformats.org/officeDocument/2006/relationships/image" Target="../media/image49.png"/><Relationship Id="rId10" Type="http://schemas.openxmlformats.org/officeDocument/2006/relationships/image" Target="../media/image18.png"/><Relationship Id="rId4" Type="http://schemas.openxmlformats.org/officeDocument/2006/relationships/image" Target="../media/image40.png"/><Relationship Id="rId9" Type="http://schemas.openxmlformats.org/officeDocument/2006/relationships/image" Target="../media/image44.png"/><Relationship Id="rId1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slide" Target="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slide" Target="slide8.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hyperlink" Target="https://youtu.be/eI302Av7vSI" TargetMode="External"/><Relationship Id="rId5" Type="http://schemas.openxmlformats.org/officeDocument/2006/relationships/hyperlink" Target="https://youtu.be/f-ejASqf1VE" TargetMode="External"/><Relationship Id="rId4" Type="http://schemas.openxmlformats.org/officeDocument/2006/relationships/slide" Target="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C5616B-32DA-413B-9C14-6191DA6837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284" y="2712134"/>
            <a:ext cx="1921428" cy="3532176"/>
          </a:xfrm>
          <a:prstGeom prst="rect">
            <a:avLst/>
          </a:prstGeom>
        </p:spPr>
      </p:pic>
      <p:pic>
        <p:nvPicPr>
          <p:cNvPr id="3" name="Picture 2">
            <a:extLst>
              <a:ext uri="{FF2B5EF4-FFF2-40B4-BE49-F238E27FC236}">
                <a16:creationId xmlns:a16="http://schemas.microsoft.com/office/drawing/2014/main" id="{F5DFAB2D-A1F0-438E-BC74-F391044FC7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758" y="2753136"/>
            <a:ext cx="1921428" cy="3532176"/>
          </a:xfrm>
          <a:prstGeom prst="rect">
            <a:avLst/>
          </a:prstGeom>
        </p:spPr>
      </p:pic>
      <p:grpSp>
        <p:nvGrpSpPr>
          <p:cNvPr id="4" name="Group 3">
            <a:extLst>
              <a:ext uri="{FF2B5EF4-FFF2-40B4-BE49-F238E27FC236}">
                <a16:creationId xmlns:a16="http://schemas.microsoft.com/office/drawing/2014/main" id="{BF7F6D1A-8EE3-4F3F-BDD4-6246F6334403}"/>
              </a:ext>
            </a:extLst>
          </p:cNvPr>
          <p:cNvGrpSpPr/>
          <p:nvPr/>
        </p:nvGrpSpPr>
        <p:grpSpPr>
          <a:xfrm>
            <a:off x="553829" y="227436"/>
            <a:ext cx="6542311" cy="1419859"/>
            <a:chOff x="1136171" y="270933"/>
            <a:chExt cx="9347200" cy="1274322"/>
          </a:xfrm>
          <a:solidFill>
            <a:schemeClr val="bg1">
              <a:alpha val="36000"/>
            </a:schemeClr>
          </a:solidFill>
        </p:grpSpPr>
        <p:sp>
          <p:nvSpPr>
            <p:cNvPr id="5" name="Speech Bubble: Rectangle with Corners Rounded 4">
              <a:extLst>
                <a:ext uri="{FF2B5EF4-FFF2-40B4-BE49-F238E27FC236}">
                  <a16:creationId xmlns:a16="http://schemas.microsoft.com/office/drawing/2014/main" id="{CB59BC67-2655-4439-B28C-DA6DC292FE6F}"/>
                </a:ext>
              </a:extLst>
            </p:cNvPr>
            <p:cNvSpPr/>
            <p:nvPr/>
          </p:nvSpPr>
          <p:spPr>
            <a:xfrm>
              <a:off x="1136171" y="270933"/>
              <a:ext cx="9347200" cy="1274322"/>
            </a:xfrm>
            <a:prstGeom prst="wedgeRoundRectCallout">
              <a:avLst>
                <a:gd name="adj1" fmla="val -33384"/>
                <a:gd name="adj2" fmla="val 181215"/>
                <a:gd name="adj3" fmla="val 16667"/>
              </a:avLst>
            </a:pr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D69DBC61-D4DB-4193-9476-14242A9192C6}"/>
                </a:ext>
              </a:extLst>
            </p:cNvPr>
            <p:cNvSpPr txBox="1"/>
            <p:nvPr/>
          </p:nvSpPr>
          <p:spPr>
            <a:xfrm>
              <a:off x="1136172" y="358893"/>
              <a:ext cx="9347199" cy="981016"/>
            </a:xfrm>
            <a:prstGeom prst="rect">
              <a:avLst/>
            </a:prstGeom>
            <a:noFill/>
            <a:ln>
              <a:noFill/>
            </a:ln>
          </p:spPr>
          <p:txBody>
            <a:bodyPr wrap="square" rtlCol="0">
              <a:spAutoFit/>
            </a:bodyPr>
            <a:lstStyle/>
            <a:p>
              <a:pPr algn="ctr">
                <a:lnSpc>
                  <a:spcPts val="4000"/>
                </a:lnSpc>
              </a:pPr>
              <a:r>
                <a:rPr lang="en-US" sz="3200" dirty="0">
                  <a:latin typeface="Comic Sans MS" panose="030F0702030302020204" pitchFamily="66" charset="0"/>
                </a:rPr>
                <a:t>Good Morning and welcome to</a:t>
              </a:r>
            </a:p>
            <a:p>
              <a:pPr algn="ctr">
                <a:lnSpc>
                  <a:spcPts val="4000"/>
                </a:lnSpc>
              </a:pPr>
              <a:r>
                <a:rPr lang="en-US" sz="3200" dirty="0">
                  <a:latin typeface="Comic Sans MS" panose="030F0702030302020204" pitchFamily="66" charset="0"/>
                </a:rPr>
                <a:t>Hillcliffe Junior Church Online.</a:t>
              </a:r>
            </a:p>
          </p:txBody>
        </p:sp>
      </p:grpSp>
      <p:pic>
        <p:nvPicPr>
          <p:cNvPr id="7" name="Picture 6" descr="A picture containing clipart, vector graphics&#10;&#10;Description automatically generated">
            <a:extLst>
              <a:ext uri="{FF2B5EF4-FFF2-40B4-BE49-F238E27FC236}">
                <a16:creationId xmlns:a16="http://schemas.microsoft.com/office/drawing/2014/main" id="{5CF8A329-21F1-47B6-8A70-59EC7AF95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5022" y="2564552"/>
            <a:ext cx="1995734" cy="3670985"/>
          </a:xfrm>
          <a:prstGeom prst="rect">
            <a:avLst/>
          </a:prstGeom>
        </p:spPr>
      </p:pic>
      <p:pic>
        <p:nvPicPr>
          <p:cNvPr id="8" name="Picture 7" descr="A picture containing clipart, vector graphics&#10;&#10;Description automatically generated">
            <a:extLst>
              <a:ext uri="{FF2B5EF4-FFF2-40B4-BE49-F238E27FC236}">
                <a16:creationId xmlns:a16="http://schemas.microsoft.com/office/drawing/2014/main" id="{1C81DBF3-1FAD-4138-B260-307BA113F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5475" y="2550307"/>
            <a:ext cx="1995734" cy="3670985"/>
          </a:xfrm>
          <a:prstGeom prst="rect">
            <a:avLst/>
          </a:prstGeom>
        </p:spPr>
      </p:pic>
      <p:grpSp>
        <p:nvGrpSpPr>
          <p:cNvPr id="9" name="Group 8">
            <a:extLst>
              <a:ext uri="{FF2B5EF4-FFF2-40B4-BE49-F238E27FC236}">
                <a16:creationId xmlns:a16="http://schemas.microsoft.com/office/drawing/2014/main" id="{8BA3A038-112B-4474-8E96-AAB1C9D5D699}"/>
              </a:ext>
            </a:extLst>
          </p:cNvPr>
          <p:cNvGrpSpPr/>
          <p:nvPr/>
        </p:nvGrpSpPr>
        <p:grpSpPr>
          <a:xfrm>
            <a:off x="7349854" y="176980"/>
            <a:ext cx="3828699" cy="1448136"/>
            <a:chOff x="7701657" y="3605994"/>
            <a:chExt cx="4921086" cy="1694399"/>
          </a:xfrm>
        </p:grpSpPr>
        <p:sp>
          <p:nvSpPr>
            <p:cNvPr id="10" name="Speech Bubble: Rectangle with Corners Rounded 9">
              <a:extLst>
                <a:ext uri="{FF2B5EF4-FFF2-40B4-BE49-F238E27FC236}">
                  <a16:creationId xmlns:a16="http://schemas.microsoft.com/office/drawing/2014/main" id="{91B5EC2F-7829-47DA-BFEE-F4A6B999CD85}"/>
                </a:ext>
              </a:extLst>
            </p:cNvPr>
            <p:cNvSpPr/>
            <p:nvPr/>
          </p:nvSpPr>
          <p:spPr>
            <a:xfrm>
              <a:off x="7701657" y="3605994"/>
              <a:ext cx="4921086" cy="1694399"/>
            </a:xfrm>
            <a:prstGeom prst="wedgeRoundRectCallout">
              <a:avLst>
                <a:gd name="adj1" fmla="val 14361"/>
                <a:gd name="adj2" fmla="val 173736"/>
                <a:gd name="adj3" fmla="val 16667"/>
              </a:avLst>
            </a:prstGeom>
            <a:solidFill>
              <a:schemeClr val="bg1">
                <a:alpha val="20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0ABF5E01-CD0A-401B-825E-FE57E03ACB0A}"/>
                </a:ext>
              </a:extLst>
            </p:cNvPr>
            <p:cNvSpPr txBox="1"/>
            <p:nvPr/>
          </p:nvSpPr>
          <p:spPr>
            <a:xfrm>
              <a:off x="8177619" y="3689706"/>
              <a:ext cx="3969162" cy="345662"/>
            </a:xfrm>
            <a:prstGeom prst="rect">
              <a:avLst/>
            </a:prstGeom>
            <a:noFill/>
            <a:ln>
              <a:noFill/>
            </a:ln>
          </p:spPr>
          <p:txBody>
            <a:bodyPr wrap="square" rtlCol="0">
              <a:spAutoFit/>
            </a:bodyPr>
            <a:lstStyle/>
            <a:p>
              <a:pPr algn="ctr">
                <a:lnSpc>
                  <a:spcPts val="4000"/>
                </a:lnSpc>
              </a:pPr>
              <a:r>
                <a:rPr lang="en-US" sz="3200" dirty="0">
                  <a:solidFill>
                    <a:srgbClr val="FF0000"/>
                  </a:solidFill>
                  <a:latin typeface="Comic Sans MS" panose="030F0702030302020204" pitchFamily="66" charset="0"/>
                </a:rPr>
                <a:t>Good Morning! </a:t>
              </a:r>
            </a:p>
          </p:txBody>
        </p:sp>
      </p:grpSp>
      <p:sp>
        <p:nvSpPr>
          <p:cNvPr id="12" name="TextBox 11">
            <a:extLst>
              <a:ext uri="{FF2B5EF4-FFF2-40B4-BE49-F238E27FC236}">
                <a16:creationId xmlns:a16="http://schemas.microsoft.com/office/drawing/2014/main" id="{6AD865B3-BC4C-41E9-A5C6-F18E28549157}"/>
              </a:ext>
            </a:extLst>
          </p:cNvPr>
          <p:cNvSpPr txBox="1"/>
          <p:nvPr/>
        </p:nvSpPr>
        <p:spPr>
          <a:xfrm>
            <a:off x="7332852" y="842350"/>
            <a:ext cx="3935440" cy="580095"/>
          </a:xfrm>
          <a:prstGeom prst="rect">
            <a:avLst/>
          </a:prstGeom>
          <a:noFill/>
        </p:spPr>
        <p:txBody>
          <a:bodyPr wrap="square">
            <a:spAutoFit/>
          </a:bodyPr>
          <a:lstStyle/>
          <a:p>
            <a:pPr algn="ctr">
              <a:lnSpc>
                <a:spcPts val="4000"/>
              </a:lnSpc>
            </a:pPr>
            <a:r>
              <a:rPr lang="en-US" sz="3200" dirty="0">
                <a:solidFill>
                  <a:srgbClr val="FF0000"/>
                </a:solidFill>
                <a:latin typeface="Comic Sans MS" panose="030F0702030302020204" pitchFamily="66" charset="0"/>
              </a:rPr>
              <a:t>How are you today? </a:t>
            </a:r>
          </a:p>
        </p:txBody>
      </p:sp>
      <p:grpSp>
        <p:nvGrpSpPr>
          <p:cNvPr id="13" name="Group 12">
            <a:extLst>
              <a:ext uri="{FF2B5EF4-FFF2-40B4-BE49-F238E27FC236}">
                <a16:creationId xmlns:a16="http://schemas.microsoft.com/office/drawing/2014/main" id="{9C79513F-EAFF-4F11-91DC-10C398CCE6D3}"/>
              </a:ext>
            </a:extLst>
          </p:cNvPr>
          <p:cNvGrpSpPr/>
          <p:nvPr/>
        </p:nvGrpSpPr>
        <p:grpSpPr>
          <a:xfrm>
            <a:off x="3093292" y="1934367"/>
            <a:ext cx="5554328" cy="712238"/>
            <a:chOff x="1136171" y="270933"/>
            <a:chExt cx="9347200" cy="1274322"/>
          </a:xfrm>
          <a:solidFill>
            <a:schemeClr val="bg1">
              <a:alpha val="36000"/>
            </a:schemeClr>
          </a:solidFill>
        </p:grpSpPr>
        <p:sp>
          <p:nvSpPr>
            <p:cNvPr id="14" name="Speech Bubble: Rectangle with Corners Rounded 13">
              <a:extLst>
                <a:ext uri="{FF2B5EF4-FFF2-40B4-BE49-F238E27FC236}">
                  <a16:creationId xmlns:a16="http://schemas.microsoft.com/office/drawing/2014/main" id="{A7B68FB4-E924-4D1D-ABE0-64E165EB44DD}"/>
                </a:ext>
              </a:extLst>
            </p:cNvPr>
            <p:cNvSpPr/>
            <p:nvPr/>
          </p:nvSpPr>
          <p:spPr>
            <a:xfrm>
              <a:off x="1136171" y="270933"/>
              <a:ext cx="9347200" cy="1274322"/>
            </a:xfrm>
            <a:prstGeom prst="wedgeRoundRectCallout">
              <a:avLst>
                <a:gd name="adj1" fmla="val -75512"/>
                <a:gd name="adj2" fmla="val 167290"/>
                <a:gd name="adj3" fmla="val 16667"/>
              </a:avLst>
            </a:pr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24977FEA-F301-4224-B96A-1DB993237BD3}"/>
                </a:ext>
              </a:extLst>
            </p:cNvPr>
            <p:cNvSpPr txBox="1"/>
            <p:nvPr/>
          </p:nvSpPr>
          <p:spPr>
            <a:xfrm>
              <a:off x="1136172" y="358893"/>
              <a:ext cx="9347199" cy="520635"/>
            </a:xfrm>
            <a:prstGeom prst="rect">
              <a:avLst/>
            </a:prstGeom>
            <a:noFill/>
            <a:ln>
              <a:noFill/>
            </a:ln>
          </p:spPr>
          <p:txBody>
            <a:bodyPr wrap="square" rtlCol="0">
              <a:spAutoFit/>
            </a:bodyPr>
            <a:lstStyle/>
            <a:p>
              <a:pPr algn="ctr">
                <a:lnSpc>
                  <a:spcPts val="4000"/>
                </a:lnSpc>
              </a:pPr>
              <a:r>
                <a:rPr lang="en-US" sz="3200" dirty="0">
                  <a:latin typeface="Comic Sans MS" panose="030F0702030302020204" pitchFamily="66" charset="0"/>
                </a:rPr>
                <a:t>Very well thank you.</a:t>
              </a:r>
            </a:p>
          </p:txBody>
        </p:sp>
      </p:grpSp>
      <p:grpSp>
        <p:nvGrpSpPr>
          <p:cNvPr id="17" name="Group 16">
            <a:extLst>
              <a:ext uri="{FF2B5EF4-FFF2-40B4-BE49-F238E27FC236}">
                <a16:creationId xmlns:a16="http://schemas.microsoft.com/office/drawing/2014/main" id="{A90426E9-B792-43ED-87C3-24150F81134D}"/>
              </a:ext>
            </a:extLst>
          </p:cNvPr>
          <p:cNvGrpSpPr/>
          <p:nvPr/>
        </p:nvGrpSpPr>
        <p:grpSpPr>
          <a:xfrm>
            <a:off x="2549541" y="2966234"/>
            <a:ext cx="6751031" cy="2244680"/>
            <a:chOff x="7701657" y="3605994"/>
            <a:chExt cx="4921088" cy="1694399"/>
          </a:xfrm>
        </p:grpSpPr>
        <p:sp>
          <p:nvSpPr>
            <p:cNvPr id="18" name="Speech Bubble: Rectangle with Corners Rounded 17">
              <a:extLst>
                <a:ext uri="{FF2B5EF4-FFF2-40B4-BE49-F238E27FC236}">
                  <a16:creationId xmlns:a16="http://schemas.microsoft.com/office/drawing/2014/main" id="{33FFAB83-E5B2-4475-A08F-521B58721445}"/>
                </a:ext>
              </a:extLst>
            </p:cNvPr>
            <p:cNvSpPr/>
            <p:nvPr/>
          </p:nvSpPr>
          <p:spPr>
            <a:xfrm>
              <a:off x="7701657" y="3605994"/>
              <a:ext cx="4921086" cy="1694399"/>
            </a:xfrm>
            <a:prstGeom prst="wedgeRoundRectCallout">
              <a:avLst>
                <a:gd name="adj1" fmla="val 57285"/>
                <a:gd name="adj2" fmla="val -31052"/>
                <a:gd name="adj3" fmla="val 16667"/>
              </a:avLst>
            </a:prstGeom>
            <a:solidFill>
              <a:schemeClr val="bg1">
                <a:alpha val="20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a:extLst>
                <a:ext uri="{FF2B5EF4-FFF2-40B4-BE49-F238E27FC236}">
                  <a16:creationId xmlns:a16="http://schemas.microsoft.com/office/drawing/2014/main" id="{3DAF683C-F25E-44EA-8C46-CAE5415F5545}"/>
                </a:ext>
              </a:extLst>
            </p:cNvPr>
            <p:cNvSpPr txBox="1"/>
            <p:nvPr/>
          </p:nvSpPr>
          <p:spPr>
            <a:xfrm>
              <a:off x="7701658" y="3689706"/>
              <a:ext cx="4921087" cy="1159550"/>
            </a:xfrm>
            <a:prstGeom prst="rect">
              <a:avLst/>
            </a:prstGeom>
            <a:noFill/>
            <a:ln>
              <a:noFill/>
            </a:ln>
          </p:spPr>
          <p:txBody>
            <a:bodyPr wrap="square" rtlCol="0">
              <a:spAutoFit/>
            </a:bodyPr>
            <a:lstStyle/>
            <a:p>
              <a:pPr algn="ctr">
                <a:lnSpc>
                  <a:spcPts val="4000"/>
                </a:lnSpc>
              </a:pPr>
              <a:r>
                <a:rPr lang="en-US" sz="3200" dirty="0">
                  <a:solidFill>
                    <a:srgbClr val="FF0000"/>
                  </a:solidFill>
                  <a:latin typeface="Comic Sans MS" panose="030F0702030302020204" pitchFamily="66" charset="0"/>
                </a:rPr>
                <a:t>I tried to complete the “Are you a disciple” activity from last week.</a:t>
              </a:r>
            </a:p>
          </p:txBody>
        </p:sp>
      </p:grpSp>
      <p:grpSp>
        <p:nvGrpSpPr>
          <p:cNvPr id="20" name="Group 19">
            <a:extLst>
              <a:ext uri="{FF2B5EF4-FFF2-40B4-BE49-F238E27FC236}">
                <a16:creationId xmlns:a16="http://schemas.microsoft.com/office/drawing/2014/main" id="{A3713471-1034-4492-940F-468867F7EE55}"/>
              </a:ext>
            </a:extLst>
          </p:cNvPr>
          <p:cNvGrpSpPr/>
          <p:nvPr/>
        </p:nvGrpSpPr>
        <p:grpSpPr>
          <a:xfrm>
            <a:off x="2367850" y="5261592"/>
            <a:ext cx="6861488" cy="1643018"/>
            <a:chOff x="1136171" y="270933"/>
            <a:chExt cx="9347200" cy="1274322"/>
          </a:xfrm>
          <a:solidFill>
            <a:schemeClr val="bg1">
              <a:alpha val="36000"/>
            </a:schemeClr>
          </a:solidFill>
        </p:grpSpPr>
        <p:sp>
          <p:nvSpPr>
            <p:cNvPr id="21" name="Speech Bubble: Rectangle with Corners Rounded 20">
              <a:extLst>
                <a:ext uri="{FF2B5EF4-FFF2-40B4-BE49-F238E27FC236}">
                  <a16:creationId xmlns:a16="http://schemas.microsoft.com/office/drawing/2014/main" id="{D62755D6-D12E-491E-AC32-56C8FE85BC41}"/>
                </a:ext>
              </a:extLst>
            </p:cNvPr>
            <p:cNvSpPr/>
            <p:nvPr/>
          </p:nvSpPr>
          <p:spPr>
            <a:xfrm>
              <a:off x="1136171" y="270933"/>
              <a:ext cx="9347200" cy="1274322"/>
            </a:xfrm>
            <a:prstGeom prst="wedgeRoundRectCallout">
              <a:avLst>
                <a:gd name="adj1" fmla="val -59709"/>
                <a:gd name="adj2" fmla="val -155998"/>
                <a:gd name="adj3" fmla="val 16667"/>
              </a:avLst>
            </a:pr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extLst>
                <a:ext uri="{FF2B5EF4-FFF2-40B4-BE49-F238E27FC236}">
                  <a16:creationId xmlns:a16="http://schemas.microsoft.com/office/drawing/2014/main" id="{C1E15BDC-9E72-4B5E-9CBF-F71B5E780C84}"/>
                </a:ext>
              </a:extLst>
            </p:cNvPr>
            <p:cNvSpPr txBox="1"/>
            <p:nvPr/>
          </p:nvSpPr>
          <p:spPr>
            <a:xfrm>
              <a:off x="1136172" y="281580"/>
              <a:ext cx="9347199" cy="847772"/>
            </a:xfrm>
            <a:prstGeom prst="rect">
              <a:avLst/>
            </a:prstGeom>
            <a:noFill/>
            <a:ln>
              <a:noFill/>
            </a:ln>
          </p:spPr>
          <p:txBody>
            <a:bodyPr wrap="square" rtlCol="0">
              <a:spAutoFit/>
            </a:bodyPr>
            <a:lstStyle/>
            <a:p>
              <a:pPr algn="ctr">
                <a:lnSpc>
                  <a:spcPts val="4000"/>
                </a:lnSpc>
              </a:pPr>
              <a:r>
                <a:rPr lang="en-US" sz="3200" dirty="0">
                  <a:latin typeface="Comic Sans MS" panose="030F0702030302020204" pitchFamily="66" charset="0"/>
                </a:rPr>
                <a:t>It is impossible to try and do the right things all the time, </a:t>
              </a:r>
            </a:p>
          </p:txBody>
        </p:sp>
      </p:grpSp>
      <p:sp>
        <p:nvSpPr>
          <p:cNvPr id="23" name="TextBox 22">
            <a:extLst>
              <a:ext uri="{FF2B5EF4-FFF2-40B4-BE49-F238E27FC236}">
                <a16:creationId xmlns:a16="http://schemas.microsoft.com/office/drawing/2014/main" id="{7A072191-4AE3-4F90-9344-B0757293A497}"/>
              </a:ext>
            </a:extLst>
          </p:cNvPr>
          <p:cNvSpPr txBox="1"/>
          <p:nvPr/>
        </p:nvSpPr>
        <p:spPr>
          <a:xfrm>
            <a:off x="2560162" y="4117858"/>
            <a:ext cx="6620588" cy="1093056"/>
          </a:xfrm>
          <a:prstGeom prst="rect">
            <a:avLst/>
          </a:prstGeom>
          <a:noFill/>
        </p:spPr>
        <p:txBody>
          <a:bodyPr wrap="square">
            <a:spAutoFit/>
          </a:bodyPr>
          <a:lstStyle/>
          <a:p>
            <a:pPr algn="ctr">
              <a:lnSpc>
                <a:spcPts val="4000"/>
              </a:lnSpc>
            </a:pPr>
            <a:r>
              <a:rPr lang="en-US" sz="3200" dirty="0">
                <a:solidFill>
                  <a:srgbClr val="FF0000"/>
                </a:solidFill>
                <a:latin typeface="Comic Sans MS" panose="030F0702030302020204" pitchFamily="66" charset="0"/>
              </a:rPr>
              <a:t>I knew which answers to choose, but I don’t do them all the time. </a:t>
            </a:r>
          </a:p>
        </p:txBody>
      </p:sp>
      <p:sp>
        <p:nvSpPr>
          <p:cNvPr id="24" name="TextBox 23">
            <a:extLst>
              <a:ext uri="{FF2B5EF4-FFF2-40B4-BE49-F238E27FC236}">
                <a16:creationId xmlns:a16="http://schemas.microsoft.com/office/drawing/2014/main" id="{2453BB6B-AF25-4CC3-ACC2-3C5BA6AB458A}"/>
              </a:ext>
            </a:extLst>
          </p:cNvPr>
          <p:cNvSpPr txBox="1"/>
          <p:nvPr/>
        </p:nvSpPr>
        <p:spPr>
          <a:xfrm>
            <a:off x="2549541" y="6250873"/>
            <a:ext cx="6620588" cy="580095"/>
          </a:xfrm>
          <a:prstGeom prst="rect">
            <a:avLst/>
          </a:prstGeom>
          <a:noFill/>
        </p:spPr>
        <p:txBody>
          <a:bodyPr wrap="square">
            <a:spAutoFit/>
          </a:bodyPr>
          <a:lstStyle/>
          <a:p>
            <a:pPr algn="ctr">
              <a:lnSpc>
                <a:spcPts val="4000"/>
              </a:lnSpc>
            </a:pPr>
            <a:r>
              <a:rPr lang="en-US" sz="3200" dirty="0">
                <a:latin typeface="Comic Sans MS" panose="030F0702030302020204" pitchFamily="66" charset="0"/>
              </a:rPr>
              <a:t>but we have a helper! </a:t>
            </a:r>
          </a:p>
        </p:txBody>
      </p:sp>
      <p:sp>
        <p:nvSpPr>
          <p:cNvPr id="28" name="Rectangle 27">
            <a:hlinkClick r:id="rId4" action="ppaction://hlinksldjump"/>
            <a:extLst>
              <a:ext uri="{FF2B5EF4-FFF2-40B4-BE49-F238E27FC236}">
                <a16:creationId xmlns:a16="http://schemas.microsoft.com/office/drawing/2014/main" id="{62533476-2774-4D09-9358-A7DE04AE813C}"/>
              </a:ext>
            </a:extLst>
          </p:cNvPr>
          <p:cNvSpPr/>
          <p:nvPr/>
        </p:nvSpPr>
        <p:spPr>
          <a:xfrm>
            <a:off x="-249569" y="-561975"/>
            <a:ext cx="12691137" cy="7981950"/>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9ADFFFE3-E15C-465F-A051-576FAB98E511}"/>
              </a:ext>
            </a:extLst>
          </p:cNvPr>
          <p:cNvGrpSpPr/>
          <p:nvPr/>
        </p:nvGrpSpPr>
        <p:grpSpPr>
          <a:xfrm>
            <a:off x="9835076" y="5986585"/>
            <a:ext cx="2011680" cy="941878"/>
            <a:chOff x="3474720" y="-1626814"/>
            <a:chExt cx="2011680" cy="941878"/>
          </a:xfrm>
        </p:grpSpPr>
        <p:sp>
          <p:nvSpPr>
            <p:cNvPr id="16" name="Arrow: Right 15">
              <a:extLst>
                <a:ext uri="{FF2B5EF4-FFF2-40B4-BE49-F238E27FC236}">
                  <a16:creationId xmlns:a16="http://schemas.microsoft.com/office/drawing/2014/main" id="{2C3167A5-6194-4393-A56C-DE3AB56F69F4}"/>
                </a:ext>
              </a:extLst>
            </p:cNvPr>
            <p:cNvSpPr/>
            <p:nvPr/>
          </p:nvSpPr>
          <p:spPr>
            <a:xfrm>
              <a:off x="3474720" y="-1626814"/>
              <a:ext cx="2011680" cy="94187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50B5D3C6-D4D3-4F26-A26C-754A4126AC24}"/>
                </a:ext>
              </a:extLst>
            </p:cNvPr>
            <p:cNvSpPr txBox="1"/>
            <p:nvPr/>
          </p:nvSpPr>
          <p:spPr>
            <a:xfrm>
              <a:off x="3474720" y="-1390458"/>
              <a:ext cx="1749197" cy="461665"/>
            </a:xfrm>
            <a:prstGeom prst="rect">
              <a:avLst/>
            </a:prstGeom>
            <a:noFill/>
          </p:spPr>
          <p:txBody>
            <a:bodyPr wrap="none" rtlCol="0">
              <a:spAutoFit/>
            </a:bodyPr>
            <a:lstStyle/>
            <a:p>
              <a:r>
                <a:rPr lang="en-US" sz="2400" dirty="0">
                  <a:latin typeface="Comic Sans MS" panose="030F0702030302020204" pitchFamily="66" charset="0"/>
                </a:rPr>
                <a:t>Next Slide</a:t>
              </a:r>
              <a:endParaRPr lang="en-GB" sz="2400" dirty="0">
                <a:latin typeface="Comic Sans MS" panose="030F0702030302020204" pitchFamily="66" charset="0"/>
              </a:endParaRPr>
            </a:p>
          </p:txBody>
        </p:sp>
      </p:grpSp>
    </p:spTree>
    <p:extLst>
      <p:ext uri="{BB962C8B-B14F-4D97-AF65-F5344CB8AC3E}">
        <p14:creationId xmlns:p14="http://schemas.microsoft.com/office/powerpoint/2010/main" val="145688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250"/>
                                  </p:stCondLst>
                                  <p:childTnLst>
                                    <p:animMotion origin="layout" path="M 3.95833E-6 3.7037E-6 L 0.25052 -0.00602 " pathEditMode="relative" rAng="0" ptsTypes="AA">
                                      <p:cBhvr>
                                        <p:cTn id="6" dur="2000" fill="hold"/>
                                        <p:tgtEl>
                                          <p:spTgt spid="3"/>
                                        </p:tgtEl>
                                        <p:attrNameLst>
                                          <p:attrName>ppt_x</p:attrName>
                                          <p:attrName>ppt_y</p:attrName>
                                        </p:attrNameLst>
                                      </p:cBhvr>
                                      <p:rCtr x="12526" y="-301"/>
                                    </p:animMotion>
                                  </p:childTnLst>
                                </p:cTn>
                              </p:par>
                            </p:childTnLst>
                          </p:cTn>
                        </p:par>
                        <p:par>
                          <p:cTn id="7" fill="hold">
                            <p:stCondLst>
                              <p:cond delay="2250"/>
                            </p:stCondLst>
                            <p:childTnLst>
                              <p:par>
                                <p:cTn id="8" presetID="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2250"/>
                            </p:stCondLst>
                            <p:childTnLst>
                              <p:par>
                                <p:cTn id="11" presetID="1" presetClass="exit" presetSubtype="0" fill="hold" nodeType="after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par>
                          <p:cTn id="13" fill="hold">
                            <p:stCondLst>
                              <p:cond delay="2250"/>
                            </p:stCondLst>
                            <p:childTnLst>
                              <p:par>
                                <p:cTn id="14" presetID="22" presetClass="entr" presetSubtype="4"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1750"/>
                                        <p:tgtEl>
                                          <p:spTgt spid="4"/>
                                        </p:tgtEl>
                                      </p:cBhvr>
                                    </p:animEffect>
                                  </p:childTnLst>
                                </p:cTn>
                              </p:par>
                            </p:childTnLst>
                          </p:cTn>
                        </p:par>
                        <p:par>
                          <p:cTn id="17" fill="hold">
                            <p:stCondLst>
                              <p:cond delay="4500"/>
                            </p:stCondLst>
                            <p:childTnLst>
                              <p:par>
                                <p:cTn id="18" presetID="35" presetClass="path" presetSubtype="0" accel="50000" decel="50000" fill="hold" nodeType="afterEffect">
                                  <p:stCondLst>
                                    <p:cond delay="250"/>
                                  </p:stCondLst>
                                  <p:childTnLst>
                                    <p:animMotion origin="layout" path="M -2.5E-6 4.81481E-6 L -0.35247 -0.00255 " pathEditMode="relative" rAng="0" ptsTypes="AA">
                                      <p:cBhvr>
                                        <p:cTn id="19" dur="3500" fill="hold"/>
                                        <p:tgtEl>
                                          <p:spTgt spid="7"/>
                                        </p:tgtEl>
                                        <p:attrNameLst>
                                          <p:attrName>ppt_x</p:attrName>
                                          <p:attrName>ppt_y</p:attrName>
                                        </p:attrNameLst>
                                      </p:cBhvr>
                                      <p:rCtr x="-17630" y="-139"/>
                                    </p:animMotion>
                                  </p:childTnLst>
                                </p:cTn>
                              </p:par>
                            </p:childTnLst>
                          </p:cTn>
                        </p:par>
                        <p:par>
                          <p:cTn id="20" fill="hold">
                            <p:stCondLst>
                              <p:cond delay="8250"/>
                            </p:stCondLst>
                            <p:childTnLst>
                              <p:par>
                                <p:cTn id="21" presetID="1"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par>
                          <p:cTn id="23" fill="hold">
                            <p:stCondLst>
                              <p:cond delay="8250"/>
                            </p:stCondLst>
                            <p:childTnLst>
                              <p:par>
                                <p:cTn id="24" presetID="1" presetClass="exit" presetSubtype="0" fill="hold" nodeType="afterEffect">
                                  <p:stCondLst>
                                    <p:cond delay="0"/>
                                  </p:stCondLst>
                                  <p:childTnLst>
                                    <p:set>
                                      <p:cBhvr>
                                        <p:cTn id="25" dur="1" fill="hold">
                                          <p:stCondLst>
                                            <p:cond delay="0"/>
                                          </p:stCondLst>
                                        </p:cTn>
                                        <p:tgtEl>
                                          <p:spTgt spid="7"/>
                                        </p:tgtEl>
                                        <p:attrNameLst>
                                          <p:attrName>style.visibility</p:attrName>
                                        </p:attrNameLst>
                                      </p:cBhvr>
                                      <p:to>
                                        <p:strVal val="hidden"/>
                                      </p:to>
                                    </p:set>
                                  </p:childTnLst>
                                </p:cTn>
                              </p:par>
                            </p:childTnLst>
                          </p:cTn>
                        </p:par>
                        <p:par>
                          <p:cTn id="26" fill="hold">
                            <p:stCondLst>
                              <p:cond delay="8250"/>
                            </p:stCondLst>
                            <p:childTnLst>
                              <p:par>
                                <p:cTn id="27" presetID="22" presetClass="entr" presetSubtype="4" fill="hold" nodeType="afterEffect">
                                  <p:stCondLst>
                                    <p:cond delay="25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1750"/>
                                        <p:tgtEl>
                                          <p:spTgt spid="9"/>
                                        </p:tgtEl>
                                      </p:cBhvr>
                                    </p:animEffect>
                                  </p:childTnLst>
                                </p:cTn>
                              </p:par>
                            </p:childTnLst>
                          </p:cTn>
                        </p:par>
                        <p:par>
                          <p:cTn id="30" fill="hold">
                            <p:stCondLst>
                              <p:cond delay="10250"/>
                            </p:stCondLst>
                            <p:childTnLst>
                              <p:par>
                                <p:cTn id="31" presetID="22" presetClass="entr" presetSubtype="2" fill="hold" grpId="0" nodeType="afterEffect">
                                  <p:stCondLst>
                                    <p:cond delay="2000"/>
                                  </p:stCondLst>
                                  <p:childTnLst>
                                    <p:set>
                                      <p:cBhvr>
                                        <p:cTn id="32" dur="1" fill="hold">
                                          <p:stCondLst>
                                            <p:cond delay="0"/>
                                          </p:stCondLst>
                                        </p:cTn>
                                        <p:tgtEl>
                                          <p:spTgt spid="12"/>
                                        </p:tgtEl>
                                        <p:attrNameLst>
                                          <p:attrName>style.visibility</p:attrName>
                                        </p:attrNameLst>
                                      </p:cBhvr>
                                      <p:to>
                                        <p:strVal val="visible"/>
                                      </p:to>
                                    </p:set>
                                    <p:animEffect transition="in" filter="wipe(right)">
                                      <p:cBhvr>
                                        <p:cTn id="33" dur="1750"/>
                                        <p:tgtEl>
                                          <p:spTgt spid="12"/>
                                        </p:tgtEl>
                                      </p:cBhvr>
                                    </p:animEffect>
                                  </p:childTnLst>
                                </p:cTn>
                              </p:par>
                            </p:childTnLst>
                          </p:cTn>
                        </p:par>
                        <p:par>
                          <p:cTn id="34" fill="hold">
                            <p:stCondLst>
                              <p:cond delay="14000"/>
                            </p:stCondLst>
                            <p:childTnLst>
                              <p:par>
                                <p:cTn id="35" presetID="22" presetClass="entr" presetSubtype="8" fill="hold" nodeType="afterEffect">
                                  <p:stCondLst>
                                    <p:cond delay="50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1750"/>
                                        <p:tgtEl>
                                          <p:spTgt spid="13"/>
                                        </p:tgtEl>
                                      </p:cBhvr>
                                    </p:animEffect>
                                  </p:childTnLst>
                                </p:cTn>
                              </p:par>
                            </p:childTnLst>
                          </p:cTn>
                        </p:par>
                        <p:par>
                          <p:cTn id="38" fill="hold">
                            <p:stCondLst>
                              <p:cond delay="16250"/>
                            </p:stCondLst>
                            <p:childTnLst>
                              <p:par>
                                <p:cTn id="39" presetID="22" presetClass="entr" presetSubtype="2" fill="hold" nodeType="afterEffect">
                                  <p:stCondLst>
                                    <p:cond delay="2000"/>
                                  </p:stCondLst>
                                  <p:childTnLst>
                                    <p:set>
                                      <p:cBhvr>
                                        <p:cTn id="40" dur="1" fill="hold">
                                          <p:stCondLst>
                                            <p:cond delay="0"/>
                                          </p:stCondLst>
                                        </p:cTn>
                                        <p:tgtEl>
                                          <p:spTgt spid="17"/>
                                        </p:tgtEl>
                                        <p:attrNameLst>
                                          <p:attrName>style.visibility</p:attrName>
                                        </p:attrNameLst>
                                      </p:cBhvr>
                                      <p:to>
                                        <p:strVal val="visible"/>
                                      </p:to>
                                    </p:set>
                                    <p:animEffect transition="in" filter="wipe(right)">
                                      <p:cBhvr>
                                        <p:cTn id="41" dur="1750"/>
                                        <p:tgtEl>
                                          <p:spTgt spid="17"/>
                                        </p:tgtEl>
                                      </p:cBhvr>
                                    </p:animEffect>
                                  </p:childTnLst>
                                </p:cTn>
                              </p:par>
                            </p:childTnLst>
                          </p:cTn>
                        </p:par>
                        <p:par>
                          <p:cTn id="42" fill="hold">
                            <p:stCondLst>
                              <p:cond delay="20000"/>
                            </p:stCondLst>
                            <p:childTnLst>
                              <p:par>
                                <p:cTn id="43" presetID="22" presetClass="entr" presetSubtype="8" fill="hold" grpId="0" nodeType="afterEffect">
                                  <p:stCondLst>
                                    <p:cond delay="200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1750"/>
                                        <p:tgtEl>
                                          <p:spTgt spid="23"/>
                                        </p:tgtEl>
                                      </p:cBhvr>
                                    </p:animEffect>
                                  </p:childTnLst>
                                </p:cTn>
                              </p:par>
                            </p:childTnLst>
                          </p:cTn>
                        </p:par>
                        <p:par>
                          <p:cTn id="46" fill="hold">
                            <p:stCondLst>
                              <p:cond delay="23750"/>
                            </p:stCondLst>
                            <p:childTnLst>
                              <p:par>
                                <p:cTn id="47" presetID="22" presetClass="entr" presetSubtype="8" fill="hold" nodeType="afterEffect">
                                  <p:stCondLst>
                                    <p:cond delay="200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1750"/>
                                        <p:tgtEl>
                                          <p:spTgt spid="20"/>
                                        </p:tgtEl>
                                      </p:cBhvr>
                                    </p:animEffect>
                                  </p:childTnLst>
                                </p:cTn>
                              </p:par>
                            </p:childTnLst>
                          </p:cTn>
                        </p:par>
                        <p:par>
                          <p:cTn id="50" fill="hold">
                            <p:stCondLst>
                              <p:cond delay="27500"/>
                            </p:stCondLst>
                            <p:childTnLst>
                              <p:par>
                                <p:cTn id="51" presetID="22" presetClass="entr" presetSubtype="8" fill="hold" grpId="0" nodeType="afterEffect">
                                  <p:stCondLst>
                                    <p:cond delay="2000"/>
                                  </p:stCondLst>
                                  <p:childTnLst>
                                    <p:set>
                                      <p:cBhvr>
                                        <p:cTn id="52" dur="1" fill="hold">
                                          <p:stCondLst>
                                            <p:cond delay="0"/>
                                          </p:stCondLst>
                                        </p:cTn>
                                        <p:tgtEl>
                                          <p:spTgt spid="24"/>
                                        </p:tgtEl>
                                        <p:attrNameLst>
                                          <p:attrName>style.visibility</p:attrName>
                                        </p:attrNameLst>
                                      </p:cBhvr>
                                      <p:to>
                                        <p:strVal val="visible"/>
                                      </p:to>
                                    </p:set>
                                    <p:animEffect transition="in" filter="wipe(left)">
                                      <p:cBhvr>
                                        <p:cTn id="53" dur="1750"/>
                                        <p:tgtEl>
                                          <p:spTgt spid="24"/>
                                        </p:tgtEl>
                                      </p:cBhvr>
                                    </p:animEffect>
                                  </p:childTnLst>
                                </p:cTn>
                              </p:par>
                            </p:childTnLst>
                          </p:cTn>
                        </p:par>
                        <p:par>
                          <p:cTn id="54" fill="hold">
                            <p:stCondLst>
                              <p:cond delay="31250"/>
                            </p:stCondLst>
                            <p:childTnLst>
                              <p:par>
                                <p:cTn id="55" presetID="22" presetClass="entr" presetSubtype="8" fill="hold" nodeType="afterEffect">
                                  <p:stCondLst>
                                    <p:cond delay="1000"/>
                                  </p:stCondLst>
                                  <p:childTnLst>
                                    <p:set>
                                      <p:cBhvr>
                                        <p:cTn id="56" dur="1" fill="hold">
                                          <p:stCondLst>
                                            <p:cond delay="0"/>
                                          </p:stCondLst>
                                        </p:cTn>
                                        <p:tgtEl>
                                          <p:spTgt spid="30"/>
                                        </p:tgtEl>
                                        <p:attrNameLst>
                                          <p:attrName>style.visibility</p:attrName>
                                        </p:attrNameLst>
                                      </p:cBhvr>
                                      <p:to>
                                        <p:strVal val="visible"/>
                                      </p:to>
                                    </p:set>
                                    <p:animEffect transition="in" filter="wipe(left)">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0A2BA5-B636-4AFE-AB31-C74FB002F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284" y="2712134"/>
            <a:ext cx="1921428" cy="3532176"/>
          </a:xfrm>
          <a:prstGeom prst="rect">
            <a:avLst/>
          </a:prstGeom>
        </p:spPr>
      </p:pic>
      <p:pic>
        <p:nvPicPr>
          <p:cNvPr id="3" name="Picture 2" descr="A picture containing clipart, vector graphics&#10;&#10;Description automatically generated">
            <a:extLst>
              <a:ext uri="{FF2B5EF4-FFF2-40B4-BE49-F238E27FC236}">
                <a16:creationId xmlns:a16="http://schemas.microsoft.com/office/drawing/2014/main" id="{46E5F214-E530-44E2-BF02-6A7D68398D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5475" y="2550307"/>
            <a:ext cx="1995734" cy="3670985"/>
          </a:xfrm>
          <a:prstGeom prst="rect">
            <a:avLst/>
          </a:prstGeom>
        </p:spPr>
      </p:pic>
      <p:grpSp>
        <p:nvGrpSpPr>
          <p:cNvPr id="4" name="Group 3">
            <a:extLst>
              <a:ext uri="{FF2B5EF4-FFF2-40B4-BE49-F238E27FC236}">
                <a16:creationId xmlns:a16="http://schemas.microsoft.com/office/drawing/2014/main" id="{22EEC614-4CF8-4C51-9F09-5F120C82907F}"/>
              </a:ext>
            </a:extLst>
          </p:cNvPr>
          <p:cNvGrpSpPr/>
          <p:nvPr/>
        </p:nvGrpSpPr>
        <p:grpSpPr>
          <a:xfrm>
            <a:off x="368968" y="279092"/>
            <a:ext cx="11181348" cy="1755367"/>
            <a:chOff x="1419701" y="3404507"/>
            <a:chExt cx="6273706" cy="1419859"/>
          </a:xfrm>
        </p:grpSpPr>
        <p:sp>
          <p:nvSpPr>
            <p:cNvPr id="5" name="Speech Bubble: Rectangle with Corners Rounded 4">
              <a:extLst>
                <a:ext uri="{FF2B5EF4-FFF2-40B4-BE49-F238E27FC236}">
                  <a16:creationId xmlns:a16="http://schemas.microsoft.com/office/drawing/2014/main" id="{48A9372D-299B-4D0D-8830-E9A3D834DE23}"/>
                </a:ext>
              </a:extLst>
            </p:cNvPr>
            <p:cNvSpPr/>
            <p:nvPr/>
          </p:nvSpPr>
          <p:spPr>
            <a:xfrm>
              <a:off x="1419701" y="3404507"/>
              <a:ext cx="6273706" cy="1419859"/>
            </a:xfrm>
            <a:prstGeom prst="wedgeRoundRectCallout">
              <a:avLst>
                <a:gd name="adj1" fmla="val -38515"/>
                <a:gd name="adj2" fmla="val 135515"/>
                <a:gd name="adj3" fmla="val 16667"/>
              </a:avLst>
            </a:prstGeom>
            <a:solidFill>
              <a:schemeClr val="bg1">
                <a:alpha val="25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95873F3-6249-4A14-B1A2-4467902F9B6C}"/>
                </a:ext>
              </a:extLst>
            </p:cNvPr>
            <p:cNvSpPr txBox="1"/>
            <p:nvPr/>
          </p:nvSpPr>
          <p:spPr>
            <a:xfrm>
              <a:off x="1531494" y="3467943"/>
              <a:ext cx="6161913" cy="469220"/>
            </a:xfrm>
            <a:prstGeom prst="rect">
              <a:avLst/>
            </a:prstGeom>
            <a:noFill/>
            <a:ln>
              <a:noFill/>
            </a:ln>
          </p:spPr>
          <p:txBody>
            <a:bodyPr wrap="square" rtlCol="0">
              <a:spAutoFit/>
            </a:bodyPr>
            <a:lstStyle/>
            <a:p>
              <a:pPr algn="ctr">
                <a:lnSpc>
                  <a:spcPts val="4000"/>
                </a:lnSpc>
              </a:pPr>
              <a:r>
                <a:rPr lang="en-US" sz="3200" dirty="0">
                  <a:latin typeface="Comic Sans MS" panose="030F0702030302020204" pitchFamily="66" charset="0"/>
                </a:rPr>
                <a:t>There are 9 Fruit of the Spirit listed in Galatians:</a:t>
              </a:r>
            </a:p>
          </p:txBody>
        </p:sp>
      </p:grpSp>
      <p:grpSp>
        <p:nvGrpSpPr>
          <p:cNvPr id="9" name="Group 8">
            <a:extLst>
              <a:ext uri="{FF2B5EF4-FFF2-40B4-BE49-F238E27FC236}">
                <a16:creationId xmlns:a16="http://schemas.microsoft.com/office/drawing/2014/main" id="{069069FF-3B76-439E-A1E9-4AEB2D0E8FB9}"/>
              </a:ext>
            </a:extLst>
          </p:cNvPr>
          <p:cNvGrpSpPr/>
          <p:nvPr/>
        </p:nvGrpSpPr>
        <p:grpSpPr>
          <a:xfrm>
            <a:off x="2526742" y="5457166"/>
            <a:ext cx="6543702" cy="1107536"/>
            <a:chOff x="7701657" y="3605994"/>
            <a:chExt cx="4921087" cy="1747421"/>
          </a:xfrm>
        </p:grpSpPr>
        <p:sp>
          <p:nvSpPr>
            <p:cNvPr id="10" name="Speech Bubble: Rectangle with Corners Rounded 9">
              <a:extLst>
                <a:ext uri="{FF2B5EF4-FFF2-40B4-BE49-F238E27FC236}">
                  <a16:creationId xmlns:a16="http://schemas.microsoft.com/office/drawing/2014/main" id="{FF061B74-6583-4F32-A8E3-1F638E13C6EA}"/>
                </a:ext>
              </a:extLst>
            </p:cNvPr>
            <p:cNvSpPr/>
            <p:nvPr/>
          </p:nvSpPr>
          <p:spPr>
            <a:xfrm>
              <a:off x="7701657" y="3605994"/>
              <a:ext cx="4921086" cy="1694400"/>
            </a:xfrm>
            <a:prstGeom prst="wedgeRoundRectCallout">
              <a:avLst>
                <a:gd name="adj1" fmla="val 60575"/>
                <a:gd name="adj2" fmla="val -241282"/>
                <a:gd name="adj3" fmla="val 16667"/>
              </a:avLst>
            </a:prstGeom>
            <a:solidFill>
              <a:schemeClr val="bg1">
                <a:alpha val="20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8609DCA4-C186-4077-A94B-EEEBB6B2D0A0}"/>
                </a:ext>
              </a:extLst>
            </p:cNvPr>
            <p:cNvSpPr txBox="1"/>
            <p:nvPr/>
          </p:nvSpPr>
          <p:spPr>
            <a:xfrm>
              <a:off x="7701658" y="3628840"/>
              <a:ext cx="4921086" cy="1724575"/>
            </a:xfrm>
            <a:prstGeom prst="rect">
              <a:avLst/>
            </a:prstGeom>
            <a:noFill/>
            <a:ln>
              <a:noFill/>
            </a:ln>
          </p:spPr>
          <p:txBody>
            <a:bodyPr wrap="square" rtlCol="0">
              <a:spAutoFit/>
            </a:bodyPr>
            <a:lstStyle/>
            <a:p>
              <a:pPr algn="ctr">
                <a:lnSpc>
                  <a:spcPts val="4000"/>
                </a:lnSpc>
              </a:pPr>
              <a:r>
                <a:rPr lang="en-US" sz="3200" dirty="0">
                  <a:solidFill>
                    <a:srgbClr val="FF0000"/>
                  </a:solidFill>
                  <a:latin typeface="Comic Sans MS" panose="030F0702030302020204" pitchFamily="66" charset="0"/>
                </a:rPr>
                <a:t>We’ve asked a friend to help us with this series . </a:t>
              </a:r>
            </a:p>
          </p:txBody>
        </p:sp>
      </p:grpSp>
      <p:grpSp>
        <p:nvGrpSpPr>
          <p:cNvPr id="14" name="Group 13">
            <a:extLst>
              <a:ext uri="{FF2B5EF4-FFF2-40B4-BE49-F238E27FC236}">
                <a16:creationId xmlns:a16="http://schemas.microsoft.com/office/drawing/2014/main" id="{4E02F1DE-3675-475D-8E6C-328FACF6E0E9}"/>
              </a:ext>
            </a:extLst>
          </p:cNvPr>
          <p:cNvGrpSpPr/>
          <p:nvPr/>
        </p:nvGrpSpPr>
        <p:grpSpPr>
          <a:xfrm>
            <a:off x="3056550" y="3564271"/>
            <a:ext cx="5524164" cy="1786053"/>
            <a:chOff x="7603018" y="3685804"/>
            <a:chExt cx="4110927" cy="1694399"/>
          </a:xfrm>
        </p:grpSpPr>
        <p:sp>
          <p:nvSpPr>
            <p:cNvPr id="15" name="Speech Bubble: Rectangle with Corners Rounded 14">
              <a:extLst>
                <a:ext uri="{FF2B5EF4-FFF2-40B4-BE49-F238E27FC236}">
                  <a16:creationId xmlns:a16="http://schemas.microsoft.com/office/drawing/2014/main" id="{590C1BC2-4659-4859-B559-D45F7A8C2DF6}"/>
                </a:ext>
              </a:extLst>
            </p:cNvPr>
            <p:cNvSpPr/>
            <p:nvPr/>
          </p:nvSpPr>
          <p:spPr>
            <a:xfrm>
              <a:off x="7603018" y="3685804"/>
              <a:ext cx="4110927" cy="1694399"/>
            </a:xfrm>
            <a:prstGeom prst="wedgeRoundRectCallout">
              <a:avLst>
                <a:gd name="adj1" fmla="val -74917"/>
                <a:gd name="adj2" fmla="val -53327"/>
                <a:gd name="adj3" fmla="val 16667"/>
              </a:avLst>
            </a:prstGeom>
            <a:solidFill>
              <a:schemeClr val="bg1">
                <a:alpha val="20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EC76363F-C29B-43F7-B9F8-27A16257D706}"/>
                </a:ext>
              </a:extLst>
            </p:cNvPr>
            <p:cNvSpPr txBox="1"/>
            <p:nvPr/>
          </p:nvSpPr>
          <p:spPr>
            <a:xfrm>
              <a:off x="7603018" y="3748300"/>
              <a:ext cx="4110926" cy="1520572"/>
            </a:xfrm>
            <a:prstGeom prst="rect">
              <a:avLst/>
            </a:prstGeom>
            <a:noFill/>
            <a:ln>
              <a:noFill/>
            </a:ln>
          </p:spPr>
          <p:txBody>
            <a:bodyPr wrap="square" rtlCol="0">
              <a:spAutoFit/>
            </a:bodyPr>
            <a:lstStyle/>
            <a:p>
              <a:pPr algn="ctr">
                <a:lnSpc>
                  <a:spcPts val="4000"/>
                </a:lnSpc>
              </a:pPr>
              <a:r>
                <a:rPr lang="en-US" sz="3200" dirty="0">
                  <a:latin typeface="Comic Sans MS" panose="030F0702030302020204" pitchFamily="66" charset="0"/>
                </a:rPr>
                <a:t>Today we are going to look at the first of these:</a:t>
              </a:r>
            </a:p>
          </p:txBody>
        </p:sp>
      </p:grpSp>
      <p:sp>
        <p:nvSpPr>
          <p:cNvPr id="13" name="TextBox 12">
            <a:extLst>
              <a:ext uri="{FF2B5EF4-FFF2-40B4-BE49-F238E27FC236}">
                <a16:creationId xmlns:a16="http://schemas.microsoft.com/office/drawing/2014/main" id="{AD6B293B-12B2-42B4-B977-20C69AE9AC1B}"/>
              </a:ext>
            </a:extLst>
          </p:cNvPr>
          <p:cNvSpPr txBox="1"/>
          <p:nvPr/>
        </p:nvSpPr>
        <p:spPr>
          <a:xfrm>
            <a:off x="568212" y="887655"/>
            <a:ext cx="10500841" cy="580095"/>
          </a:xfrm>
          <a:prstGeom prst="rect">
            <a:avLst/>
          </a:prstGeom>
          <a:noFill/>
        </p:spPr>
        <p:txBody>
          <a:bodyPr wrap="square">
            <a:spAutoFit/>
          </a:bodyPr>
          <a:lstStyle/>
          <a:p>
            <a:pPr algn="ctr">
              <a:lnSpc>
                <a:spcPts val="4000"/>
              </a:lnSpc>
            </a:pPr>
            <a:r>
              <a:rPr lang="en-GB" sz="3200" dirty="0">
                <a:latin typeface="Comic Sans MS" panose="030F0702030302020204" pitchFamily="66" charset="0"/>
              </a:rPr>
              <a:t>love, joy, peace, patience, kindness, goodness, </a:t>
            </a:r>
            <a:endParaRPr lang="en-US" sz="3200" dirty="0">
              <a:latin typeface="Comic Sans MS" panose="030F0702030302020204" pitchFamily="66" charset="0"/>
            </a:endParaRPr>
          </a:p>
        </p:txBody>
      </p:sp>
      <p:sp>
        <p:nvSpPr>
          <p:cNvPr id="17" name="TextBox 16">
            <a:extLst>
              <a:ext uri="{FF2B5EF4-FFF2-40B4-BE49-F238E27FC236}">
                <a16:creationId xmlns:a16="http://schemas.microsoft.com/office/drawing/2014/main" id="{B53ADF94-3577-4C76-B116-F846EDAEFCBC}"/>
              </a:ext>
            </a:extLst>
          </p:cNvPr>
          <p:cNvSpPr txBox="1"/>
          <p:nvPr/>
        </p:nvSpPr>
        <p:spPr>
          <a:xfrm>
            <a:off x="568212" y="1454364"/>
            <a:ext cx="10500841" cy="580095"/>
          </a:xfrm>
          <a:prstGeom prst="rect">
            <a:avLst/>
          </a:prstGeom>
          <a:noFill/>
        </p:spPr>
        <p:txBody>
          <a:bodyPr wrap="square">
            <a:spAutoFit/>
          </a:bodyPr>
          <a:lstStyle/>
          <a:p>
            <a:pPr algn="ctr">
              <a:lnSpc>
                <a:spcPts val="4000"/>
              </a:lnSpc>
            </a:pPr>
            <a:r>
              <a:rPr lang="en-GB" sz="3200" dirty="0">
                <a:latin typeface="Comic Sans MS" panose="030F0702030302020204" pitchFamily="66" charset="0"/>
              </a:rPr>
              <a:t>faithfulness, gentleness and self-control. </a:t>
            </a:r>
            <a:endParaRPr lang="en-US" sz="3200" dirty="0">
              <a:latin typeface="Comic Sans MS" panose="030F0702030302020204" pitchFamily="66" charset="0"/>
            </a:endParaRPr>
          </a:p>
        </p:txBody>
      </p:sp>
      <p:sp>
        <p:nvSpPr>
          <p:cNvPr id="18" name="TextBox 17">
            <a:extLst>
              <a:ext uri="{FF2B5EF4-FFF2-40B4-BE49-F238E27FC236}">
                <a16:creationId xmlns:a16="http://schemas.microsoft.com/office/drawing/2014/main" id="{B2D1A319-3749-43CA-82D0-9D2E478FF402}"/>
              </a:ext>
            </a:extLst>
          </p:cNvPr>
          <p:cNvSpPr txBox="1"/>
          <p:nvPr/>
        </p:nvSpPr>
        <p:spPr>
          <a:xfrm>
            <a:off x="3380527" y="4652876"/>
            <a:ext cx="4836133" cy="580095"/>
          </a:xfrm>
          <a:prstGeom prst="rect">
            <a:avLst/>
          </a:prstGeom>
          <a:noFill/>
        </p:spPr>
        <p:txBody>
          <a:bodyPr wrap="square">
            <a:spAutoFit/>
          </a:bodyPr>
          <a:lstStyle/>
          <a:p>
            <a:pPr algn="ctr">
              <a:lnSpc>
                <a:spcPts val="4000"/>
              </a:lnSpc>
            </a:pPr>
            <a:r>
              <a:rPr lang="en-GB" sz="3200" dirty="0">
                <a:latin typeface="Comic Sans MS" panose="030F0702030302020204" pitchFamily="66" charset="0"/>
              </a:rPr>
              <a:t>LOVE</a:t>
            </a:r>
            <a:endParaRPr lang="en-US" sz="3200" dirty="0">
              <a:latin typeface="Comic Sans MS" panose="030F0702030302020204" pitchFamily="66" charset="0"/>
            </a:endParaRPr>
          </a:p>
        </p:txBody>
      </p:sp>
      <p:sp>
        <p:nvSpPr>
          <p:cNvPr id="19" name="Rectangle 18">
            <a:hlinkClick r:id="rId5" action="ppaction://hlinksldjump"/>
            <a:extLst>
              <a:ext uri="{FF2B5EF4-FFF2-40B4-BE49-F238E27FC236}">
                <a16:creationId xmlns:a16="http://schemas.microsoft.com/office/drawing/2014/main" id="{D1E33041-1EF6-4B5D-8CEA-EA394F4BC681}"/>
              </a:ext>
            </a:extLst>
          </p:cNvPr>
          <p:cNvSpPr/>
          <p:nvPr/>
        </p:nvSpPr>
        <p:spPr>
          <a:xfrm>
            <a:off x="-249569" y="-561975"/>
            <a:ext cx="12691137" cy="7981950"/>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a:extLst>
              <a:ext uri="{FF2B5EF4-FFF2-40B4-BE49-F238E27FC236}">
                <a16:creationId xmlns:a16="http://schemas.microsoft.com/office/drawing/2014/main" id="{28F01959-2E89-4E06-B019-420CF3708D32}"/>
              </a:ext>
            </a:extLst>
          </p:cNvPr>
          <p:cNvGrpSpPr/>
          <p:nvPr/>
        </p:nvGrpSpPr>
        <p:grpSpPr>
          <a:xfrm>
            <a:off x="9835076" y="5986585"/>
            <a:ext cx="2011680" cy="941878"/>
            <a:chOff x="3474720" y="-1626814"/>
            <a:chExt cx="2011680" cy="941878"/>
          </a:xfrm>
        </p:grpSpPr>
        <p:sp>
          <p:nvSpPr>
            <p:cNvPr id="21" name="Arrow: Right 20">
              <a:extLst>
                <a:ext uri="{FF2B5EF4-FFF2-40B4-BE49-F238E27FC236}">
                  <a16:creationId xmlns:a16="http://schemas.microsoft.com/office/drawing/2014/main" id="{96573695-51CE-47E4-BC9F-3F7F7BC28BC3}"/>
                </a:ext>
              </a:extLst>
            </p:cNvPr>
            <p:cNvSpPr/>
            <p:nvPr/>
          </p:nvSpPr>
          <p:spPr>
            <a:xfrm>
              <a:off x="3474720" y="-1626814"/>
              <a:ext cx="2011680" cy="94187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2F906C3A-3B14-4A8E-A67B-3DE8C1605B0A}"/>
                </a:ext>
              </a:extLst>
            </p:cNvPr>
            <p:cNvSpPr txBox="1"/>
            <p:nvPr/>
          </p:nvSpPr>
          <p:spPr>
            <a:xfrm>
              <a:off x="3474720" y="-1390458"/>
              <a:ext cx="1749197" cy="461665"/>
            </a:xfrm>
            <a:prstGeom prst="rect">
              <a:avLst/>
            </a:prstGeom>
            <a:noFill/>
          </p:spPr>
          <p:txBody>
            <a:bodyPr wrap="none" rtlCol="0">
              <a:spAutoFit/>
            </a:bodyPr>
            <a:lstStyle/>
            <a:p>
              <a:r>
                <a:rPr lang="en-US" sz="2400" dirty="0">
                  <a:latin typeface="Comic Sans MS" panose="030F0702030302020204" pitchFamily="66" charset="0"/>
                </a:rPr>
                <a:t>Next Slide</a:t>
              </a:r>
              <a:endParaRPr lang="en-GB" sz="2400" dirty="0">
                <a:latin typeface="Comic Sans MS" panose="030F0702030302020204" pitchFamily="66" charset="0"/>
              </a:endParaRPr>
            </a:p>
          </p:txBody>
        </p:sp>
      </p:grpSp>
    </p:spTree>
    <p:extLst>
      <p:ext uri="{BB962C8B-B14F-4D97-AF65-F5344CB8AC3E}">
        <p14:creationId xmlns:p14="http://schemas.microsoft.com/office/powerpoint/2010/main" val="404302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750"/>
                                        <p:tgtEl>
                                          <p:spTgt spid="4"/>
                                        </p:tgtEl>
                                      </p:cBhvr>
                                    </p:animEffect>
                                  </p:childTnLst>
                                </p:cTn>
                              </p:par>
                            </p:childTnLst>
                          </p:cTn>
                        </p:par>
                        <p:par>
                          <p:cTn id="8" fill="hold">
                            <p:stCondLst>
                              <p:cond delay="2000"/>
                            </p:stCondLst>
                            <p:childTnLst>
                              <p:par>
                                <p:cTn id="9" presetID="22" presetClass="entr" presetSubtype="8" fill="hold" grpId="0" nodeType="afterEffect">
                                  <p:stCondLst>
                                    <p:cond delay="200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750"/>
                                        <p:tgtEl>
                                          <p:spTgt spid="13"/>
                                        </p:tgtEl>
                                      </p:cBhvr>
                                    </p:animEffect>
                                  </p:childTnLst>
                                </p:cTn>
                              </p:par>
                            </p:childTnLst>
                          </p:cTn>
                        </p:par>
                        <p:par>
                          <p:cTn id="12" fill="hold">
                            <p:stCondLst>
                              <p:cond delay="5750"/>
                            </p:stCondLst>
                            <p:childTnLst>
                              <p:par>
                                <p:cTn id="13" presetID="22" presetClass="entr" presetSubtype="8" fill="hold" grpId="0" nodeType="afterEffect">
                                  <p:stCondLst>
                                    <p:cond delay="25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1750"/>
                                        <p:tgtEl>
                                          <p:spTgt spid="17"/>
                                        </p:tgtEl>
                                      </p:cBhvr>
                                    </p:animEffect>
                                  </p:childTnLst>
                                </p:cTn>
                              </p:par>
                            </p:childTnLst>
                          </p:cTn>
                        </p:par>
                        <p:par>
                          <p:cTn id="16" fill="hold">
                            <p:stCondLst>
                              <p:cond delay="7750"/>
                            </p:stCondLst>
                            <p:childTnLst>
                              <p:par>
                                <p:cTn id="17" presetID="22" presetClass="entr" presetSubtype="8" fill="hold" nodeType="afterEffect">
                                  <p:stCondLst>
                                    <p:cond delay="200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1750"/>
                                        <p:tgtEl>
                                          <p:spTgt spid="14"/>
                                        </p:tgtEl>
                                      </p:cBhvr>
                                    </p:animEffect>
                                  </p:childTnLst>
                                </p:cTn>
                              </p:par>
                            </p:childTnLst>
                          </p:cTn>
                        </p:par>
                        <p:par>
                          <p:cTn id="20" fill="hold">
                            <p:stCondLst>
                              <p:cond delay="11500"/>
                            </p:stCondLst>
                            <p:childTnLst>
                              <p:par>
                                <p:cTn id="21" presetID="21" presetClass="entr" presetSubtype="1" fill="hold" grpId="0" nodeType="afterEffect">
                                  <p:stCondLst>
                                    <p:cond delay="500"/>
                                  </p:stCondLst>
                                  <p:childTnLst>
                                    <p:set>
                                      <p:cBhvr>
                                        <p:cTn id="22" dur="1" fill="hold">
                                          <p:stCondLst>
                                            <p:cond delay="0"/>
                                          </p:stCondLst>
                                        </p:cTn>
                                        <p:tgtEl>
                                          <p:spTgt spid="18"/>
                                        </p:tgtEl>
                                        <p:attrNameLst>
                                          <p:attrName>style.visibility</p:attrName>
                                        </p:attrNameLst>
                                      </p:cBhvr>
                                      <p:to>
                                        <p:strVal val="visible"/>
                                      </p:to>
                                    </p:set>
                                    <p:animEffect transition="in" filter="wheel(1)">
                                      <p:cBhvr>
                                        <p:cTn id="23" dur="2000"/>
                                        <p:tgtEl>
                                          <p:spTgt spid="18"/>
                                        </p:tgtEl>
                                      </p:cBhvr>
                                    </p:animEffect>
                                  </p:childTnLst>
                                </p:cTn>
                              </p:par>
                            </p:childTnLst>
                          </p:cTn>
                        </p:par>
                        <p:par>
                          <p:cTn id="24" fill="hold">
                            <p:stCondLst>
                              <p:cond delay="14000"/>
                            </p:stCondLst>
                            <p:childTnLst>
                              <p:par>
                                <p:cTn id="25" presetID="22" presetClass="entr" presetSubtype="2" fill="hold" nodeType="afterEffect">
                                  <p:stCondLst>
                                    <p:cond delay="2500"/>
                                  </p:stCondLst>
                                  <p:childTnLst>
                                    <p:set>
                                      <p:cBhvr>
                                        <p:cTn id="26" dur="1" fill="hold">
                                          <p:stCondLst>
                                            <p:cond delay="0"/>
                                          </p:stCondLst>
                                        </p:cTn>
                                        <p:tgtEl>
                                          <p:spTgt spid="9"/>
                                        </p:tgtEl>
                                        <p:attrNameLst>
                                          <p:attrName>style.visibility</p:attrName>
                                        </p:attrNameLst>
                                      </p:cBhvr>
                                      <p:to>
                                        <p:strVal val="visible"/>
                                      </p:to>
                                    </p:set>
                                    <p:animEffect transition="in" filter="wipe(right)">
                                      <p:cBhvr>
                                        <p:cTn id="27" dur="1750"/>
                                        <p:tgtEl>
                                          <p:spTgt spid="9"/>
                                        </p:tgtEl>
                                      </p:cBhvr>
                                    </p:animEffect>
                                  </p:childTnLst>
                                </p:cTn>
                              </p:par>
                            </p:childTnLst>
                          </p:cTn>
                        </p:par>
                        <p:par>
                          <p:cTn id="28" fill="hold">
                            <p:stCondLst>
                              <p:cond delay="18250"/>
                            </p:stCondLst>
                            <p:childTnLst>
                              <p:par>
                                <p:cTn id="29" presetID="22" presetClass="entr" presetSubtype="8" fill="hold" nodeType="afterEffect">
                                  <p:stCondLst>
                                    <p:cond delay="100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0A2BA5-B636-4AFE-AB31-C74FB002F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284" y="2712134"/>
            <a:ext cx="1921428" cy="3532176"/>
          </a:xfrm>
          <a:prstGeom prst="rect">
            <a:avLst/>
          </a:prstGeom>
        </p:spPr>
      </p:pic>
      <p:pic>
        <p:nvPicPr>
          <p:cNvPr id="3" name="Picture 2" descr="A picture containing clipart, vector graphics&#10;&#10;Description automatically generated">
            <a:extLst>
              <a:ext uri="{FF2B5EF4-FFF2-40B4-BE49-F238E27FC236}">
                <a16:creationId xmlns:a16="http://schemas.microsoft.com/office/drawing/2014/main" id="{46E5F214-E530-44E2-BF02-6A7D68398D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5475" y="2550307"/>
            <a:ext cx="1995734" cy="3670985"/>
          </a:xfrm>
          <a:prstGeom prst="rect">
            <a:avLst/>
          </a:prstGeom>
        </p:spPr>
      </p:pic>
      <p:grpSp>
        <p:nvGrpSpPr>
          <p:cNvPr id="19" name="Group 18">
            <a:extLst>
              <a:ext uri="{FF2B5EF4-FFF2-40B4-BE49-F238E27FC236}">
                <a16:creationId xmlns:a16="http://schemas.microsoft.com/office/drawing/2014/main" id="{F8259EDB-4D10-4200-8C1D-DDD0D9D395F8}"/>
              </a:ext>
            </a:extLst>
          </p:cNvPr>
          <p:cNvGrpSpPr/>
          <p:nvPr/>
        </p:nvGrpSpPr>
        <p:grpSpPr>
          <a:xfrm>
            <a:off x="130527" y="163414"/>
            <a:ext cx="11147025" cy="1252414"/>
            <a:chOff x="1419701" y="3404507"/>
            <a:chExt cx="6273706" cy="1419859"/>
          </a:xfrm>
        </p:grpSpPr>
        <p:sp>
          <p:nvSpPr>
            <p:cNvPr id="20" name="Speech Bubble: Rectangle with Corners Rounded 19">
              <a:extLst>
                <a:ext uri="{FF2B5EF4-FFF2-40B4-BE49-F238E27FC236}">
                  <a16:creationId xmlns:a16="http://schemas.microsoft.com/office/drawing/2014/main" id="{0C2980C5-5FE3-4680-881A-9A5F329E997F}"/>
                </a:ext>
              </a:extLst>
            </p:cNvPr>
            <p:cNvSpPr/>
            <p:nvPr/>
          </p:nvSpPr>
          <p:spPr>
            <a:xfrm>
              <a:off x="1419701" y="3404507"/>
              <a:ext cx="6273706" cy="1419859"/>
            </a:xfrm>
            <a:prstGeom prst="wedgeRoundRectCallout">
              <a:avLst>
                <a:gd name="adj1" fmla="val -35919"/>
                <a:gd name="adj2" fmla="val 219794"/>
                <a:gd name="adj3" fmla="val 16667"/>
              </a:avLst>
            </a:prstGeom>
            <a:solidFill>
              <a:schemeClr val="bg1">
                <a:alpha val="25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a:extLst>
                <a:ext uri="{FF2B5EF4-FFF2-40B4-BE49-F238E27FC236}">
                  <a16:creationId xmlns:a16="http://schemas.microsoft.com/office/drawing/2014/main" id="{95C4770C-99D8-442D-A09B-FF854438479B}"/>
                </a:ext>
              </a:extLst>
            </p:cNvPr>
            <p:cNvSpPr txBox="1"/>
            <p:nvPr/>
          </p:nvSpPr>
          <p:spPr>
            <a:xfrm>
              <a:off x="1597533" y="3467943"/>
              <a:ext cx="5553593" cy="657652"/>
            </a:xfrm>
            <a:prstGeom prst="rect">
              <a:avLst/>
            </a:prstGeom>
            <a:noFill/>
            <a:ln>
              <a:noFill/>
            </a:ln>
          </p:spPr>
          <p:txBody>
            <a:bodyPr wrap="square" rtlCol="0">
              <a:spAutoFit/>
            </a:bodyPr>
            <a:lstStyle/>
            <a:p>
              <a:pPr algn="ctr">
                <a:lnSpc>
                  <a:spcPts val="4000"/>
                </a:lnSpc>
              </a:pPr>
              <a:r>
                <a:rPr lang="en-US" sz="3200" dirty="0">
                  <a:latin typeface="Comic Sans MS" panose="030F0702030302020204" pitchFamily="66" charset="0"/>
                </a:rPr>
                <a:t>Can you guess which friend is coming to help us? </a:t>
              </a:r>
            </a:p>
          </p:txBody>
        </p:sp>
      </p:grpSp>
      <p:sp>
        <p:nvSpPr>
          <p:cNvPr id="22" name="TextBox 21">
            <a:extLst>
              <a:ext uri="{FF2B5EF4-FFF2-40B4-BE49-F238E27FC236}">
                <a16:creationId xmlns:a16="http://schemas.microsoft.com/office/drawing/2014/main" id="{AAD07E58-E40C-4756-BD75-B3EB0383BBB2}"/>
              </a:ext>
            </a:extLst>
          </p:cNvPr>
          <p:cNvSpPr txBox="1"/>
          <p:nvPr/>
        </p:nvSpPr>
        <p:spPr>
          <a:xfrm>
            <a:off x="288511" y="803789"/>
            <a:ext cx="9867540" cy="580095"/>
          </a:xfrm>
          <a:prstGeom prst="rect">
            <a:avLst/>
          </a:prstGeom>
          <a:noFill/>
        </p:spPr>
        <p:txBody>
          <a:bodyPr wrap="square">
            <a:spAutoFit/>
          </a:bodyPr>
          <a:lstStyle/>
          <a:p>
            <a:pPr algn="ctr">
              <a:lnSpc>
                <a:spcPts val="4000"/>
              </a:lnSpc>
            </a:pPr>
            <a:r>
              <a:rPr lang="en-US" sz="3200" dirty="0">
                <a:latin typeface="Comic Sans MS" panose="030F0702030302020204" pitchFamily="66" charset="0"/>
              </a:rPr>
              <a:t>Click on the thinking head when you have an idea.</a:t>
            </a:r>
          </a:p>
        </p:txBody>
      </p:sp>
      <p:pic>
        <p:nvPicPr>
          <p:cNvPr id="24" name="Picture 23" descr="A close up of a toy&#10;&#10;Description automatically generated">
            <a:extLst>
              <a:ext uri="{FF2B5EF4-FFF2-40B4-BE49-F238E27FC236}">
                <a16:creationId xmlns:a16="http://schemas.microsoft.com/office/drawing/2014/main" id="{36B1ED9A-9BEF-425D-A92E-0F4AF5D174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35878" y="978204"/>
            <a:ext cx="1989852" cy="3524250"/>
          </a:xfrm>
          <a:prstGeom prst="rect">
            <a:avLst/>
          </a:prstGeom>
        </p:spPr>
      </p:pic>
      <p:pic>
        <p:nvPicPr>
          <p:cNvPr id="25" name="Picture 24" descr="A close up of a toy&#10;&#10;Description automatically generated">
            <a:extLst>
              <a:ext uri="{FF2B5EF4-FFF2-40B4-BE49-F238E27FC236}">
                <a16:creationId xmlns:a16="http://schemas.microsoft.com/office/drawing/2014/main" id="{66C498AC-5384-4A31-9EF3-06435125E8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3667" y="2406217"/>
            <a:ext cx="1989852" cy="3524250"/>
          </a:xfrm>
          <a:prstGeom prst="rect">
            <a:avLst/>
          </a:prstGeom>
        </p:spPr>
      </p:pic>
      <p:grpSp>
        <p:nvGrpSpPr>
          <p:cNvPr id="26" name="Group 25">
            <a:extLst>
              <a:ext uri="{FF2B5EF4-FFF2-40B4-BE49-F238E27FC236}">
                <a16:creationId xmlns:a16="http://schemas.microsoft.com/office/drawing/2014/main" id="{62CDCC4C-2723-4BC0-8EA5-C3B3F1A735F0}"/>
              </a:ext>
            </a:extLst>
          </p:cNvPr>
          <p:cNvGrpSpPr/>
          <p:nvPr/>
        </p:nvGrpSpPr>
        <p:grpSpPr>
          <a:xfrm>
            <a:off x="914448" y="312501"/>
            <a:ext cx="8902671" cy="781335"/>
            <a:chOff x="1419701" y="3268553"/>
            <a:chExt cx="6273706" cy="1419859"/>
          </a:xfrm>
        </p:grpSpPr>
        <p:sp>
          <p:nvSpPr>
            <p:cNvPr id="27" name="Speech Bubble: Rectangle with Corners Rounded 26">
              <a:extLst>
                <a:ext uri="{FF2B5EF4-FFF2-40B4-BE49-F238E27FC236}">
                  <a16:creationId xmlns:a16="http://schemas.microsoft.com/office/drawing/2014/main" id="{0787E79A-EC3C-4638-A1C3-FE71BE043F84}"/>
                </a:ext>
              </a:extLst>
            </p:cNvPr>
            <p:cNvSpPr/>
            <p:nvPr/>
          </p:nvSpPr>
          <p:spPr>
            <a:xfrm>
              <a:off x="1419701" y="3268553"/>
              <a:ext cx="6273706" cy="1419859"/>
            </a:xfrm>
            <a:prstGeom prst="wedgeRoundRectCallout">
              <a:avLst>
                <a:gd name="adj1" fmla="val -41475"/>
                <a:gd name="adj2" fmla="val 361765"/>
                <a:gd name="adj3" fmla="val 16667"/>
              </a:avLst>
            </a:prstGeom>
            <a:solidFill>
              <a:schemeClr val="bg1">
                <a:alpha val="25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Box 27">
              <a:extLst>
                <a:ext uri="{FF2B5EF4-FFF2-40B4-BE49-F238E27FC236}">
                  <a16:creationId xmlns:a16="http://schemas.microsoft.com/office/drawing/2014/main" id="{A88CD736-0EB7-47A1-9329-E5CFA60BB288}"/>
                </a:ext>
              </a:extLst>
            </p:cNvPr>
            <p:cNvSpPr txBox="1"/>
            <p:nvPr/>
          </p:nvSpPr>
          <p:spPr>
            <a:xfrm>
              <a:off x="1476630" y="3496698"/>
              <a:ext cx="6095874" cy="657652"/>
            </a:xfrm>
            <a:prstGeom prst="rect">
              <a:avLst/>
            </a:prstGeom>
            <a:noFill/>
            <a:ln>
              <a:noFill/>
            </a:ln>
          </p:spPr>
          <p:txBody>
            <a:bodyPr wrap="square" rtlCol="0">
              <a:spAutoFit/>
            </a:bodyPr>
            <a:lstStyle/>
            <a:p>
              <a:pPr algn="ctr">
                <a:lnSpc>
                  <a:spcPts val="4000"/>
                </a:lnSpc>
              </a:pPr>
              <a:r>
                <a:rPr lang="en-US" sz="3200" dirty="0">
                  <a:latin typeface="Comic Sans MS" panose="030F0702030302020204" pitchFamily="66" charset="0"/>
                </a:rPr>
                <a:t>Hello Douglas, it’s good to see you again.</a:t>
              </a:r>
            </a:p>
          </p:txBody>
        </p:sp>
      </p:grpSp>
      <p:grpSp>
        <p:nvGrpSpPr>
          <p:cNvPr id="29" name="Group 28">
            <a:extLst>
              <a:ext uri="{FF2B5EF4-FFF2-40B4-BE49-F238E27FC236}">
                <a16:creationId xmlns:a16="http://schemas.microsoft.com/office/drawing/2014/main" id="{C6F910D4-526B-41B3-990F-3967A49CF8C3}"/>
              </a:ext>
            </a:extLst>
          </p:cNvPr>
          <p:cNvGrpSpPr/>
          <p:nvPr/>
        </p:nvGrpSpPr>
        <p:grpSpPr>
          <a:xfrm>
            <a:off x="3358472" y="1351490"/>
            <a:ext cx="6458648" cy="1166873"/>
            <a:chOff x="5688470" y="356783"/>
            <a:chExt cx="5295724" cy="1880983"/>
          </a:xfrm>
        </p:grpSpPr>
        <p:sp>
          <p:nvSpPr>
            <p:cNvPr id="30" name="TextBox 29">
              <a:extLst>
                <a:ext uri="{FF2B5EF4-FFF2-40B4-BE49-F238E27FC236}">
                  <a16:creationId xmlns:a16="http://schemas.microsoft.com/office/drawing/2014/main" id="{EDC046C9-055D-4ED7-92C4-401EC548D5E7}"/>
                </a:ext>
              </a:extLst>
            </p:cNvPr>
            <p:cNvSpPr txBox="1"/>
            <p:nvPr/>
          </p:nvSpPr>
          <p:spPr>
            <a:xfrm>
              <a:off x="5791691" y="407686"/>
              <a:ext cx="5089282" cy="942649"/>
            </a:xfrm>
            <a:prstGeom prst="rect">
              <a:avLst/>
            </a:prstGeom>
            <a:noFill/>
          </p:spPr>
          <p:txBody>
            <a:bodyPr wrap="square" rtlCol="0">
              <a:spAutoFit/>
            </a:bodyPr>
            <a:lstStyle/>
            <a:p>
              <a:pPr algn="ctr"/>
              <a:r>
                <a:rPr lang="en-GB" sz="3200" dirty="0">
                  <a:solidFill>
                    <a:srgbClr val="006600"/>
                  </a:solidFill>
                  <a:latin typeface="Comic Sans MS" panose="030F0702030302020204" pitchFamily="66" charset="0"/>
                </a:rPr>
                <a:t>Hello everybody.</a:t>
              </a:r>
            </a:p>
          </p:txBody>
        </p:sp>
        <p:sp>
          <p:nvSpPr>
            <p:cNvPr id="31" name="Speech Bubble: Rectangle with Corners Rounded 30">
              <a:extLst>
                <a:ext uri="{FF2B5EF4-FFF2-40B4-BE49-F238E27FC236}">
                  <a16:creationId xmlns:a16="http://schemas.microsoft.com/office/drawing/2014/main" id="{EF702974-88F0-4994-8D26-DE40787542C5}"/>
                </a:ext>
              </a:extLst>
            </p:cNvPr>
            <p:cNvSpPr/>
            <p:nvPr/>
          </p:nvSpPr>
          <p:spPr>
            <a:xfrm>
              <a:off x="5688470" y="356783"/>
              <a:ext cx="5295724" cy="1880983"/>
            </a:xfrm>
            <a:prstGeom prst="wedgeRoundRectCallout">
              <a:avLst>
                <a:gd name="adj1" fmla="val -13391"/>
                <a:gd name="adj2" fmla="val 127388"/>
                <a:gd name="adj3" fmla="val 16667"/>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2" name="TextBox 31">
            <a:extLst>
              <a:ext uri="{FF2B5EF4-FFF2-40B4-BE49-F238E27FC236}">
                <a16:creationId xmlns:a16="http://schemas.microsoft.com/office/drawing/2014/main" id="{B7720608-DEB8-4705-A2D3-CDFDE47D5CE4}"/>
              </a:ext>
            </a:extLst>
          </p:cNvPr>
          <p:cNvSpPr txBox="1"/>
          <p:nvPr/>
        </p:nvSpPr>
        <p:spPr>
          <a:xfrm>
            <a:off x="3359000" y="1810569"/>
            <a:ext cx="6425110" cy="580095"/>
          </a:xfrm>
          <a:prstGeom prst="rect">
            <a:avLst/>
          </a:prstGeom>
          <a:noFill/>
        </p:spPr>
        <p:txBody>
          <a:bodyPr wrap="square">
            <a:spAutoFit/>
          </a:bodyPr>
          <a:lstStyle/>
          <a:p>
            <a:pPr algn="ctr">
              <a:lnSpc>
                <a:spcPts val="4000"/>
              </a:lnSpc>
            </a:pPr>
            <a:r>
              <a:rPr lang="en-US" sz="3200" dirty="0">
                <a:solidFill>
                  <a:srgbClr val="006600"/>
                </a:solidFill>
                <a:latin typeface="Comic Sans MS" panose="030F0702030302020204" pitchFamily="66" charset="0"/>
              </a:rPr>
              <a:t>I’ve brought a video to show you.</a:t>
            </a:r>
          </a:p>
        </p:txBody>
      </p:sp>
      <p:sp>
        <p:nvSpPr>
          <p:cNvPr id="33" name="Rectangle 32">
            <a:hlinkClick r:id="rId6" action="ppaction://hlinksldjump"/>
            <a:extLst>
              <a:ext uri="{FF2B5EF4-FFF2-40B4-BE49-F238E27FC236}">
                <a16:creationId xmlns:a16="http://schemas.microsoft.com/office/drawing/2014/main" id="{4724EC45-F374-48EE-957D-11FD273EF877}"/>
              </a:ext>
            </a:extLst>
          </p:cNvPr>
          <p:cNvSpPr/>
          <p:nvPr/>
        </p:nvSpPr>
        <p:spPr>
          <a:xfrm>
            <a:off x="-249569" y="-561975"/>
            <a:ext cx="12691137" cy="7981950"/>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B1C52F89-0B1C-43C0-9F6C-D4821E0C2BB0}"/>
              </a:ext>
            </a:extLst>
          </p:cNvPr>
          <p:cNvPicPr>
            <a:picLocks noChangeAspect="1"/>
          </p:cNvPicPr>
          <p:nvPr/>
        </p:nvPicPr>
        <p:blipFill>
          <a:blip r:embed="rId7"/>
          <a:stretch>
            <a:fillRect/>
          </a:stretch>
        </p:blipFill>
        <p:spPr>
          <a:xfrm>
            <a:off x="10129324" y="312199"/>
            <a:ext cx="1154347" cy="1252415"/>
          </a:xfrm>
          <a:prstGeom prst="rect">
            <a:avLst/>
          </a:prstGeom>
        </p:spPr>
      </p:pic>
      <p:grpSp>
        <p:nvGrpSpPr>
          <p:cNvPr id="34" name="Group 33">
            <a:extLst>
              <a:ext uri="{FF2B5EF4-FFF2-40B4-BE49-F238E27FC236}">
                <a16:creationId xmlns:a16="http://schemas.microsoft.com/office/drawing/2014/main" id="{3B5E22BC-5BCF-4D01-A250-330C3C44C38B}"/>
              </a:ext>
            </a:extLst>
          </p:cNvPr>
          <p:cNvGrpSpPr/>
          <p:nvPr/>
        </p:nvGrpSpPr>
        <p:grpSpPr>
          <a:xfrm>
            <a:off x="9835076" y="5986585"/>
            <a:ext cx="2011680" cy="941878"/>
            <a:chOff x="3474720" y="-1626814"/>
            <a:chExt cx="2011680" cy="941878"/>
          </a:xfrm>
        </p:grpSpPr>
        <p:sp>
          <p:nvSpPr>
            <p:cNvPr id="35" name="Arrow: Right 34">
              <a:extLst>
                <a:ext uri="{FF2B5EF4-FFF2-40B4-BE49-F238E27FC236}">
                  <a16:creationId xmlns:a16="http://schemas.microsoft.com/office/drawing/2014/main" id="{F346A7CA-2331-4BB4-8362-1E67F1A2E412}"/>
                </a:ext>
              </a:extLst>
            </p:cNvPr>
            <p:cNvSpPr/>
            <p:nvPr/>
          </p:nvSpPr>
          <p:spPr>
            <a:xfrm>
              <a:off x="3474720" y="-1626814"/>
              <a:ext cx="2011680" cy="94187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F4BF6A9B-FD71-440D-840E-70C5F611CC0A}"/>
                </a:ext>
              </a:extLst>
            </p:cNvPr>
            <p:cNvSpPr txBox="1"/>
            <p:nvPr/>
          </p:nvSpPr>
          <p:spPr>
            <a:xfrm>
              <a:off x="3474720" y="-1390458"/>
              <a:ext cx="1749197" cy="461665"/>
            </a:xfrm>
            <a:prstGeom prst="rect">
              <a:avLst/>
            </a:prstGeom>
            <a:noFill/>
          </p:spPr>
          <p:txBody>
            <a:bodyPr wrap="none" rtlCol="0">
              <a:spAutoFit/>
            </a:bodyPr>
            <a:lstStyle/>
            <a:p>
              <a:r>
                <a:rPr lang="en-US" sz="2400" dirty="0">
                  <a:latin typeface="Comic Sans MS" panose="030F0702030302020204" pitchFamily="66" charset="0"/>
                </a:rPr>
                <a:t>Next Slide</a:t>
              </a:r>
              <a:endParaRPr lang="en-GB" sz="2400" dirty="0">
                <a:latin typeface="Comic Sans MS" panose="030F0702030302020204" pitchFamily="66" charset="0"/>
              </a:endParaRPr>
            </a:p>
          </p:txBody>
        </p:sp>
      </p:grpSp>
    </p:spTree>
    <p:extLst>
      <p:ext uri="{BB962C8B-B14F-4D97-AF65-F5344CB8AC3E}">
        <p14:creationId xmlns:p14="http://schemas.microsoft.com/office/powerpoint/2010/main" val="274132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25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1750"/>
                                        <p:tgtEl>
                                          <p:spTgt spid="19"/>
                                        </p:tgtEl>
                                      </p:cBhvr>
                                    </p:animEffect>
                                  </p:childTnLst>
                                </p:cTn>
                              </p:par>
                            </p:childTnLst>
                          </p:cTn>
                        </p:par>
                        <p:par>
                          <p:cTn id="8" fill="hold">
                            <p:stCondLst>
                              <p:cond delay="2000"/>
                            </p:stCondLst>
                            <p:childTnLst>
                              <p:par>
                                <p:cTn id="9" presetID="22" presetClass="entr" presetSubtype="8" fill="hold" grpId="0" nodeType="afterEffect">
                                  <p:stCondLst>
                                    <p:cond delay="100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1750"/>
                                        <p:tgtEl>
                                          <p:spTgt spid="22"/>
                                        </p:tgtEl>
                                      </p:cBhvr>
                                    </p:animEffect>
                                  </p:childTnLst>
                                </p:cTn>
                              </p:par>
                            </p:childTnLst>
                          </p:cTn>
                        </p:par>
                        <p:par>
                          <p:cTn id="12" fill="hold">
                            <p:stCondLst>
                              <p:cond delay="4750"/>
                            </p:stCondLst>
                            <p:childTnLst>
                              <p:par>
                                <p:cTn id="13" presetID="1" presetClass="entr" presetSubtype="0" fill="hold" nodeType="afterEffect">
                                  <p:stCondLst>
                                    <p:cond delay="1000"/>
                                  </p:stCondLst>
                                  <p:childTnLst>
                                    <p:set>
                                      <p:cBhvr>
                                        <p:cTn id="14" dur="1" fill="hold">
                                          <p:stCondLst>
                                            <p:cond delay="0"/>
                                          </p:stCondLst>
                                        </p:cTn>
                                        <p:tgtEl>
                                          <p:spTgt spid="23"/>
                                        </p:tgtEl>
                                        <p:attrNameLst>
                                          <p:attrName>style.visibility</p:attrName>
                                        </p:attrNameLst>
                                      </p:cBhvr>
                                      <p:to>
                                        <p:strVal val="visible"/>
                                      </p:to>
                                    </p:set>
                                  </p:childTnLst>
                                </p:cTn>
                              </p:par>
                            </p:childTnLst>
                          </p:cTn>
                        </p:par>
                        <p:par>
                          <p:cTn id="15" fill="hold">
                            <p:stCondLst>
                              <p:cond delay="5750"/>
                            </p:stCondLst>
                            <p:childTnLst>
                              <p:par>
                                <p:cTn id="16" presetID="53" presetClass="entr" presetSubtype="16" fill="hold" nodeType="afterEffect">
                                  <p:stCondLst>
                                    <p:cond delay="500"/>
                                  </p:stCondLst>
                                  <p:childTnLst>
                                    <p:set>
                                      <p:cBhvr>
                                        <p:cTn id="17" dur="1" fill="hold">
                                          <p:stCondLst>
                                            <p:cond delay="0"/>
                                          </p:stCondLst>
                                        </p:cTn>
                                        <p:tgtEl>
                                          <p:spTgt spid="24"/>
                                        </p:tgtEl>
                                        <p:attrNameLst>
                                          <p:attrName>style.visibility</p:attrName>
                                        </p:attrNameLst>
                                      </p:cBhvr>
                                      <p:to>
                                        <p:strVal val="visible"/>
                                      </p:to>
                                    </p:set>
                                    <p:anim calcmode="lin" valueType="num">
                                      <p:cBhvr>
                                        <p:cTn id="18" dur="4000" fill="hold"/>
                                        <p:tgtEl>
                                          <p:spTgt spid="24"/>
                                        </p:tgtEl>
                                        <p:attrNameLst>
                                          <p:attrName>ppt_w</p:attrName>
                                        </p:attrNameLst>
                                      </p:cBhvr>
                                      <p:tavLst>
                                        <p:tav tm="0">
                                          <p:val>
                                            <p:fltVal val="0"/>
                                          </p:val>
                                        </p:tav>
                                        <p:tav tm="100000">
                                          <p:val>
                                            <p:strVal val="#ppt_w"/>
                                          </p:val>
                                        </p:tav>
                                      </p:tavLst>
                                    </p:anim>
                                    <p:anim calcmode="lin" valueType="num">
                                      <p:cBhvr>
                                        <p:cTn id="19" dur="4000" fill="hold"/>
                                        <p:tgtEl>
                                          <p:spTgt spid="24"/>
                                        </p:tgtEl>
                                        <p:attrNameLst>
                                          <p:attrName>ppt_h</p:attrName>
                                        </p:attrNameLst>
                                      </p:cBhvr>
                                      <p:tavLst>
                                        <p:tav tm="0">
                                          <p:val>
                                            <p:fltVal val="0"/>
                                          </p:val>
                                        </p:tav>
                                        <p:tav tm="100000">
                                          <p:val>
                                            <p:strVal val="#ppt_h"/>
                                          </p:val>
                                        </p:tav>
                                      </p:tavLst>
                                    </p:anim>
                                    <p:animEffect transition="in" filter="fade">
                                      <p:cBhvr>
                                        <p:cTn id="20" dur="4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3"/>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afterEffect">
                                  <p:stCondLst>
                                    <p:cond delay="0"/>
                                  </p:stCondLst>
                                  <p:childTnLst>
                                    <p:set>
                                      <p:cBhvr>
                                        <p:cTn id="25" dur="1" fill="hold">
                                          <p:stCondLst>
                                            <p:cond delay="0"/>
                                          </p:stCondLst>
                                        </p:cTn>
                                        <p:tgtEl>
                                          <p:spTgt spid="23"/>
                                        </p:tgtEl>
                                        <p:attrNameLst>
                                          <p:attrName>style.visibility</p:attrName>
                                        </p:attrNameLst>
                                      </p:cBhvr>
                                      <p:to>
                                        <p:strVal val="hidden"/>
                                      </p:to>
                                    </p:set>
                                  </p:childTnLst>
                                </p:cTn>
                              </p:par>
                            </p:childTnLst>
                          </p:cTn>
                        </p:par>
                        <p:par>
                          <p:cTn id="26" fill="hold">
                            <p:stCondLst>
                              <p:cond delay="0"/>
                            </p:stCondLst>
                            <p:childTnLst>
                              <p:par>
                                <p:cTn id="27" presetID="10" presetClass="exit" presetSubtype="0" fill="hold" nodeType="afterEffect">
                                  <p:stCondLst>
                                    <p:cond delay="250"/>
                                  </p:stCondLst>
                                  <p:childTnLst>
                                    <p:animEffect transition="out" filter="fade">
                                      <p:cBhvr>
                                        <p:cTn id="28" dur="500"/>
                                        <p:tgtEl>
                                          <p:spTgt spid="19"/>
                                        </p:tgtEl>
                                      </p:cBhvr>
                                    </p:animEffect>
                                    <p:set>
                                      <p:cBhvr>
                                        <p:cTn id="29" dur="1" fill="hold">
                                          <p:stCondLst>
                                            <p:cond delay="499"/>
                                          </p:stCondLst>
                                        </p:cTn>
                                        <p:tgtEl>
                                          <p:spTgt spid="19"/>
                                        </p:tgtEl>
                                        <p:attrNameLst>
                                          <p:attrName>style.visibility</p:attrName>
                                        </p:attrNameLst>
                                      </p:cBhvr>
                                      <p:to>
                                        <p:strVal val="hidden"/>
                                      </p:to>
                                    </p:set>
                                  </p:childTnLst>
                                </p:cTn>
                              </p:par>
                            </p:childTnLst>
                          </p:cTn>
                        </p:par>
                        <p:par>
                          <p:cTn id="30" fill="hold">
                            <p:stCondLst>
                              <p:cond delay="750"/>
                            </p:stCondLst>
                            <p:childTnLst>
                              <p:par>
                                <p:cTn id="31" presetID="10" presetClass="exit" presetSubtype="0" fill="hold" grpId="1" nodeType="afterEffect">
                                  <p:stCondLst>
                                    <p:cond delay="0"/>
                                  </p:stCondLst>
                                  <p:childTnLst>
                                    <p:animEffect transition="out" filter="fade">
                                      <p:cBhvr>
                                        <p:cTn id="32" dur="500"/>
                                        <p:tgtEl>
                                          <p:spTgt spid="22"/>
                                        </p:tgtEl>
                                      </p:cBhvr>
                                    </p:animEffect>
                                    <p:set>
                                      <p:cBhvr>
                                        <p:cTn id="33" dur="1" fill="hold">
                                          <p:stCondLst>
                                            <p:cond delay="499"/>
                                          </p:stCondLst>
                                        </p:cTn>
                                        <p:tgtEl>
                                          <p:spTgt spid="22"/>
                                        </p:tgtEl>
                                        <p:attrNameLst>
                                          <p:attrName>style.visibility</p:attrName>
                                        </p:attrNameLst>
                                      </p:cBhvr>
                                      <p:to>
                                        <p:strVal val="hidden"/>
                                      </p:to>
                                    </p:set>
                                  </p:childTnLst>
                                </p:cTn>
                              </p:par>
                            </p:childTnLst>
                          </p:cTn>
                        </p:par>
                        <p:par>
                          <p:cTn id="34" fill="hold">
                            <p:stCondLst>
                              <p:cond delay="1250"/>
                            </p:stCondLst>
                            <p:childTnLst>
                              <p:par>
                                <p:cTn id="35" presetID="50" presetClass="path" presetSubtype="0" accel="50000" decel="50000" fill="hold" nodeType="afterEffect">
                                  <p:stCondLst>
                                    <p:cond delay="0"/>
                                  </p:stCondLst>
                                  <p:childTnLst>
                                    <p:animMotion origin="layout" path="M 4.375E-6 2.96296E-6 L -0.31706 2.96296E-6 C -0.45912 2.96296E-6 -0.63399 0.05671 -0.63399 0.10277 L -0.63399 0.20602 " pathEditMode="relative" rAng="0" ptsTypes="AAAA">
                                      <p:cBhvr>
                                        <p:cTn id="36" dur="5000" fill="hold"/>
                                        <p:tgtEl>
                                          <p:spTgt spid="24"/>
                                        </p:tgtEl>
                                        <p:attrNameLst>
                                          <p:attrName>ppt_x</p:attrName>
                                          <p:attrName>ppt_y</p:attrName>
                                        </p:attrNameLst>
                                      </p:cBhvr>
                                      <p:rCtr x="-31706" y="10301"/>
                                    </p:animMotion>
                                  </p:childTnLst>
                                </p:cTn>
                              </p:par>
                              <p:par>
                                <p:cTn id="37" presetID="53" presetClass="entr" presetSubtype="16"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0" fill="hold"/>
                                        <p:tgtEl>
                                          <p:spTgt spid="24"/>
                                        </p:tgtEl>
                                        <p:attrNameLst>
                                          <p:attrName>ppt_w</p:attrName>
                                        </p:attrNameLst>
                                      </p:cBhvr>
                                      <p:tavLst>
                                        <p:tav tm="0">
                                          <p:val>
                                            <p:fltVal val="0"/>
                                          </p:val>
                                        </p:tav>
                                        <p:tav tm="100000">
                                          <p:val>
                                            <p:strVal val="#ppt_w"/>
                                          </p:val>
                                        </p:tav>
                                      </p:tavLst>
                                    </p:anim>
                                    <p:anim calcmode="lin" valueType="num">
                                      <p:cBhvr>
                                        <p:cTn id="40" dur="5000" fill="hold"/>
                                        <p:tgtEl>
                                          <p:spTgt spid="24"/>
                                        </p:tgtEl>
                                        <p:attrNameLst>
                                          <p:attrName>ppt_h</p:attrName>
                                        </p:attrNameLst>
                                      </p:cBhvr>
                                      <p:tavLst>
                                        <p:tav tm="0">
                                          <p:val>
                                            <p:fltVal val="0"/>
                                          </p:val>
                                        </p:tav>
                                        <p:tav tm="100000">
                                          <p:val>
                                            <p:strVal val="#ppt_h"/>
                                          </p:val>
                                        </p:tav>
                                      </p:tavLst>
                                    </p:anim>
                                    <p:animEffect transition="in" filter="fade">
                                      <p:cBhvr>
                                        <p:cTn id="41" dur="5000"/>
                                        <p:tgtEl>
                                          <p:spTgt spid="24"/>
                                        </p:tgtEl>
                                      </p:cBhvr>
                                    </p:animEffect>
                                  </p:childTnLst>
                                </p:cTn>
                              </p:par>
                            </p:childTnLst>
                          </p:cTn>
                        </p:par>
                        <p:par>
                          <p:cTn id="42" fill="hold">
                            <p:stCondLst>
                              <p:cond delay="6250"/>
                            </p:stCondLst>
                            <p:childTnLst>
                              <p:par>
                                <p:cTn id="43" presetID="1" presetClass="entr" presetSubtype="0" fill="hold" nodeType="after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par>
                          <p:cTn id="45" fill="hold">
                            <p:stCondLst>
                              <p:cond delay="6250"/>
                            </p:stCondLst>
                            <p:childTnLst>
                              <p:par>
                                <p:cTn id="46" presetID="1" presetClass="exit" presetSubtype="0" fill="hold" nodeType="afterEffect">
                                  <p:stCondLst>
                                    <p:cond delay="0"/>
                                  </p:stCondLst>
                                  <p:childTnLst>
                                    <p:set>
                                      <p:cBhvr>
                                        <p:cTn id="47" dur="1" fill="hold">
                                          <p:stCondLst>
                                            <p:cond delay="0"/>
                                          </p:stCondLst>
                                        </p:cTn>
                                        <p:tgtEl>
                                          <p:spTgt spid="24"/>
                                        </p:tgtEl>
                                        <p:attrNameLst>
                                          <p:attrName>style.visibility</p:attrName>
                                        </p:attrNameLst>
                                      </p:cBhvr>
                                      <p:to>
                                        <p:strVal val="hidden"/>
                                      </p:to>
                                    </p:set>
                                  </p:childTnLst>
                                </p:cTn>
                              </p:par>
                            </p:childTnLst>
                          </p:cTn>
                        </p:par>
                        <p:par>
                          <p:cTn id="48" fill="hold">
                            <p:stCondLst>
                              <p:cond delay="6250"/>
                            </p:stCondLst>
                            <p:childTnLst>
                              <p:par>
                                <p:cTn id="49" presetID="22" presetClass="entr" presetSubtype="4"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down)">
                                      <p:cBhvr>
                                        <p:cTn id="51" dur="1750"/>
                                        <p:tgtEl>
                                          <p:spTgt spid="26"/>
                                        </p:tgtEl>
                                      </p:cBhvr>
                                    </p:animEffect>
                                  </p:childTnLst>
                                </p:cTn>
                              </p:par>
                            </p:childTnLst>
                          </p:cTn>
                        </p:par>
                        <p:par>
                          <p:cTn id="52" fill="hold">
                            <p:stCondLst>
                              <p:cond delay="8000"/>
                            </p:stCondLst>
                            <p:childTnLst>
                              <p:par>
                                <p:cTn id="53" presetID="22" presetClass="entr" presetSubtype="4" fill="hold" nodeType="afterEffect">
                                  <p:stCondLst>
                                    <p:cond delay="2000"/>
                                  </p:stCondLst>
                                  <p:childTnLst>
                                    <p:set>
                                      <p:cBhvr>
                                        <p:cTn id="54" dur="1" fill="hold">
                                          <p:stCondLst>
                                            <p:cond delay="0"/>
                                          </p:stCondLst>
                                        </p:cTn>
                                        <p:tgtEl>
                                          <p:spTgt spid="29"/>
                                        </p:tgtEl>
                                        <p:attrNameLst>
                                          <p:attrName>style.visibility</p:attrName>
                                        </p:attrNameLst>
                                      </p:cBhvr>
                                      <p:to>
                                        <p:strVal val="visible"/>
                                      </p:to>
                                    </p:set>
                                    <p:animEffect transition="in" filter="wipe(down)">
                                      <p:cBhvr>
                                        <p:cTn id="55" dur="1750"/>
                                        <p:tgtEl>
                                          <p:spTgt spid="29"/>
                                        </p:tgtEl>
                                      </p:cBhvr>
                                    </p:animEffect>
                                  </p:childTnLst>
                                </p:cTn>
                              </p:par>
                            </p:childTnLst>
                          </p:cTn>
                        </p:par>
                        <p:par>
                          <p:cTn id="56" fill="hold">
                            <p:stCondLst>
                              <p:cond delay="11750"/>
                            </p:stCondLst>
                            <p:childTnLst>
                              <p:par>
                                <p:cTn id="57" presetID="22" presetClass="entr" presetSubtype="4" fill="hold" grpId="0" nodeType="afterEffect">
                                  <p:stCondLst>
                                    <p:cond delay="2250"/>
                                  </p:stCondLst>
                                  <p:childTnLst>
                                    <p:set>
                                      <p:cBhvr>
                                        <p:cTn id="58" dur="1" fill="hold">
                                          <p:stCondLst>
                                            <p:cond delay="0"/>
                                          </p:stCondLst>
                                        </p:cTn>
                                        <p:tgtEl>
                                          <p:spTgt spid="32"/>
                                        </p:tgtEl>
                                        <p:attrNameLst>
                                          <p:attrName>style.visibility</p:attrName>
                                        </p:attrNameLst>
                                      </p:cBhvr>
                                      <p:to>
                                        <p:strVal val="visible"/>
                                      </p:to>
                                    </p:set>
                                    <p:animEffect transition="in" filter="wipe(down)">
                                      <p:cBhvr>
                                        <p:cTn id="59" dur="1750"/>
                                        <p:tgtEl>
                                          <p:spTgt spid="32"/>
                                        </p:tgtEl>
                                      </p:cBhvr>
                                    </p:animEffect>
                                  </p:childTnLst>
                                </p:cTn>
                              </p:par>
                            </p:childTnLst>
                          </p:cTn>
                        </p:par>
                        <p:par>
                          <p:cTn id="60" fill="hold">
                            <p:stCondLst>
                              <p:cond delay="15750"/>
                            </p:stCondLst>
                            <p:childTnLst>
                              <p:par>
                                <p:cTn id="61" presetID="22" presetClass="entr" presetSubtype="8" fill="hold" nodeType="after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wipe(left)">
                                      <p:cBhvr>
                                        <p:cTn id="63" dur="500"/>
                                        <p:tgtEl>
                                          <p:spTgt spid="34"/>
                                        </p:tgtEl>
                                      </p:cBhvr>
                                    </p:animEffect>
                                  </p:childTnLst>
                                </p:cTn>
                              </p:par>
                            </p:childTnLst>
                          </p:cTn>
                        </p:par>
                      </p:childTnLst>
                    </p:cTn>
                  </p:par>
                </p:childTnLst>
              </p:cTn>
              <p:nextCondLst>
                <p:cond evt="onClick" delay="0">
                  <p:tgtEl>
                    <p:spTgt spid="23"/>
                  </p:tgtEl>
                </p:cond>
              </p:nextCondLst>
            </p:seq>
          </p:childTnLst>
        </p:cTn>
      </p:par>
    </p:tnLst>
    <p:bldLst>
      <p:bldP spid="22" grpId="0"/>
      <p:bldP spid="22" grpId="1"/>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0A2BA5-B636-4AFE-AB31-C74FB002F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284" y="2712134"/>
            <a:ext cx="1921428" cy="3532176"/>
          </a:xfrm>
          <a:prstGeom prst="rect">
            <a:avLst/>
          </a:prstGeom>
        </p:spPr>
      </p:pic>
      <p:pic>
        <p:nvPicPr>
          <p:cNvPr id="3" name="Picture 2" descr="A picture containing clipart, vector graphics&#10;&#10;Description automatically generated">
            <a:extLst>
              <a:ext uri="{FF2B5EF4-FFF2-40B4-BE49-F238E27FC236}">
                <a16:creationId xmlns:a16="http://schemas.microsoft.com/office/drawing/2014/main" id="{46E5F214-E530-44E2-BF02-6A7D68398D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5475" y="2550307"/>
            <a:ext cx="1995734" cy="3670985"/>
          </a:xfrm>
          <a:prstGeom prst="rect">
            <a:avLst/>
          </a:prstGeom>
        </p:spPr>
      </p:pic>
      <p:sp>
        <p:nvSpPr>
          <p:cNvPr id="6" name="Rectangle 5">
            <a:hlinkClick r:id="rId5" action="ppaction://hlinksldjump"/>
            <a:extLst>
              <a:ext uri="{FF2B5EF4-FFF2-40B4-BE49-F238E27FC236}">
                <a16:creationId xmlns:a16="http://schemas.microsoft.com/office/drawing/2014/main" id="{9467F6D9-80F4-4C43-9106-914A582F02FC}"/>
              </a:ext>
            </a:extLst>
          </p:cNvPr>
          <p:cNvSpPr/>
          <p:nvPr/>
        </p:nvSpPr>
        <p:spPr>
          <a:xfrm>
            <a:off x="-249569" y="-561975"/>
            <a:ext cx="12691137" cy="7981950"/>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vector graphics, sign&#10;&#10;Description automatically generated">
            <a:hlinkClick r:id="rId6"/>
            <a:extLst>
              <a:ext uri="{FF2B5EF4-FFF2-40B4-BE49-F238E27FC236}">
                <a16:creationId xmlns:a16="http://schemas.microsoft.com/office/drawing/2014/main" id="{75C1A2BA-31D8-4A77-8D2A-72416F8CE9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99097" y="2439848"/>
            <a:ext cx="4542641" cy="3804462"/>
          </a:xfrm>
          <a:prstGeom prst="rect">
            <a:avLst/>
          </a:prstGeom>
        </p:spPr>
      </p:pic>
      <p:grpSp>
        <p:nvGrpSpPr>
          <p:cNvPr id="7" name="Group 6">
            <a:extLst>
              <a:ext uri="{FF2B5EF4-FFF2-40B4-BE49-F238E27FC236}">
                <a16:creationId xmlns:a16="http://schemas.microsoft.com/office/drawing/2014/main" id="{8EDBB957-4059-40CD-B34E-61D1249ECC64}"/>
              </a:ext>
            </a:extLst>
          </p:cNvPr>
          <p:cNvGrpSpPr/>
          <p:nvPr/>
        </p:nvGrpSpPr>
        <p:grpSpPr>
          <a:xfrm>
            <a:off x="9835076" y="5986585"/>
            <a:ext cx="2011680" cy="941878"/>
            <a:chOff x="3474720" y="-1626814"/>
            <a:chExt cx="2011680" cy="941878"/>
          </a:xfrm>
        </p:grpSpPr>
        <p:sp>
          <p:nvSpPr>
            <p:cNvPr id="8" name="Arrow: Right 7">
              <a:extLst>
                <a:ext uri="{FF2B5EF4-FFF2-40B4-BE49-F238E27FC236}">
                  <a16:creationId xmlns:a16="http://schemas.microsoft.com/office/drawing/2014/main" id="{5E1139A0-39F6-4281-BDA6-1CD7F5A4DABD}"/>
                </a:ext>
              </a:extLst>
            </p:cNvPr>
            <p:cNvSpPr/>
            <p:nvPr/>
          </p:nvSpPr>
          <p:spPr>
            <a:xfrm>
              <a:off x="3474720" y="-1626814"/>
              <a:ext cx="2011680" cy="94187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42CA6789-9C53-46A6-B40C-FE82598A660F}"/>
                </a:ext>
              </a:extLst>
            </p:cNvPr>
            <p:cNvSpPr txBox="1"/>
            <p:nvPr/>
          </p:nvSpPr>
          <p:spPr>
            <a:xfrm>
              <a:off x="3474720" y="-1390458"/>
              <a:ext cx="1749197" cy="461665"/>
            </a:xfrm>
            <a:prstGeom prst="rect">
              <a:avLst/>
            </a:prstGeom>
            <a:noFill/>
          </p:spPr>
          <p:txBody>
            <a:bodyPr wrap="none" rtlCol="0">
              <a:spAutoFit/>
            </a:bodyPr>
            <a:lstStyle/>
            <a:p>
              <a:r>
                <a:rPr lang="en-US" sz="2400" dirty="0">
                  <a:latin typeface="Comic Sans MS" panose="030F0702030302020204" pitchFamily="66" charset="0"/>
                </a:rPr>
                <a:t>Next Slide</a:t>
              </a:r>
              <a:endParaRPr lang="en-GB" sz="2400" dirty="0">
                <a:latin typeface="Comic Sans MS" panose="030F0702030302020204" pitchFamily="66" charset="0"/>
              </a:endParaRPr>
            </a:p>
          </p:txBody>
        </p:sp>
      </p:grpSp>
    </p:spTree>
    <p:extLst>
      <p:ext uri="{BB962C8B-B14F-4D97-AF65-F5344CB8AC3E}">
        <p14:creationId xmlns:p14="http://schemas.microsoft.com/office/powerpoint/2010/main" val="79289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4.79167E-6 -1.85185E-6 L -0.72201 0.00023 " pathEditMode="relative" rAng="0" ptsTypes="AA">
                                      <p:cBhvr>
                                        <p:cTn id="6" dur="4500" fill="hold"/>
                                        <p:tgtEl>
                                          <p:spTgt spid="5"/>
                                        </p:tgtEl>
                                        <p:attrNameLst>
                                          <p:attrName>ppt_x</p:attrName>
                                          <p:attrName>ppt_y</p:attrName>
                                        </p:attrNameLst>
                                      </p:cBhvr>
                                      <p:rCtr x="-36107" y="0"/>
                                    </p:animMotion>
                                  </p:childTnLst>
                                </p:cTn>
                              </p:par>
                            </p:childTnLst>
                          </p:cTn>
                        </p:par>
                        <p:par>
                          <p:cTn id="7" fill="hold">
                            <p:stCondLst>
                              <p:cond delay="4500"/>
                            </p:stCondLst>
                            <p:childTnLst>
                              <p:par>
                                <p:cTn id="8" presetID="22" presetClass="entr" presetSubtype="8" fill="hold" nodeType="after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092A32BD-22DF-42CD-AED6-D3B5F853A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1973" y="2375868"/>
            <a:ext cx="1995734" cy="3887214"/>
          </a:xfrm>
          <a:prstGeom prst="rect">
            <a:avLst/>
          </a:prstGeom>
        </p:spPr>
      </p:pic>
      <p:pic>
        <p:nvPicPr>
          <p:cNvPr id="2" name="Picture 1">
            <a:extLst>
              <a:ext uri="{FF2B5EF4-FFF2-40B4-BE49-F238E27FC236}">
                <a16:creationId xmlns:a16="http://schemas.microsoft.com/office/drawing/2014/main" id="{990A2BA5-B636-4AFE-AB31-C74FB002F9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284" y="2712134"/>
            <a:ext cx="1921428" cy="3532176"/>
          </a:xfrm>
          <a:prstGeom prst="rect">
            <a:avLst/>
          </a:prstGeom>
        </p:spPr>
      </p:pic>
      <p:grpSp>
        <p:nvGrpSpPr>
          <p:cNvPr id="26" name="Group 25">
            <a:extLst>
              <a:ext uri="{FF2B5EF4-FFF2-40B4-BE49-F238E27FC236}">
                <a16:creationId xmlns:a16="http://schemas.microsoft.com/office/drawing/2014/main" id="{62CDCC4C-2723-4BC0-8EA5-C3B3F1A735F0}"/>
              </a:ext>
            </a:extLst>
          </p:cNvPr>
          <p:cNvGrpSpPr/>
          <p:nvPr/>
        </p:nvGrpSpPr>
        <p:grpSpPr>
          <a:xfrm>
            <a:off x="104362" y="157946"/>
            <a:ext cx="11668748" cy="1249838"/>
            <a:chOff x="1419701" y="3268553"/>
            <a:chExt cx="6273706" cy="1419859"/>
          </a:xfrm>
        </p:grpSpPr>
        <p:sp>
          <p:nvSpPr>
            <p:cNvPr id="27" name="Speech Bubble: Rectangle with Corners Rounded 26">
              <a:extLst>
                <a:ext uri="{FF2B5EF4-FFF2-40B4-BE49-F238E27FC236}">
                  <a16:creationId xmlns:a16="http://schemas.microsoft.com/office/drawing/2014/main" id="{0787E79A-EC3C-4638-A1C3-FE71BE043F84}"/>
                </a:ext>
              </a:extLst>
            </p:cNvPr>
            <p:cNvSpPr/>
            <p:nvPr/>
          </p:nvSpPr>
          <p:spPr>
            <a:xfrm>
              <a:off x="1419701" y="3268553"/>
              <a:ext cx="6273706" cy="1419859"/>
            </a:xfrm>
            <a:prstGeom prst="wedgeRoundRectCallout">
              <a:avLst>
                <a:gd name="adj1" fmla="val -36253"/>
                <a:gd name="adj2" fmla="val 218323"/>
                <a:gd name="adj3" fmla="val 16667"/>
              </a:avLst>
            </a:prstGeom>
            <a:solidFill>
              <a:schemeClr val="bg1">
                <a:alpha val="25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Box 27">
              <a:extLst>
                <a:ext uri="{FF2B5EF4-FFF2-40B4-BE49-F238E27FC236}">
                  <a16:creationId xmlns:a16="http://schemas.microsoft.com/office/drawing/2014/main" id="{A88CD736-0EB7-47A1-9329-E5CFA60BB288}"/>
                </a:ext>
              </a:extLst>
            </p:cNvPr>
            <p:cNvSpPr txBox="1"/>
            <p:nvPr/>
          </p:nvSpPr>
          <p:spPr>
            <a:xfrm>
              <a:off x="1592842" y="3321015"/>
              <a:ext cx="5922733" cy="273688"/>
            </a:xfrm>
            <a:prstGeom prst="rect">
              <a:avLst/>
            </a:prstGeom>
            <a:noFill/>
            <a:ln>
              <a:noFill/>
            </a:ln>
          </p:spPr>
          <p:txBody>
            <a:bodyPr wrap="square" rtlCol="0">
              <a:spAutoFit/>
            </a:bodyPr>
            <a:lstStyle/>
            <a:p>
              <a:pPr algn="ctr">
                <a:lnSpc>
                  <a:spcPts val="4000"/>
                </a:lnSpc>
              </a:pPr>
              <a:r>
                <a:rPr lang="en-US" sz="3200" dirty="0">
                  <a:latin typeface="Comic Sans MS" panose="030F0702030302020204" pitchFamily="66" charset="0"/>
                </a:rPr>
                <a:t>Douglas, let’s check what you are saying.</a:t>
              </a:r>
            </a:p>
          </p:txBody>
        </p:sp>
      </p:grpSp>
      <p:grpSp>
        <p:nvGrpSpPr>
          <p:cNvPr id="29" name="Group 28">
            <a:extLst>
              <a:ext uri="{FF2B5EF4-FFF2-40B4-BE49-F238E27FC236}">
                <a16:creationId xmlns:a16="http://schemas.microsoft.com/office/drawing/2014/main" id="{C6F910D4-526B-41B3-990F-3967A49CF8C3}"/>
              </a:ext>
            </a:extLst>
          </p:cNvPr>
          <p:cNvGrpSpPr/>
          <p:nvPr/>
        </p:nvGrpSpPr>
        <p:grpSpPr>
          <a:xfrm>
            <a:off x="2246822" y="1418648"/>
            <a:ext cx="6707391" cy="1651382"/>
            <a:chOff x="5081270" y="6952380"/>
            <a:chExt cx="5499679" cy="1953545"/>
          </a:xfrm>
        </p:grpSpPr>
        <p:sp>
          <p:nvSpPr>
            <p:cNvPr id="30" name="TextBox 29">
              <a:extLst>
                <a:ext uri="{FF2B5EF4-FFF2-40B4-BE49-F238E27FC236}">
                  <a16:creationId xmlns:a16="http://schemas.microsoft.com/office/drawing/2014/main" id="{EDC046C9-055D-4ED7-92C4-401EC548D5E7}"/>
                </a:ext>
              </a:extLst>
            </p:cNvPr>
            <p:cNvSpPr txBox="1"/>
            <p:nvPr/>
          </p:nvSpPr>
          <p:spPr>
            <a:xfrm>
              <a:off x="5081270" y="6952380"/>
              <a:ext cx="5089282" cy="942649"/>
            </a:xfrm>
            <a:prstGeom prst="rect">
              <a:avLst/>
            </a:prstGeom>
            <a:noFill/>
          </p:spPr>
          <p:txBody>
            <a:bodyPr wrap="square" rtlCol="0">
              <a:spAutoFit/>
            </a:bodyPr>
            <a:lstStyle/>
            <a:p>
              <a:pPr algn="ctr"/>
              <a:r>
                <a:rPr lang="en-GB" sz="3200" b="1" dirty="0">
                  <a:solidFill>
                    <a:srgbClr val="006600"/>
                  </a:solidFill>
                  <a:latin typeface="Comic Sans MS" panose="030F0702030302020204" pitchFamily="66" charset="0"/>
                </a:rPr>
                <a:t>That’s right.</a:t>
              </a:r>
            </a:p>
          </p:txBody>
        </p:sp>
        <p:sp>
          <p:nvSpPr>
            <p:cNvPr id="31" name="Speech Bubble: Rectangle with Corners Rounded 30">
              <a:extLst>
                <a:ext uri="{FF2B5EF4-FFF2-40B4-BE49-F238E27FC236}">
                  <a16:creationId xmlns:a16="http://schemas.microsoft.com/office/drawing/2014/main" id="{EF702974-88F0-4994-8D26-DE40787542C5}"/>
                </a:ext>
              </a:extLst>
            </p:cNvPr>
            <p:cNvSpPr/>
            <p:nvPr/>
          </p:nvSpPr>
          <p:spPr>
            <a:xfrm>
              <a:off x="5285225" y="7024942"/>
              <a:ext cx="5295724" cy="1880983"/>
            </a:xfrm>
            <a:prstGeom prst="wedgeRoundRectCallout">
              <a:avLst>
                <a:gd name="adj1" fmla="val 65326"/>
                <a:gd name="adj2" fmla="val 73226"/>
                <a:gd name="adj3" fmla="val 16667"/>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2" name="TextBox 31">
            <a:extLst>
              <a:ext uri="{FF2B5EF4-FFF2-40B4-BE49-F238E27FC236}">
                <a16:creationId xmlns:a16="http://schemas.microsoft.com/office/drawing/2014/main" id="{B7720608-DEB8-4705-A2D3-CDFDE47D5CE4}"/>
              </a:ext>
            </a:extLst>
          </p:cNvPr>
          <p:cNvSpPr txBox="1"/>
          <p:nvPr/>
        </p:nvSpPr>
        <p:spPr>
          <a:xfrm>
            <a:off x="2470365" y="1885967"/>
            <a:ext cx="6425110" cy="580095"/>
          </a:xfrm>
          <a:prstGeom prst="rect">
            <a:avLst/>
          </a:prstGeom>
          <a:noFill/>
        </p:spPr>
        <p:txBody>
          <a:bodyPr wrap="square">
            <a:spAutoFit/>
          </a:bodyPr>
          <a:lstStyle/>
          <a:p>
            <a:pPr algn="ctr">
              <a:lnSpc>
                <a:spcPts val="4000"/>
              </a:lnSpc>
            </a:pPr>
            <a:r>
              <a:rPr lang="en-US" sz="3200" b="1" dirty="0">
                <a:solidFill>
                  <a:srgbClr val="006600"/>
                </a:solidFill>
                <a:latin typeface="Comic Sans MS" panose="030F0702030302020204" pitchFamily="66" charset="0"/>
              </a:rPr>
              <a:t>Apple trees produce apples.</a:t>
            </a:r>
          </a:p>
        </p:txBody>
      </p:sp>
      <p:sp>
        <p:nvSpPr>
          <p:cNvPr id="17" name="TextBox 16">
            <a:extLst>
              <a:ext uri="{FF2B5EF4-FFF2-40B4-BE49-F238E27FC236}">
                <a16:creationId xmlns:a16="http://schemas.microsoft.com/office/drawing/2014/main" id="{4EA7D8F9-E1C5-4FEE-A5BB-DE6B53A1E061}"/>
              </a:ext>
            </a:extLst>
          </p:cNvPr>
          <p:cNvSpPr txBox="1"/>
          <p:nvPr/>
        </p:nvSpPr>
        <p:spPr>
          <a:xfrm>
            <a:off x="248368" y="727453"/>
            <a:ext cx="11524742" cy="580095"/>
          </a:xfrm>
          <a:prstGeom prst="rect">
            <a:avLst/>
          </a:prstGeom>
          <a:noFill/>
        </p:spPr>
        <p:txBody>
          <a:bodyPr wrap="square">
            <a:spAutoFit/>
          </a:bodyPr>
          <a:lstStyle/>
          <a:p>
            <a:pPr algn="ctr">
              <a:lnSpc>
                <a:spcPts val="4000"/>
              </a:lnSpc>
            </a:pPr>
            <a:r>
              <a:rPr lang="en-US" sz="3200" dirty="0">
                <a:latin typeface="Comic Sans MS" panose="030F0702030302020204" pitchFamily="66" charset="0"/>
              </a:rPr>
              <a:t>As a tree grows it produces fruit that belongs to that tree.</a:t>
            </a:r>
          </a:p>
        </p:txBody>
      </p:sp>
      <p:sp>
        <p:nvSpPr>
          <p:cNvPr id="18" name="TextBox 17">
            <a:extLst>
              <a:ext uri="{FF2B5EF4-FFF2-40B4-BE49-F238E27FC236}">
                <a16:creationId xmlns:a16="http://schemas.microsoft.com/office/drawing/2014/main" id="{8C5778BA-A823-4B5F-867B-CBE4A0F84A7C}"/>
              </a:ext>
            </a:extLst>
          </p:cNvPr>
          <p:cNvSpPr txBox="1"/>
          <p:nvPr/>
        </p:nvSpPr>
        <p:spPr>
          <a:xfrm>
            <a:off x="2529103" y="2489935"/>
            <a:ext cx="6425110" cy="580095"/>
          </a:xfrm>
          <a:prstGeom prst="rect">
            <a:avLst/>
          </a:prstGeom>
          <a:noFill/>
        </p:spPr>
        <p:txBody>
          <a:bodyPr wrap="square">
            <a:spAutoFit/>
          </a:bodyPr>
          <a:lstStyle/>
          <a:p>
            <a:pPr algn="ctr">
              <a:lnSpc>
                <a:spcPts val="4000"/>
              </a:lnSpc>
            </a:pPr>
            <a:r>
              <a:rPr lang="en-US" sz="3200" b="1" dirty="0">
                <a:solidFill>
                  <a:srgbClr val="006600"/>
                </a:solidFill>
                <a:latin typeface="Comic Sans MS" panose="030F0702030302020204" pitchFamily="66" charset="0"/>
              </a:rPr>
              <a:t>Orange trees produce oranges.</a:t>
            </a:r>
          </a:p>
        </p:txBody>
      </p:sp>
      <p:grpSp>
        <p:nvGrpSpPr>
          <p:cNvPr id="24" name="Group 23">
            <a:extLst>
              <a:ext uri="{FF2B5EF4-FFF2-40B4-BE49-F238E27FC236}">
                <a16:creationId xmlns:a16="http://schemas.microsoft.com/office/drawing/2014/main" id="{DED0AD62-3A58-4348-B401-C2C56EE66E9E}"/>
              </a:ext>
            </a:extLst>
          </p:cNvPr>
          <p:cNvGrpSpPr/>
          <p:nvPr/>
        </p:nvGrpSpPr>
        <p:grpSpPr>
          <a:xfrm>
            <a:off x="2512333" y="3131369"/>
            <a:ext cx="6458649" cy="2665927"/>
            <a:chOff x="1419701" y="3260763"/>
            <a:chExt cx="6273706" cy="1427649"/>
          </a:xfrm>
        </p:grpSpPr>
        <p:sp>
          <p:nvSpPr>
            <p:cNvPr id="33" name="Speech Bubble: Rectangle with Corners Rounded 32">
              <a:extLst>
                <a:ext uri="{FF2B5EF4-FFF2-40B4-BE49-F238E27FC236}">
                  <a16:creationId xmlns:a16="http://schemas.microsoft.com/office/drawing/2014/main" id="{5FEC5CFB-4536-42B5-B234-CDB67A4BCC22}"/>
                </a:ext>
              </a:extLst>
            </p:cNvPr>
            <p:cNvSpPr/>
            <p:nvPr/>
          </p:nvSpPr>
          <p:spPr>
            <a:xfrm>
              <a:off x="1419701" y="3268553"/>
              <a:ext cx="6273706" cy="1419859"/>
            </a:xfrm>
            <a:prstGeom prst="wedgeRoundRectCallout">
              <a:avLst>
                <a:gd name="adj1" fmla="val -63152"/>
                <a:gd name="adj2" fmla="val -36197"/>
                <a:gd name="adj3" fmla="val 16667"/>
              </a:avLst>
            </a:prstGeom>
            <a:solidFill>
              <a:schemeClr val="bg1">
                <a:alpha val="25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Box 33">
              <a:extLst>
                <a:ext uri="{FF2B5EF4-FFF2-40B4-BE49-F238E27FC236}">
                  <a16:creationId xmlns:a16="http://schemas.microsoft.com/office/drawing/2014/main" id="{7B6217A9-43EF-4D9E-9133-1F4B279807FD}"/>
                </a:ext>
              </a:extLst>
            </p:cNvPr>
            <p:cNvSpPr txBox="1"/>
            <p:nvPr/>
          </p:nvSpPr>
          <p:spPr>
            <a:xfrm>
              <a:off x="1629638" y="3260763"/>
              <a:ext cx="5922733" cy="659008"/>
            </a:xfrm>
            <a:prstGeom prst="rect">
              <a:avLst/>
            </a:prstGeom>
            <a:noFill/>
            <a:ln>
              <a:noFill/>
            </a:ln>
          </p:spPr>
          <p:txBody>
            <a:bodyPr wrap="square" rtlCol="0">
              <a:spAutoFit/>
            </a:bodyPr>
            <a:lstStyle/>
            <a:p>
              <a:pPr algn="ctr">
                <a:lnSpc>
                  <a:spcPts val="4000"/>
                </a:lnSpc>
              </a:pPr>
              <a:r>
                <a:rPr lang="en-US" sz="3200" dirty="0">
                  <a:latin typeface="Comic Sans MS" panose="030F0702030302020204" pitchFamily="66" charset="0"/>
                </a:rPr>
                <a:t>So when we see an apple.</a:t>
              </a:r>
            </a:p>
          </p:txBody>
        </p:sp>
      </p:grpSp>
      <p:sp>
        <p:nvSpPr>
          <p:cNvPr id="35" name="TextBox 34">
            <a:extLst>
              <a:ext uri="{FF2B5EF4-FFF2-40B4-BE49-F238E27FC236}">
                <a16:creationId xmlns:a16="http://schemas.microsoft.com/office/drawing/2014/main" id="{03EDB958-EF20-4ADD-8CBD-5F8A7EA92104}"/>
              </a:ext>
            </a:extLst>
          </p:cNvPr>
          <p:cNvSpPr txBox="1"/>
          <p:nvPr/>
        </p:nvSpPr>
        <p:spPr>
          <a:xfrm>
            <a:off x="2500981" y="3603793"/>
            <a:ext cx="6248400" cy="580095"/>
          </a:xfrm>
          <a:prstGeom prst="rect">
            <a:avLst/>
          </a:prstGeom>
          <a:noFill/>
        </p:spPr>
        <p:txBody>
          <a:bodyPr wrap="square">
            <a:spAutoFit/>
          </a:bodyPr>
          <a:lstStyle/>
          <a:p>
            <a:pPr algn="ctr">
              <a:lnSpc>
                <a:spcPts val="4000"/>
              </a:lnSpc>
            </a:pPr>
            <a:r>
              <a:rPr lang="en-US" sz="3200" dirty="0">
                <a:latin typeface="Comic Sans MS" panose="030F0702030302020204" pitchFamily="66" charset="0"/>
              </a:rPr>
              <a:t>It has the shape of an apple,</a:t>
            </a:r>
          </a:p>
        </p:txBody>
      </p:sp>
      <p:sp>
        <p:nvSpPr>
          <p:cNvPr id="36" name="TextBox 35">
            <a:extLst>
              <a:ext uri="{FF2B5EF4-FFF2-40B4-BE49-F238E27FC236}">
                <a16:creationId xmlns:a16="http://schemas.microsoft.com/office/drawing/2014/main" id="{609DDA5A-13A7-4A20-A9B5-8020143D28EC}"/>
              </a:ext>
            </a:extLst>
          </p:cNvPr>
          <p:cNvSpPr txBox="1"/>
          <p:nvPr/>
        </p:nvSpPr>
        <p:spPr>
          <a:xfrm>
            <a:off x="2424573" y="4079978"/>
            <a:ext cx="6248400" cy="580095"/>
          </a:xfrm>
          <a:prstGeom prst="rect">
            <a:avLst/>
          </a:prstGeom>
          <a:noFill/>
        </p:spPr>
        <p:txBody>
          <a:bodyPr wrap="square">
            <a:spAutoFit/>
          </a:bodyPr>
          <a:lstStyle/>
          <a:p>
            <a:pPr algn="ctr">
              <a:lnSpc>
                <a:spcPts val="4000"/>
              </a:lnSpc>
            </a:pPr>
            <a:r>
              <a:rPr lang="en-US" sz="3200" dirty="0">
                <a:latin typeface="Comic Sans MS" panose="030F0702030302020204" pitchFamily="66" charset="0"/>
              </a:rPr>
              <a:t>It tastes like an apple,</a:t>
            </a:r>
          </a:p>
        </p:txBody>
      </p:sp>
      <p:sp>
        <p:nvSpPr>
          <p:cNvPr id="37" name="TextBox 36">
            <a:extLst>
              <a:ext uri="{FF2B5EF4-FFF2-40B4-BE49-F238E27FC236}">
                <a16:creationId xmlns:a16="http://schemas.microsoft.com/office/drawing/2014/main" id="{4697F904-983D-41F2-989F-C69A62029577}"/>
              </a:ext>
            </a:extLst>
          </p:cNvPr>
          <p:cNvSpPr txBox="1"/>
          <p:nvPr/>
        </p:nvSpPr>
        <p:spPr>
          <a:xfrm>
            <a:off x="2447499" y="4616450"/>
            <a:ext cx="6248400" cy="580095"/>
          </a:xfrm>
          <a:prstGeom prst="rect">
            <a:avLst/>
          </a:prstGeom>
          <a:noFill/>
        </p:spPr>
        <p:txBody>
          <a:bodyPr wrap="square">
            <a:spAutoFit/>
          </a:bodyPr>
          <a:lstStyle/>
          <a:p>
            <a:pPr algn="ctr">
              <a:lnSpc>
                <a:spcPts val="4000"/>
              </a:lnSpc>
            </a:pPr>
            <a:r>
              <a:rPr lang="en-US" sz="3200" dirty="0">
                <a:latin typeface="Comic Sans MS" panose="030F0702030302020204" pitchFamily="66" charset="0"/>
              </a:rPr>
              <a:t>It looks like an apple,</a:t>
            </a:r>
          </a:p>
        </p:txBody>
      </p:sp>
      <p:sp>
        <p:nvSpPr>
          <p:cNvPr id="38" name="TextBox 37">
            <a:extLst>
              <a:ext uri="{FF2B5EF4-FFF2-40B4-BE49-F238E27FC236}">
                <a16:creationId xmlns:a16="http://schemas.microsoft.com/office/drawing/2014/main" id="{3FE661E0-C8D2-409B-8697-CEAC4EFB89A7}"/>
              </a:ext>
            </a:extLst>
          </p:cNvPr>
          <p:cNvSpPr txBox="1"/>
          <p:nvPr/>
        </p:nvSpPr>
        <p:spPr>
          <a:xfrm>
            <a:off x="2470425" y="5152922"/>
            <a:ext cx="6248400" cy="580095"/>
          </a:xfrm>
          <a:prstGeom prst="rect">
            <a:avLst/>
          </a:prstGeom>
          <a:noFill/>
        </p:spPr>
        <p:txBody>
          <a:bodyPr wrap="square">
            <a:spAutoFit/>
          </a:bodyPr>
          <a:lstStyle/>
          <a:p>
            <a:pPr algn="ctr">
              <a:lnSpc>
                <a:spcPts val="4000"/>
              </a:lnSpc>
            </a:pPr>
            <a:r>
              <a:rPr lang="en-US" sz="3200" dirty="0">
                <a:latin typeface="Comic Sans MS" panose="030F0702030302020204" pitchFamily="66" charset="0"/>
              </a:rPr>
              <a:t>We know it is an apple.</a:t>
            </a:r>
          </a:p>
        </p:txBody>
      </p:sp>
      <p:grpSp>
        <p:nvGrpSpPr>
          <p:cNvPr id="39" name="Group 38">
            <a:extLst>
              <a:ext uri="{FF2B5EF4-FFF2-40B4-BE49-F238E27FC236}">
                <a16:creationId xmlns:a16="http://schemas.microsoft.com/office/drawing/2014/main" id="{EC91825C-8510-428F-914E-844786C7BD27}"/>
              </a:ext>
            </a:extLst>
          </p:cNvPr>
          <p:cNvGrpSpPr/>
          <p:nvPr/>
        </p:nvGrpSpPr>
        <p:grpSpPr>
          <a:xfrm>
            <a:off x="4374660" y="6010396"/>
            <a:ext cx="4079034" cy="621565"/>
            <a:chOff x="5081270" y="6952380"/>
            <a:chExt cx="5499679" cy="1953545"/>
          </a:xfrm>
        </p:grpSpPr>
        <p:sp>
          <p:nvSpPr>
            <p:cNvPr id="40" name="TextBox 39">
              <a:extLst>
                <a:ext uri="{FF2B5EF4-FFF2-40B4-BE49-F238E27FC236}">
                  <a16:creationId xmlns:a16="http://schemas.microsoft.com/office/drawing/2014/main" id="{4EB91256-1F3F-418D-B7E3-8D7A0B3150A4}"/>
                </a:ext>
              </a:extLst>
            </p:cNvPr>
            <p:cNvSpPr txBox="1"/>
            <p:nvPr/>
          </p:nvSpPr>
          <p:spPr>
            <a:xfrm>
              <a:off x="5081270" y="6952380"/>
              <a:ext cx="5089282" cy="691775"/>
            </a:xfrm>
            <a:prstGeom prst="rect">
              <a:avLst/>
            </a:prstGeom>
            <a:noFill/>
          </p:spPr>
          <p:txBody>
            <a:bodyPr wrap="square" rtlCol="0">
              <a:spAutoFit/>
            </a:bodyPr>
            <a:lstStyle/>
            <a:p>
              <a:pPr algn="ctr"/>
              <a:r>
                <a:rPr lang="en-GB" sz="3200" b="1" dirty="0">
                  <a:solidFill>
                    <a:srgbClr val="006600"/>
                  </a:solidFill>
                  <a:latin typeface="Comic Sans MS" panose="030F0702030302020204" pitchFamily="66" charset="0"/>
                </a:rPr>
                <a:t>You’ve got it!</a:t>
              </a:r>
            </a:p>
          </p:txBody>
        </p:sp>
        <p:sp>
          <p:nvSpPr>
            <p:cNvPr id="41" name="Speech Bubble: Rectangle with Corners Rounded 40">
              <a:extLst>
                <a:ext uri="{FF2B5EF4-FFF2-40B4-BE49-F238E27FC236}">
                  <a16:creationId xmlns:a16="http://schemas.microsoft.com/office/drawing/2014/main" id="{871524DC-0ACB-4D56-9B0A-BF260F285189}"/>
                </a:ext>
              </a:extLst>
            </p:cNvPr>
            <p:cNvSpPr/>
            <p:nvPr/>
          </p:nvSpPr>
          <p:spPr>
            <a:xfrm>
              <a:off x="5285225" y="7024942"/>
              <a:ext cx="5295724" cy="1880983"/>
            </a:xfrm>
            <a:prstGeom prst="wedgeRoundRectCallout">
              <a:avLst>
                <a:gd name="adj1" fmla="val 89130"/>
                <a:gd name="adj2" fmla="val -479865"/>
                <a:gd name="adj3" fmla="val 16667"/>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3" name="Rectangle 22">
            <a:hlinkClick r:id="rId5" action="ppaction://hlinksldjump"/>
            <a:extLst>
              <a:ext uri="{FF2B5EF4-FFF2-40B4-BE49-F238E27FC236}">
                <a16:creationId xmlns:a16="http://schemas.microsoft.com/office/drawing/2014/main" id="{26963B2B-7DAC-48CC-AA6E-E0D66C72EAA5}"/>
              </a:ext>
            </a:extLst>
          </p:cNvPr>
          <p:cNvSpPr/>
          <p:nvPr/>
        </p:nvSpPr>
        <p:spPr>
          <a:xfrm>
            <a:off x="-249569" y="-561975"/>
            <a:ext cx="12691137" cy="7981950"/>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a:extLst>
              <a:ext uri="{FF2B5EF4-FFF2-40B4-BE49-F238E27FC236}">
                <a16:creationId xmlns:a16="http://schemas.microsoft.com/office/drawing/2014/main" id="{8A8D65CC-E40D-4E3E-866B-E1FD1E79BB4B}"/>
              </a:ext>
            </a:extLst>
          </p:cNvPr>
          <p:cNvGrpSpPr/>
          <p:nvPr/>
        </p:nvGrpSpPr>
        <p:grpSpPr>
          <a:xfrm>
            <a:off x="9835076" y="5986585"/>
            <a:ext cx="2011680" cy="941878"/>
            <a:chOff x="3474720" y="-1626814"/>
            <a:chExt cx="2011680" cy="941878"/>
          </a:xfrm>
        </p:grpSpPr>
        <p:sp>
          <p:nvSpPr>
            <p:cNvPr id="43" name="Arrow: Right 42">
              <a:extLst>
                <a:ext uri="{FF2B5EF4-FFF2-40B4-BE49-F238E27FC236}">
                  <a16:creationId xmlns:a16="http://schemas.microsoft.com/office/drawing/2014/main" id="{A55442B7-0996-4D11-BDC0-6C6CE67D924E}"/>
                </a:ext>
              </a:extLst>
            </p:cNvPr>
            <p:cNvSpPr/>
            <p:nvPr/>
          </p:nvSpPr>
          <p:spPr>
            <a:xfrm>
              <a:off x="3474720" y="-1626814"/>
              <a:ext cx="2011680" cy="94187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EB2A2459-CB94-4C24-B3F3-DFAA6DA86852}"/>
                </a:ext>
              </a:extLst>
            </p:cNvPr>
            <p:cNvSpPr txBox="1"/>
            <p:nvPr/>
          </p:nvSpPr>
          <p:spPr>
            <a:xfrm>
              <a:off x="3474720" y="-1390458"/>
              <a:ext cx="1749197" cy="461665"/>
            </a:xfrm>
            <a:prstGeom prst="rect">
              <a:avLst/>
            </a:prstGeom>
            <a:noFill/>
          </p:spPr>
          <p:txBody>
            <a:bodyPr wrap="none" rtlCol="0">
              <a:spAutoFit/>
            </a:bodyPr>
            <a:lstStyle/>
            <a:p>
              <a:r>
                <a:rPr lang="en-US" sz="2400" dirty="0">
                  <a:latin typeface="Comic Sans MS" panose="030F0702030302020204" pitchFamily="66" charset="0"/>
                </a:rPr>
                <a:t>Next Slide</a:t>
              </a:r>
              <a:endParaRPr lang="en-GB" sz="2400" dirty="0">
                <a:latin typeface="Comic Sans MS" panose="030F0702030302020204" pitchFamily="66" charset="0"/>
              </a:endParaRPr>
            </a:p>
          </p:txBody>
        </p:sp>
      </p:grpSp>
    </p:spTree>
    <p:extLst>
      <p:ext uri="{BB962C8B-B14F-4D97-AF65-F5344CB8AC3E}">
        <p14:creationId xmlns:p14="http://schemas.microsoft.com/office/powerpoint/2010/main" val="299340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1750"/>
                                        <p:tgtEl>
                                          <p:spTgt spid="26"/>
                                        </p:tgtEl>
                                      </p:cBhvr>
                                    </p:animEffect>
                                  </p:childTnLst>
                                </p:cTn>
                              </p:par>
                            </p:childTnLst>
                          </p:cTn>
                        </p:par>
                        <p:par>
                          <p:cTn id="8" fill="hold">
                            <p:stCondLst>
                              <p:cond delay="1750"/>
                            </p:stCondLst>
                            <p:childTnLst>
                              <p:par>
                                <p:cTn id="9" presetID="22" presetClass="entr" presetSubtype="8" fill="hold" grpId="0" nodeType="afterEffect">
                                  <p:stCondLst>
                                    <p:cond delay="200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1750"/>
                                        <p:tgtEl>
                                          <p:spTgt spid="17"/>
                                        </p:tgtEl>
                                      </p:cBhvr>
                                    </p:animEffect>
                                  </p:childTnLst>
                                </p:cTn>
                              </p:par>
                            </p:childTnLst>
                          </p:cTn>
                        </p:par>
                        <p:par>
                          <p:cTn id="12" fill="hold">
                            <p:stCondLst>
                              <p:cond delay="5500"/>
                            </p:stCondLst>
                            <p:childTnLst>
                              <p:par>
                                <p:cTn id="13" presetID="22" presetClass="entr" presetSubtype="2" fill="hold" nodeType="afterEffect">
                                  <p:stCondLst>
                                    <p:cond delay="2000"/>
                                  </p:stCondLst>
                                  <p:childTnLst>
                                    <p:set>
                                      <p:cBhvr>
                                        <p:cTn id="14" dur="1" fill="hold">
                                          <p:stCondLst>
                                            <p:cond delay="0"/>
                                          </p:stCondLst>
                                        </p:cTn>
                                        <p:tgtEl>
                                          <p:spTgt spid="29"/>
                                        </p:tgtEl>
                                        <p:attrNameLst>
                                          <p:attrName>style.visibility</p:attrName>
                                        </p:attrNameLst>
                                      </p:cBhvr>
                                      <p:to>
                                        <p:strVal val="visible"/>
                                      </p:to>
                                    </p:set>
                                    <p:animEffect transition="in" filter="wipe(right)">
                                      <p:cBhvr>
                                        <p:cTn id="15" dur="1750"/>
                                        <p:tgtEl>
                                          <p:spTgt spid="29"/>
                                        </p:tgtEl>
                                      </p:cBhvr>
                                    </p:animEffect>
                                  </p:childTnLst>
                                </p:cTn>
                              </p:par>
                            </p:childTnLst>
                          </p:cTn>
                        </p:par>
                        <p:par>
                          <p:cTn id="16" fill="hold">
                            <p:stCondLst>
                              <p:cond delay="9250"/>
                            </p:stCondLst>
                            <p:childTnLst>
                              <p:par>
                                <p:cTn id="17" presetID="22" presetClass="entr" presetSubtype="2" fill="hold" grpId="0" nodeType="afterEffect">
                                  <p:stCondLst>
                                    <p:cond delay="2000"/>
                                  </p:stCondLst>
                                  <p:childTnLst>
                                    <p:set>
                                      <p:cBhvr>
                                        <p:cTn id="18" dur="1" fill="hold">
                                          <p:stCondLst>
                                            <p:cond delay="0"/>
                                          </p:stCondLst>
                                        </p:cTn>
                                        <p:tgtEl>
                                          <p:spTgt spid="32"/>
                                        </p:tgtEl>
                                        <p:attrNameLst>
                                          <p:attrName>style.visibility</p:attrName>
                                        </p:attrNameLst>
                                      </p:cBhvr>
                                      <p:to>
                                        <p:strVal val="visible"/>
                                      </p:to>
                                    </p:set>
                                    <p:animEffect transition="in" filter="wipe(right)">
                                      <p:cBhvr>
                                        <p:cTn id="19" dur="1750"/>
                                        <p:tgtEl>
                                          <p:spTgt spid="32"/>
                                        </p:tgtEl>
                                      </p:cBhvr>
                                    </p:animEffect>
                                  </p:childTnLst>
                                </p:cTn>
                              </p:par>
                            </p:childTnLst>
                          </p:cTn>
                        </p:par>
                        <p:par>
                          <p:cTn id="20" fill="hold">
                            <p:stCondLst>
                              <p:cond delay="13000"/>
                            </p:stCondLst>
                            <p:childTnLst>
                              <p:par>
                                <p:cTn id="21" presetID="22" presetClass="entr" presetSubtype="2" fill="hold" grpId="0" nodeType="afterEffect">
                                  <p:stCondLst>
                                    <p:cond delay="2000"/>
                                  </p:stCondLst>
                                  <p:childTnLst>
                                    <p:set>
                                      <p:cBhvr>
                                        <p:cTn id="22" dur="1" fill="hold">
                                          <p:stCondLst>
                                            <p:cond delay="0"/>
                                          </p:stCondLst>
                                        </p:cTn>
                                        <p:tgtEl>
                                          <p:spTgt spid="18"/>
                                        </p:tgtEl>
                                        <p:attrNameLst>
                                          <p:attrName>style.visibility</p:attrName>
                                        </p:attrNameLst>
                                      </p:cBhvr>
                                      <p:to>
                                        <p:strVal val="visible"/>
                                      </p:to>
                                    </p:set>
                                    <p:animEffect transition="in" filter="wipe(right)">
                                      <p:cBhvr>
                                        <p:cTn id="23" dur="1750"/>
                                        <p:tgtEl>
                                          <p:spTgt spid="18"/>
                                        </p:tgtEl>
                                      </p:cBhvr>
                                    </p:animEffect>
                                  </p:childTnLst>
                                </p:cTn>
                              </p:par>
                            </p:childTnLst>
                          </p:cTn>
                        </p:par>
                        <p:par>
                          <p:cTn id="24" fill="hold">
                            <p:stCondLst>
                              <p:cond delay="16750"/>
                            </p:stCondLst>
                            <p:childTnLst>
                              <p:par>
                                <p:cTn id="25" presetID="22" presetClass="entr" presetSubtype="8" fill="hold" nodeType="afterEffect">
                                  <p:stCondLst>
                                    <p:cond delay="200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1750"/>
                                        <p:tgtEl>
                                          <p:spTgt spid="24"/>
                                        </p:tgtEl>
                                      </p:cBhvr>
                                    </p:animEffect>
                                  </p:childTnLst>
                                </p:cTn>
                              </p:par>
                            </p:childTnLst>
                          </p:cTn>
                        </p:par>
                        <p:par>
                          <p:cTn id="28" fill="hold">
                            <p:stCondLst>
                              <p:cond delay="20500"/>
                            </p:stCondLst>
                            <p:childTnLst>
                              <p:par>
                                <p:cTn id="29" presetID="22" presetClass="entr" presetSubtype="8" fill="hold" grpId="0" nodeType="afterEffect">
                                  <p:stCondLst>
                                    <p:cond delay="200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1750"/>
                                        <p:tgtEl>
                                          <p:spTgt spid="35"/>
                                        </p:tgtEl>
                                      </p:cBhvr>
                                    </p:animEffect>
                                  </p:childTnLst>
                                </p:cTn>
                              </p:par>
                            </p:childTnLst>
                          </p:cTn>
                        </p:par>
                        <p:par>
                          <p:cTn id="32" fill="hold">
                            <p:stCondLst>
                              <p:cond delay="24250"/>
                            </p:stCondLst>
                            <p:childTnLst>
                              <p:par>
                                <p:cTn id="33" presetID="22" presetClass="entr" presetSubtype="8" fill="hold" grpId="0" nodeType="afterEffect">
                                  <p:stCondLst>
                                    <p:cond delay="2000"/>
                                  </p:stCondLst>
                                  <p:childTnLst>
                                    <p:set>
                                      <p:cBhvr>
                                        <p:cTn id="34" dur="1" fill="hold">
                                          <p:stCondLst>
                                            <p:cond delay="0"/>
                                          </p:stCondLst>
                                        </p:cTn>
                                        <p:tgtEl>
                                          <p:spTgt spid="36"/>
                                        </p:tgtEl>
                                        <p:attrNameLst>
                                          <p:attrName>style.visibility</p:attrName>
                                        </p:attrNameLst>
                                      </p:cBhvr>
                                      <p:to>
                                        <p:strVal val="visible"/>
                                      </p:to>
                                    </p:set>
                                    <p:animEffect transition="in" filter="wipe(left)">
                                      <p:cBhvr>
                                        <p:cTn id="35" dur="1750"/>
                                        <p:tgtEl>
                                          <p:spTgt spid="36"/>
                                        </p:tgtEl>
                                      </p:cBhvr>
                                    </p:animEffect>
                                  </p:childTnLst>
                                </p:cTn>
                              </p:par>
                            </p:childTnLst>
                          </p:cTn>
                        </p:par>
                        <p:par>
                          <p:cTn id="36" fill="hold">
                            <p:stCondLst>
                              <p:cond delay="28000"/>
                            </p:stCondLst>
                            <p:childTnLst>
                              <p:par>
                                <p:cTn id="37" presetID="22" presetClass="entr" presetSubtype="8" fill="hold" grpId="0" nodeType="afterEffect">
                                  <p:stCondLst>
                                    <p:cond delay="2000"/>
                                  </p:stCondLst>
                                  <p:childTnLst>
                                    <p:set>
                                      <p:cBhvr>
                                        <p:cTn id="38" dur="1" fill="hold">
                                          <p:stCondLst>
                                            <p:cond delay="0"/>
                                          </p:stCondLst>
                                        </p:cTn>
                                        <p:tgtEl>
                                          <p:spTgt spid="37"/>
                                        </p:tgtEl>
                                        <p:attrNameLst>
                                          <p:attrName>style.visibility</p:attrName>
                                        </p:attrNameLst>
                                      </p:cBhvr>
                                      <p:to>
                                        <p:strVal val="visible"/>
                                      </p:to>
                                    </p:set>
                                    <p:animEffect transition="in" filter="wipe(left)">
                                      <p:cBhvr>
                                        <p:cTn id="39" dur="1750"/>
                                        <p:tgtEl>
                                          <p:spTgt spid="37"/>
                                        </p:tgtEl>
                                      </p:cBhvr>
                                    </p:animEffect>
                                  </p:childTnLst>
                                </p:cTn>
                              </p:par>
                            </p:childTnLst>
                          </p:cTn>
                        </p:par>
                        <p:par>
                          <p:cTn id="40" fill="hold">
                            <p:stCondLst>
                              <p:cond delay="31750"/>
                            </p:stCondLst>
                            <p:childTnLst>
                              <p:par>
                                <p:cTn id="41" presetID="22" presetClass="entr" presetSubtype="8" fill="hold" grpId="0" nodeType="afterEffect">
                                  <p:stCondLst>
                                    <p:cond delay="2000"/>
                                  </p:stCondLst>
                                  <p:childTnLst>
                                    <p:set>
                                      <p:cBhvr>
                                        <p:cTn id="42" dur="1" fill="hold">
                                          <p:stCondLst>
                                            <p:cond delay="0"/>
                                          </p:stCondLst>
                                        </p:cTn>
                                        <p:tgtEl>
                                          <p:spTgt spid="38"/>
                                        </p:tgtEl>
                                        <p:attrNameLst>
                                          <p:attrName>style.visibility</p:attrName>
                                        </p:attrNameLst>
                                      </p:cBhvr>
                                      <p:to>
                                        <p:strVal val="visible"/>
                                      </p:to>
                                    </p:set>
                                    <p:animEffect transition="in" filter="wipe(left)">
                                      <p:cBhvr>
                                        <p:cTn id="43" dur="1750"/>
                                        <p:tgtEl>
                                          <p:spTgt spid="38"/>
                                        </p:tgtEl>
                                      </p:cBhvr>
                                    </p:animEffect>
                                  </p:childTnLst>
                                </p:cTn>
                              </p:par>
                            </p:childTnLst>
                          </p:cTn>
                        </p:par>
                        <p:par>
                          <p:cTn id="44" fill="hold">
                            <p:stCondLst>
                              <p:cond delay="35500"/>
                            </p:stCondLst>
                            <p:childTnLst>
                              <p:par>
                                <p:cTn id="45" presetID="22" presetClass="entr" presetSubtype="2" fill="hold" nodeType="afterEffect">
                                  <p:stCondLst>
                                    <p:cond delay="2000"/>
                                  </p:stCondLst>
                                  <p:childTnLst>
                                    <p:set>
                                      <p:cBhvr>
                                        <p:cTn id="46" dur="1" fill="hold">
                                          <p:stCondLst>
                                            <p:cond delay="0"/>
                                          </p:stCondLst>
                                        </p:cTn>
                                        <p:tgtEl>
                                          <p:spTgt spid="39"/>
                                        </p:tgtEl>
                                        <p:attrNameLst>
                                          <p:attrName>style.visibility</p:attrName>
                                        </p:attrNameLst>
                                      </p:cBhvr>
                                      <p:to>
                                        <p:strVal val="visible"/>
                                      </p:to>
                                    </p:set>
                                    <p:animEffect transition="in" filter="wipe(right)">
                                      <p:cBhvr>
                                        <p:cTn id="47" dur="1750"/>
                                        <p:tgtEl>
                                          <p:spTgt spid="39"/>
                                        </p:tgtEl>
                                      </p:cBhvr>
                                    </p:animEffect>
                                  </p:childTnLst>
                                </p:cTn>
                              </p:par>
                            </p:childTnLst>
                          </p:cTn>
                        </p:par>
                        <p:par>
                          <p:cTn id="48" fill="hold">
                            <p:stCondLst>
                              <p:cond delay="39250"/>
                            </p:stCondLst>
                            <p:childTnLst>
                              <p:par>
                                <p:cTn id="49" presetID="22" presetClass="entr" presetSubtype="8" fill="hold" nodeType="afterEffect">
                                  <p:stCondLst>
                                    <p:cond delay="100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7" grpId="0"/>
      <p:bldP spid="18" grpId="0"/>
      <p:bldP spid="35" grpId="0"/>
      <p:bldP spid="36" grpId="0"/>
      <p:bldP spid="37" grpId="0"/>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2C49AD63-46EE-43EA-9549-686025954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1973" y="2375868"/>
            <a:ext cx="1995734" cy="3887214"/>
          </a:xfrm>
          <a:prstGeom prst="rect">
            <a:avLst/>
          </a:prstGeom>
        </p:spPr>
      </p:pic>
      <p:pic>
        <p:nvPicPr>
          <p:cNvPr id="2" name="Picture 1">
            <a:extLst>
              <a:ext uri="{FF2B5EF4-FFF2-40B4-BE49-F238E27FC236}">
                <a16:creationId xmlns:a16="http://schemas.microsoft.com/office/drawing/2014/main" id="{990A2BA5-B636-4AFE-AB31-C74FB002F9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284" y="2712134"/>
            <a:ext cx="1921428" cy="3532176"/>
          </a:xfrm>
          <a:prstGeom prst="rect">
            <a:avLst/>
          </a:prstGeom>
        </p:spPr>
      </p:pic>
      <p:grpSp>
        <p:nvGrpSpPr>
          <p:cNvPr id="26" name="Group 25">
            <a:extLst>
              <a:ext uri="{FF2B5EF4-FFF2-40B4-BE49-F238E27FC236}">
                <a16:creationId xmlns:a16="http://schemas.microsoft.com/office/drawing/2014/main" id="{62CDCC4C-2723-4BC0-8EA5-C3B3F1A735F0}"/>
              </a:ext>
            </a:extLst>
          </p:cNvPr>
          <p:cNvGrpSpPr/>
          <p:nvPr/>
        </p:nvGrpSpPr>
        <p:grpSpPr>
          <a:xfrm>
            <a:off x="104362" y="157946"/>
            <a:ext cx="11668748" cy="1249838"/>
            <a:chOff x="1419701" y="3268553"/>
            <a:chExt cx="6273706" cy="1419859"/>
          </a:xfrm>
        </p:grpSpPr>
        <p:sp>
          <p:nvSpPr>
            <p:cNvPr id="27" name="Speech Bubble: Rectangle with Corners Rounded 26">
              <a:extLst>
                <a:ext uri="{FF2B5EF4-FFF2-40B4-BE49-F238E27FC236}">
                  <a16:creationId xmlns:a16="http://schemas.microsoft.com/office/drawing/2014/main" id="{0787E79A-EC3C-4638-A1C3-FE71BE043F84}"/>
                </a:ext>
              </a:extLst>
            </p:cNvPr>
            <p:cNvSpPr/>
            <p:nvPr/>
          </p:nvSpPr>
          <p:spPr>
            <a:xfrm>
              <a:off x="1419701" y="3268553"/>
              <a:ext cx="6273706" cy="1419859"/>
            </a:xfrm>
            <a:prstGeom prst="wedgeRoundRectCallout">
              <a:avLst>
                <a:gd name="adj1" fmla="val -36253"/>
                <a:gd name="adj2" fmla="val 218323"/>
                <a:gd name="adj3" fmla="val 16667"/>
              </a:avLst>
            </a:prstGeom>
            <a:solidFill>
              <a:schemeClr val="bg1">
                <a:alpha val="25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Box 27">
              <a:extLst>
                <a:ext uri="{FF2B5EF4-FFF2-40B4-BE49-F238E27FC236}">
                  <a16:creationId xmlns:a16="http://schemas.microsoft.com/office/drawing/2014/main" id="{A88CD736-0EB7-47A1-9329-E5CFA60BB288}"/>
                </a:ext>
              </a:extLst>
            </p:cNvPr>
            <p:cNvSpPr txBox="1"/>
            <p:nvPr/>
          </p:nvSpPr>
          <p:spPr>
            <a:xfrm>
              <a:off x="1592842" y="3321015"/>
              <a:ext cx="5922733" cy="1241749"/>
            </a:xfrm>
            <a:prstGeom prst="rect">
              <a:avLst/>
            </a:prstGeom>
            <a:noFill/>
            <a:ln>
              <a:noFill/>
            </a:ln>
          </p:spPr>
          <p:txBody>
            <a:bodyPr wrap="square" rtlCol="0">
              <a:spAutoFit/>
            </a:bodyPr>
            <a:lstStyle/>
            <a:p>
              <a:pPr algn="ctr">
                <a:lnSpc>
                  <a:spcPts val="4000"/>
                </a:lnSpc>
              </a:pPr>
              <a:r>
                <a:rPr lang="en-US" sz="3200" dirty="0">
                  <a:latin typeface="Comic Sans MS" panose="030F0702030302020204" pitchFamily="66" charset="0"/>
                </a:rPr>
                <a:t>So, if we have asked Jesus and the Holy Spirit to come into our lives we are like a Jesus and Holy Spirit tree.</a:t>
              </a:r>
            </a:p>
          </p:txBody>
        </p:sp>
      </p:grpSp>
      <p:grpSp>
        <p:nvGrpSpPr>
          <p:cNvPr id="29" name="Group 28">
            <a:extLst>
              <a:ext uri="{FF2B5EF4-FFF2-40B4-BE49-F238E27FC236}">
                <a16:creationId xmlns:a16="http://schemas.microsoft.com/office/drawing/2014/main" id="{C6F910D4-526B-41B3-990F-3967A49CF8C3}"/>
              </a:ext>
            </a:extLst>
          </p:cNvPr>
          <p:cNvGrpSpPr/>
          <p:nvPr/>
        </p:nvGrpSpPr>
        <p:grpSpPr>
          <a:xfrm>
            <a:off x="2246822" y="1418648"/>
            <a:ext cx="7045315" cy="1651382"/>
            <a:chOff x="5081270" y="6952380"/>
            <a:chExt cx="5499679" cy="1953545"/>
          </a:xfrm>
        </p:grpSpPr>
        <p:sp>
          <p:nvSpPr>
            <p:cNvPr id="30" name="TextBox 29">
              <a:extLst>
                <a:ext uri="{FF2B5EF4-FFF2-40B4-BE49-F238E27FC236}">
                  <a16:creationId xmlns:a16="http://schemas.microsoft.com/office/drawing/2014/main" id="{EDC046C9-055D-4ED7-92C4-401EC548D5E7}"/>
                </a:ext>
              </a:extLst>
            </p:cNvPr>
            <p:cNvSpPr txBox="1"/>
            <p:nvPr/>
          </p:nvSpPr>
          <p:spPr>
            <a:xfrm>
              <a:off x="5081270" y="6952380"/>
              <a:ext cx="5089282" cy="691775"/>
            </a:xfrm>
            <a:prstGeom prst="rect">
              <a:avLst/>
            </a:prstGeom>
            <a:noFill/>
          </p:spPr>
          <p:txBody>
            <a:bodyPr wrap="square" rtlCol="0">
              <a:spAutoFit/>
            </a:bodyPr>
            <a:lstStyle/>
            <a:p>
              <a:pPr algn="ctr"/>
              <a:r>
                <a:rPr lang="en-GB" sz="3200" b="1" dirty="0">
                  <a:solidFill>
                    <a:srgbClr val="006600"/>
                  </a:solidFill>
                  <a:latin typeface="Comic Sans MS" panose="030F0702030302020204" pitchFamily="66" charset="0"/>
                </a:rPr>
                <a:t>Right again.</a:t>
              </a:r>
            </a:p>
          </p:txBody>
        </p:sp>
        <p:sp>
          <p:nvSpPr>
            <p:cNvPr id="31" name="Speech Bubble: Rectangle with Corners Rounded 30">
              <a:extLst>
                <a:ext uri="{FF2B5EF4-FFF2-40B4-BE49-F238E27FC236}">
                  <a16:creationId xmlns:a16="http://schemas.microsoft.com/office/drawing/2014/main" id="{EF702974-88F0-4994-8D26-DE40787542C5}"/>
                </a:ext>
              </a:extLst>
            </p:cNvPr>
            <p:cNvSpPr/>
            <p:nvPr/>
          </p:nvSpPr>
          <p:spPr>
            <a:xfrm>
              <a:off x="5285225" y="7024942"/>
              <a:ext cx="5295724" cy="1880983"/>
            </a:xfrm>
            <a:prstGeom prst="wedgeRoundRectCallout">
              <a:avLst>
                <a:gd name="adj1" fmla="val 58587"/>
                <a:gd name="adj2" fmla="val 72076"/>
                <a:gd name="adj3" fmla="val 16667"/>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2" name="TextBox 31">
            <a:extLst>
              <a:ext uri="{FF2B5EF4-FFF2-40B4-BE49-F238E27FC236}">
                <a16:creationId xmlns:a16="http://schemas.microsoft.com/office/drawing/2014/main" id="{B7720608-DEB8-4705-A2D3-CDFDE47D5CE4}"/>
              </a:ext>
            </a:extLst>
          </p:cNvPr>
          <p:cNvSpPr txBox="1"/>
          <p:nvPr/>
        </p:nvSpPr>
        <p:spPr>
          <a:xfrm>
            <a:off x="2447499" y="1900633"/>
            <a:ext cx="6844638" cy="1093056"/>
          </a:xfrm>
          <a:prstGeom prst="rect">
            <a:avLst/>
          </a:prstGeom>
          <a:noFill/>
        </p:spPr>
        <p:txBody>
          <a:bodyPr wrap="square">
            <a:spAutoFit/>
          </a:bodyPr>
          <a:lstStyle/>
          <a:p>
            <a:pPr algn="ctr">
              <a:lnSpc>
                <a:spcPts val="4000"/>
              </a:lnSpc>
            </a:pPr>
            <a:r>
              <a:rPr lang="en-US" sz="3200" b="1" dirty="0">
                <a:solidFill>
                  <a:srgbClr val="006600"/>
                </a:solidFill>
                <a:latin typeface="Comic Sans MS" panose="030F0702030302020204" pitchFamily="66" charset="0"/>
              </a:rPr>
              <a:t>People will know you are a Jesus tree by the fruit that you show.</a:t>
            </a:r>
          </a:p>
        </p:txBody>
      </p:sp>
      <p:grpSp>
        <p:nvGrpSpPr>
          <p:cNvPr id="24" name="Group 23">
            <a:extLst>
              <a:ext uri="{FF2B5EF4-FFF2-40B4-BE49-F238E27FC236}">
                <a16:creationId xmlns:a16="http://schemas.microsoft.com/office/drawing/2014/main" id="{DED0AD62-3A58-4348-B401-C2C56EE66E9E}"/>
              </a:ext>
            </a:extLst>
          </p:cNvPr>
          <p:cNvGrpSpPr/>
          <p:nvPr/>
        </p:nvGrpSpPr>
        <p:grpSpPr>
          <a:xfrm>
            <a:off x="2512333" y="3131369"/>
            <a:ext cx="6458649" cy="2665927"/>
            <a:chOff x="1419701" y="3260763"/>
            <a:chExt cx="6273706" cy="1427649"/>
          </a:xfrm>
        </p:grpSpPr>
        <p:sp>
          <p:nvSpPr>
            <p:cNvPr id="33" name="Speech Bubble: Rectangle with Corners Rounded 32">
              <a:extLst>
                <a:ext uri="{FF2B5EF4-FFF2-40B4-BE49-F238E27FC236}">
                  <a16:creationId xmlns:a16="http://schemas.microsoft.com/office/drawing/2014/main" id="{5FEC5CFB-4536-42B5-B234-CDB67A4BCC22}"/>
                </a:ext>
              </a:extLst>
            </p:cNvPr>
            <p:cNvSpPr/>
            <p:nvPr/>
          </p:nvSpPr>
          <p:spPr>
            <a:xfrm>
              <a:off x="1419701" y="3268553"/>
              <a:ext cx="6273706" cy="1419859"/>
            </a:xfrm>
            <a:prstGeom prst="wedgeRoundRectCallout">
              <a:avLst>
                <a:gd name="adj1" fmla="val -63152"/>
                <a:gd name="adj2" fmla="val -36197"/>
                <a:gd name="adj3" fmla="val 16667"/>
              </a:avLst>
            </a:prstGeom>
            <a:solidFill>
              <a:schemeClr val="bg1">
                <a:alpha val="25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Box 33">
              <a:extLst>
                <a:ext uri="{FF2B5EF4-FFF2-40B4-BE49-F238E27FC236}">
                  <a16:creationId xmlns:a16="http://schemas.microsoft.com/office/drawing/2014/main" id="{7B6217A9-43EF-4D9E-9133-1F4B279807FD}"/>
                </a:ext>
              </a:extLst>
            </p:cNvPr>
            <p:cNvSpPr txBox="1"/>
            <p:nvPr/>
          </p:nvSpPr>
          <p:spPr>
            <a:xfrm>
              <a:off x="1629638" y="3260763"/>
              <a:ext cx="5922733" cy="310651"/>
            </a:xfrm>
            <a:prstGeom prst="rect">
              <a:avLst/>
            </a:prstGeom>
            <a:noFill/>
            <a:ln>
              <a:noFill/>
            </a:ln>
          </p:spPr>
          <p:txBody>
            <a:bodyPr wrap="square" rtlCol="0">
              <a:spAutoFit/>
            </a:bodyPr>
            <a:lstStyle/>
            <a:p>
              <a:pPr algn="ctr">
                <a:lnSpc>
                  <a:spcPts val="4000"/>
                </a:lnSpc>
              </a:pPr>
              <a:r>
                <a:rPr lang="en-US" sz="3200" dirty="0">
                  <a:latin typeface="Comic Sans MS" panose="030F0702030302020204" pitchFamily="66" charset="0"/>
                </a:rPr>
                <a:t>I think I understand that.</a:t>
              </a:r>
            </a:p>
          </p:txBody>
        </p:sp>
      </p:grpSp>
      <p:sp>
        <p:nvSpPr>
          <p:cNvPr id="35" name="TextBox 34">
            <a:extLst>
              <a:ext uri="{FF2B5EF4-FFF2-40B4-BE49-F238E27FC236}">
                <a16:creationId xmlns:a16="http://schemas.microsoft.com/office/drawing/2014/main" id="{03EDB958-EF20-4ADD-8CBD-5F8A7EA92104}"/>
              </a:ext>
            </a:extLst>
          </p:cNvPr>
          <p:cNvSpPr txBox="1"/>
          <p:nvPr/>
        </p:nvSpPr>
        <p:spPr>
          <a:xfrm>
            <a:off x="2500980" y="3603793"/>
            <a:ext cx="6680385" cy="580095"/>
          </a:xfrm>
          <a:prstGeom prst="rect">
            <a:avLst/>
          </a:prstGeom>
          <a:noFill/>
        </p:spPr>
        <p:txBody>
          <a:bodyPr wrap="square">
            <a:spAutoFit/>
          </a:bodyPr>
          <a:lstStyle/>
          <a:p>
            <a:pPr>
              <a:lnSpc>
                <a:spcPts val="4000"/>
              </a:lnSpc>
            </a:pPr>
            <a:r>
              <a:rPr lang="en-GB" sz="3200" dirty="0">
                <a:latin typeface="Comic Sans MS" panose="030F0702030302020204" pitchFamily="66" charset="0"/>
              </a:rPr>
              <a:t> So, I should be showing:</a:t>
            </a:r>
            <a:endParaRPr lang="en-US" sz="3200" dirty="0">
              <a:latin typeface="Comic Sans MS" panose="030F0702030302020204" pitchFamily="66" charset="0"/>
            </a:endParaRPr>
          </a:p>
        </p:txBody>
      </p:sp>
      <p:sp>
        <p:nvSpPr>
          <p:cNvPr id="23" name="TextBox 22">
            <a:extLst>
              <a:ext uri="{FF2B5EF4-FFF2-40B4-BE49-F238E27FC236}">
                <a16:creationId xmlns:a16="http://schemas.microsoft.com/office/drawing/2014/main" id="{3EBD8B1C-7A56-447B-8AE4-CCC50097C1AF}"/>
              </a:ext>
            </a:extLst>
          </p:cNvPr>
          <p:cNvSpPr txBox="1"/>
          <p:nvPr/>
        </p:nvSpPr>
        <p:spPr>
          <a:xfrm>
            <a:off x="7013194" y="3603793"/>
            <a:ext cx="1493845" cy="580095"/>
          </a:xfrm>
          <a:prstGeom prst="rect">
            <a:avLst/>
          </a:prstGeom>
          <a:noFill/>
        </p:spPr>
        <p:txBody>
          <a:bodyPr wrap="square">
            <a:spAutoFit/>
          </a:bodyPr>
          <a:lstStyle/>
          <a:p>
            <a:pPr algn="ctr">
              <a:lnSpc>
                <a:spcPts val="4000"/>
              </a:lnSpc>
            </a:pPr>
            <a:r>
              <a:rPr lang="en-GB" sz="3200" dirty="0">
                <a:latin typeface="Comic Sans MS" panose="030F0702030302020204" pitchFamily="66" charset="0"/>
              </a:rPr>
              <a:t>love, </a:t>
            </a:r>
            <a:endParaRPr lang="en-US" sz="3200" dirty="0">
              <a:latin typeface="Comic Sans MS" panose="030F0702030302020204" pitchFamily="66" charset="0"/>
            </a:endParaRPr>
          </a:p>
        </p:txBody>
      </p:sp>
      <p:sp>
        <p:nvSpPr>
          <p:cNvPr id="42" name="TextBox 41">
            <a:extLst>
              <a:ext uri="{FF2B5EF4-FFF2-40B4-BE49-F238E27FC236}">
                <a16:creationId xmlns:a16="http://schemas.microsoft.com/office/drawing/2014/main" id="{A8E8B7BE-F750-45C2-96F7-32690DB8FE12}"/>
              </a:ext>
            </a:extLst>
          </p:cNvPr>
          <p:cNvSpPr txBox="1"/>
          <p:nvPr/>
        </p:nvSpPr>
        <p:spPr>
          <a:xfrm>
            <a:off x="8062449" y="3618340"/>
            <a:ext cx="1213104" cy="580095"/>
          </a:xfrm>
          <a:prstGeom prst="rect">
            <a:avLst/>
          </a:prstGeom>
          <a:noFill/>
        </p:spPr>
        <p:txBody>
          <a:bodyPr wrap="square">
            <a:spAutoFit/>
          </a:bodyPr>
          <a:lstStyle/>
          <a:p>
            <a:pPr algn="ctr">
              <a:lnSpc>
                <a:spcPts val="4000"/>
              </a:lnSpc>
            </a:pPr>
            <a:r>
              <a:rPr lang="en-GB" sz="3200" dirty="0">
                <a:latin typeface="Comic Sans MS" panose="030F0702030302020204" pitchFamily="66" charset="0"/>
              </a:rPr>
              <a:t>joy, </a:t>
            </a:r>
            <a:endParaRPr lang="en-US" sz="3200" dirty="0">
              <a:latin typeface="Comic Sans MS" panose="030F0702030302020204" pitchFamily="66" charset="0"/>
            </a:endParaRPr>
          </a:p>
        </p:txBody>
      </p:sp>
      <p:sp>
        <p:nvSpPr>
          <p:cNvPr id="43" name="TextBox 42">
            <a:extLst>
              <a:ext uri="{FF2B5EF4-FFF2-40B4-BE49-F238E27FC236}">
                <a16:creationId xmlns:a16="http://schemas.microsoft.com/office/drawing/2014/main" id="{EE163E69-E637-49A0-ACC2-BD6B1979D375}"/>
              </a:ext>
            </a:extLst>
          </p:cNvPr>
          <p:cNvSpPr txBox="1"/>
          <p:nvPr/>
        </p:nvSpPr>
        <p:spPr>
          <a:xfrm>
            <a:off x="3170072" y="4119898"/>
            <a:ext cx="1652550" cy="580095"/>
          </a:xfrm>
          <a:prstGeom prst="rect">
            <a:avLst/>
          </a:prstGeom>
          <a:noFill/>
        </p:spPr>
        <p:txBody>
          <a:bodyPr wrap="square">
            <a:spAutoFit/>
          </a:bodyPr>
          <a:lstStyle/>
          <a:p>
            <a:pPr algn="ctr">
              <a:lnSpc>
                <a:spcPts val="4000"/>
              </a:lnSpc>
            </a:pPr>
            <a:r>
              <a:rPr lang="en-GB" sz="3200" dirty="0">
                <a:latin typeface="Comic Sans MS" panose="030F0702030302020204" pitchFamily="66" charset="0"/>
              </a:rPr>
              <a:t>peace,</a:t>
            </a:r>
            <a:endParaRPr lang="en-US" sz="3200" dirty="0">
              <a:latin typeface="Comic Sans MS" panose="030F0702030302020204" pitchFamily="66" charset="0"/>
            </a:endParaRPr>
          </a:p>
        </p:txBody>
      </p:sp>
      <p:sp>
        <p:nvSpPr>
          <p:cNvPr id="44" name="TextBox 43">
            <a:extLst>
              <a:ext uri="{FF2B5EF4-FFF2-40B4-BE49-F238E27FC236}">
                <a16:creationId xmlns:a16="http://schemas.microsoft.com/office/drawing/2014/main" id="{F7BAEFDA-D72E-4483-B0ED-284A8B6D6748}"/>
              </a:ext>
            </a:extLst>
          </p:cNvPr>
          <p:cNvSpPr txBox="1"/>
          <p:nvPr/>
        </p:nvSpPr>
        <p:spPr>
          <a:xfrm>
            <a:off x="6379122" y="4141131"/>
            <a:ext cx="2084001" cy="580095"/>
          </a:xfrm>
          <a:prstGeom prst="rect">
            <a:avLst/>
          </a:prstGeom>
          <a:noFill/>
        </p:spPr>
        <p:txBody>
          <a:bodyPr wrap="square">
            <a:spAutoFit/>
          </a:bodyPr>
          <a:lstStyle/>
          <a:p>
            <a:pPr algn="ctr">
              <a:lnSpc>
                <a:spcPts val="4000"/>
              </a:lnSpc>
            </a:pPr>
            <a:r>
              <a:rPr lang="en-GB" sz="3200" dirty="0">
                <a:latin typeface="Comic Sans MS" panose="030F0702030302020204" pitchFamily="66" charset="0"/>
              </a:rPr>
              <a:t>kindness, </a:t>
            </a:r>
            <a:endParaRPr lang="en-US" sz="3200" dirty="0">
              <a:latin typeface="Comic Sans MS" panose="030F0702030302020204" pitchFamily="66" charset="0"/>
            </a:endParaRPr>
          </a:p>
        </p:txBody>
      </p:sp>
      <p:sp>
        <p:nvSpPr>
          <p:cNvPr id="45" name="TextBox 44">
            <a:extLst>
              <a:ext uri="{FF2B5EF4-FFF2-40B4-BE49-F238E27FC236}">
                <a16:creationId xmlns:a16="http://schemas.microsoft.com/office/drawing/2014/main" id="{891C1C6B-348D-41EF-A4D4-78CC1BB946C1}"/>
              </a:ext>
            </a:extLst>
          </p:cNvPr>
          <p:cNvSpPr txBox="1"/>
          <p:nvPr/>
        </p:nvSpPr>
        <p:spPr>
          <a:xfrm>
            <a:off x="4621890" y="4119898"/>
            <a:ext cx="1921428" cy="580095"/>
          </a:xfrm>
          <a:prstGeom prst="rect">
            <a:avLst/>
          </a:prstGeom>
          <a:noFill/>
        </p:spPr>
        <p:txBody>
          <a:bodyPr wrap="square">
            <a:spAutoFit/>
          </a:bodyPr>
          <a:lstStyle/>
          <a:p>
            <a:pPr algn="ctr">
              <a:lnSpc>
                <a:spcPts val="4000"/>
              </a:lnSpc>
            </a:pPr>
            <a:r>
              <a:rPr lang="en-GB" sz="3200" dirty="0">
                <a:latin typeface="Comic Sans MS" panose="030F0702030302020204" pitchFamily="66" charset="0"/>
              </a:rPr>
              <a:t>patience, </a:t>
            </a:r>
            <a:endParaRPr lang="en-US" sz="3200" dirty="0">
              <a:latin typeface="Comic Sans MS" panose="030F0702030302020204" pitchFamily="66" charset="0"/>
            </a:endParaRPr>
          </a:p>
        </p:txBody>
      </p:sp>
      <p:sp>
        <p:nvSpPr>
          <p:cNvPr id="46" name="TextBox 45">
            <a:extLst>
              <a:ext uri="{FF2B5EF4-FFF2-40B4-BE49-F238E27FC236}">
                <a16:creationId xmlns:a16="http://schemas.microsoft.com/office/drawing/2014/main" id="{A19C7F0C-320E-4E4C-BA57-C5A5B65D404A}"/>
              </a:ext>
            </a:extLst>
          </p:cNvPr>
          <p:cNvSpPr txBox="1"/>
          <p:nvPr/>
        </p:nvSpPr>
        <p:spPr>
          <a:xfrm>
            <a:off x="3451837" y="4596502"/>
            <a:ext cx="2201376" cy="580095"/>
          </a:xfrm>
          <a:prstGeom prst="rect">
            <a:avLst/>
          </a:prstGeom>
          <a:noFill/>
        </p:spPr>
        <p:txBody>
          <a:bodyPr wrap="square">
            <a:spAutoFit/>
          </a:bodyPr>
          <a:lstStyle/>
          <a:p>
            <a:pPr algn="ctr">
              <a:lnSpc>
                <a:spcPts val="4000"/>
              </a:lnSpc>
            </a:pPr>
            <a:r>
              <a:rPr lang="en-GB" sz="3200" dirty="0">
                <a:latin typeface="Comic Sans MS" panose="030F0702030302020204" pitchFamily="66" charset="0"/>
              </a:rPr>
              <a:t>goodness, </a:t>
            </a:r>
            <a:endParaRPr lang="en-US" sz="3200" dirty="0">
              <a:latin typeface="Comic Sans MS" panose="030F0702030302020204" pitchFamily="66" charset="0"/>
            </a:endParaRPr>
          </a:p>
        </p:txBody>
      </p:sp>
      <p:sp>
        <p:nvSpPr>
          <p:cNvPr id="47" name="TextBox 46">
            <a:extLst>
              <a:ext uri="{FF2B5EF4-FFF2-40B4-BE49-F238E27FC236}">
                <a16:creationId xmlns:a16="http://schemas.microsoft.com/office/drawing/2014/main" id="{1384D720-6F19-45AB-B18F-423F8D41FC42}"/>
              </a:ext>
            </a:extLst>
          </p:cNvPr>
          <p:cNvSpPr txBox="1"/>
          <p:nvPr/>
        </p:nvSpPr>
        <p:spPr>
          <a:xfrm>
            <a:off x="5464178" y="4641903"/>
            <a:ext cx="2666139" cy="580095"/>
          </a:xfrm>
          <a:prstGeom prst="rect">
            <a:avLst/>
          </a:prstGeom>
          <a:noFill/>
        </p:spPr>
        <p:txBody>
          <a:bodyPr wrap="square">
            <a:spAutoFit/>
          </a:bodyPr>
          <a:lstStyle/>
          <a:p>
            <a:pPr algn="ctr">
              <a:lnSpc>
                <a:spcPts val="4000"/>
              </a:lnSpc>
            </a:pPr>
            <a:r>
              <a:rPr lang="en-GB" sz="3200" dirty="0">
                <a:latin typeface="Comic Sans MS" panose="030F0702030302020204" pitchFamily="66" charset="0"/>
              </a:rPr>
              <a:t>faithfulness, </a:t>
            </a:r>
            <a:endParaRPr lang="en-US" sz="3200" dirty="0">
              <a:latin typeface="Comic Sans MS" panose="030F0702030302020204" pitchFamily="66" charset="0"/>
            </a:endParaRPr>
          </a:p>
        </p:txBody>
      </p:sp>
      <p:sp>
        <p:nvSpPr>
          <p:cNvPr id="48" name="TextBox 47">
            <a:extLst>
              <a:ext uri="{FF2B5EF4-FFF2-40B4-BE49-F238E27FC236}">
                <a16:creationId xmlns:a16="http://schemas.microsoft.com/office/drawing/2014/main" id="{47CB853B-F2FB-4CDA-A1FD-EB72EA3323D7}"/>
              </a:ext>
            </a:extLst>
          </p:cNvPr>
          <p:cNvSpPr txBox="1"/>
          <p:nvPr/>
        </p:nvSpPr>
        <p:spPr>
          <a:xfrm>
            <a:off x="2936314" y="5136936"/>
            <a:ext cx="2519479" cy="580095"/>
          </a:xfrm>
          <a:prstGeom prst="rect">
            <a:avLst/>
          </a:prstGeom>
          <a:noFill/>
        </p:spPr>
        <p:txBody>
          <a:bodyPr wrap="square">
            <a:spAutoFit/>
          </a:bodyPr>
          <a:lstStyle/>
          <a:p>
            <a:pPr algn="ctr">
              <a:lnSpc>
                <a:spcPts val="4000"/>
              </a:lnSpc>
            </a:pPr>
            <a:r>
              <a:rPr lang="en-GB" sz="3200" dirty="0">
                <a:latin typeface="Comic Sans MS" panose="030F0702030302020204" pitchFamily="66" charset="0"/>
              </a:rPr>
              <a:t>gentleness</a:t>
            </a:r>
            <a:endParaRPr lang="en-US" sz="3200" dirty="0">
              <a:latin typeface="Comic Sans MS" panose="030F0702030302020204" pitchFamily="66" charset="0"/>
            </a:endParaRPr>
          </a:p>
        </p:txBody>
      </p:sp>
      <p:sp>
        <p:nvSpPr>
          <p:cNvPr id="49" name="TextBox 48">
            <a:extLst>
              <a:ext uri="{FF2B5EF4-FFF2-40B4-BE49-F238E27FC236}">
                <a16:creationId xmlns:a16="http://schemas.microsoft.com/office/drawing/2014/main" id="{0EE841B9-1F8E-412D-8968-8A4661D62487}"/>
              </a:ext>
            </a:extLst>
          </p:cNvPr>
          <p:cNvSpPr txBox="1"/>
          <p:nvPr/>
        </p:nvSpPr>
        <p:spPr>
          <a:xfrm>
            <a:off x="5160065" y="5126378"/>
            <a:ext cx="985887" cy="580095"/>
          </a:xfrm>
          <a:prstGeom prst="rect">
            <a:avLst/>
          </a:prstGeom>
          <a:noFill/>
        </p:spPr>
        <p:txBody>
          <a:bodyPr wrap="square">
            <a:spAutoFit/>
          </a:bodyPr>
          <a:lstStyle/>
          <a:p>
            <a:pPr algn="ctr">
              <a:lnSpc>
                <a:spcPts val="4000"/>
              </a:lnSpc>
            </a:pPr>
            <a:r>
              <a:rPr lang="en-GB" sz="3200" dirty="0">
                <a:latin typeface="Comic Sans MS" panose="030F0702030302020204" pitchFamily="66" charset="0"/>
              </a:rPr>
              <a:t>and</a:t>
            </a:r>
            <a:endParaRPr lang="en-US" sz="3200" dirty="0">
              <a:latin typeface="Comic Sans MS" panose="030F0702030302020204" pitchFamily="66" charset="0"/>
            </a:endParaRPr>
          </a:p>
        </p:txBody>
      </p:sp>
      <p:sp>
        <p:nvSpPr>
          <p:cNvPr id="50" name="TextBox 49">
            <a:extLst>
              <a:ext uri="{FF2B5EF4-FFF2-40B4-BE49-F238E27FC236}">
                <a16:creationId xmlns:a16="http://schemas.microsoft.com/office/drawing/2014/main" id="{AE34EF84-60BC-4685-9B5E-470377B5D83E}"/>
              </a:ext>
            </a:extLst>
          </p:cNvPr>
          <p:cNvSpPr txBox="1"/>
          <p:nvPr/>
        </p:nvSpPr>
        <p:spPr>
          <a:xfrm>
            <a:off x="5955970" y="5148251"/>
            <a:ext cx="2671463" cy="580095"/>
          </a:xfrm>
          <a:prstGeom prst="rect">
            <a:avLst/>
          </a:prstGeom>
          <a:noFill/>
        </p:spPr>
        <p:txBody>
          <a:bodyPr wrap="square">
            <a:spAutoFit/>
          </a:bodyPr>
          <a:lstStyle/>
          <a:p>
            <a:pPr algn="ctr">
              <a:lnSpc>
                <a:spcPts val="4000"/>
              </a:lnSpc>
            </a:pPr>
            <a:r>
              <a:rPr lang="en-GB" sz="3200" dirty="0">
                <a:latin typeface="Comic Sans MS" panose="030F0702030302020204" pitchFamily="66" charset="0"/>
              </a:rPr>
              <a:t>self-control.</a:t>
            </a:r>
            <a:endParaRPr lang="en-US" sz="3200" dirty="0">
              <a:latin typeface="Comic Sans MS" panose="030F0702030302020204" pitchFamily="66" charset="0"/>
            </a:endParaRPr>
          </a:p>
        </p:txBody>
      </p:sp>
      <p:grpSp>
        <p:nvGrpSpPr>
          <p:cNvPr id="53" name="Group 52">
            <a:extLst>
              <a:ext uri="{FF2B5EF4-FFF2-40B4-BE49-F238E27FC236}">
                <a16:creationId xmlns:a16="http://schemas.microsoft.com/office/drawing/2014/main" id="{101D95F7-C518-402E-AF06-23F30885F033}"/>
              </a:ext>
            </a:extLst>
          </p:cNvPr>
          <p:cNvGrpSpPr/>
          <p:nvPr/>
        </p:nvGrpSpPr>
        <p:grpSpPr>
          <a:xfrm>
            <a:off x="4374660" y="6010396"/>
            <a:ext cx="4079034" cy="621565"/>
            <a:chOff x="5081270" y="6952380"/>
            <a:chExt cx="5499679" cy="1953545"/>
          </a:xfrm>
        </p:grpSpPr>
        <p:sp>
          <p:nvSpPr>
            <p:cNvPr id="54" name="TextBox 53">
              <a:extLst>
                <a:ext uri="{FF2B5EF4-FFF2-40B4-BE49-F238E27FC236}">
                  <a16:creationId xmlns:a16="http://schemas.microsoft.com/office/drawing/2014/main" id="{7F9DB883-D44D-4CB4-905E-1152DDEFD4C1}"/>
                </a:ext>
              </a:extLst>
            </p:cNvPr>
            <p:cNvSpPr txBox="1"/>
            <p:nvPr/>
          </p:nvSpPr>
          <p:spPr>
            <a:xfrm>
              <a:off x="5081270" y="6952380"/>
              <a:ext cx="5089282" cy="691775"/>
            </a:xfrm>
            <a:prstGeom prst="rect">
              <a:avLst/>
            </a:prstGeom>
            <a:noFill/>
          </p:spPr>
          <p:txBody>
            <a:bodyPr wrap="square" rtlCol="0">
              <a:spAutoFit/>
            </a:bodyPr>
            <a:lstStyle/>
            <a:p>
              <a:pPr algn="ctr"/>
              <a:r>
                <a:rPr lang="en-GB" sz="3200" b="1" dirty="0">
                  <a:solidFill>
                    <a:srgbClr val="006600"/>
                  </a:solidFill>
                  <a:latin typeface="Comic Sans MS" panose="030F0702030302020204" pitchFamily="66" charset="0"/>
                </a:rPr>
                <a:t>You’ve got it!</a:t>
              </a:r>
            </a:p>
          </p:txBody>
        </p:sp>
        <p:sp>
          <p:nvSpPr>
            <p:cNvPr id="55" name="Speech Bubble: Rectangle with Corners Rounded 54">
              <a:extLst>
                <a:ext uri="{FF2B5EF4-FFF2-40B4-BE49-F238E27FC236}">
                  <a16:creationId xmlns:a16="http://schemas.microsoft.com/office/drawing/2014/main" id="{5F55103A-1692-4DD2-A48E-8C73D3AB1ADF}"/>
                </a:ext>
              </a:extLst>
            </p:cNvPr>
            <p:cNvSpPr/>
            <p:nvPr/>
          </p:nvSpPr>
          <p:spPr>
            <a:xfrm>
              <a:off x="5285225" y="7024942"/>
              <a:ext cx="5295724" cy="1880983"/>
            </a:xfrm>
            <a:prstGeom prst="wedgeRoundRectCallout">
              <a:avLst>
                <a:gd name="adj1" fmla="val 89130"/>
                <a:gd name="adj2" fmla="val -479865"/>
                <a:gd name="adj3" fmla="val 16667"/>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6" name="Rectangle 35">
            <a:hlinkClick r:id="rId5" action="ppaction://hlinksldjump"/>
            <a:extLst>
              <a:ext uri="{FF2B5EF4-FFF2-40B4-BE49-F238E27FC236}">
                <a16:creationId xmlns:a16="http://schemas.microsoft.com/office/drawing/2014/main" id="{25CA5F5A-FE6E-4594-A3DB-8C24DED41A2A}"/>
              </a:ext>
            </a:extLst>
          </p:cNvPr>
          <p:cNvSpPr/>
          <p:nvPr/>
        </p:nvSpPr>
        <p:spPr>
          <a:xfrm>
            <a:off x="-249569" y="-561975"/>
            <a:ext cx="12691137" cy="7981950"/>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7" name="Group 36">
            <a:extLst>
              <a:ext uri="{FF2B5EF4-FFF2-40B4-BE49-F238E27FC236}">
                <a16:creationId xmlns:a16="http://schemas.microsoft.com/office/drawing/2014/main" id="{5F5F3CE7-488F-4F82-9806-3D123213782D}"/>
              </a:ext>
            </a:extLst>
          </p:cNvPr>
          <p:cNvGrpSpPr/>
          <p:nvPr/>
        </p:nvGrpSpPr>
        <p:grpSpPr>
          <a:xfrm>
            <a:off x="9835076" y="5986585"/>
            <a:ext cx="2011680" cy="941878"/>
            <a:chOff x="3474720" y="-1626814"/>
            <a:chExt cx="2011680" cy="941878"/>
          </a:xfrm>
        </p:grpSpPr>
        <p:sp>
          <p:nvSpPr>
            <p:cNvPr id="38" name="Arrow: Right 37">
              <a:extLst>
                <a:ext uri="{FF2B5EF4-FFF2-40B4-BE49-F238E27FC236}">
                  <a16:creationId xmlns:a16="http://schemas.microsoft.com/office/drawing/2014/main" id="{0D821C6A-4CDE-412B-B7A5-C43A20D74AAC}"/>
                </a:ext>
              </a:extLst>
            </p:cNvPr>
            <p:cNvSpPr/>
            <p:nvPr/>
          </p:nvSpPr>
          <p:spPr>
            <a:xfrm>
              <a:off x="3474720" y="-1626814"/>
              <a:ext cx="2011680" cy="94187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0DB214F9-A136-4117-B74E-588C23CA310F}"/>
                </a:ext>
              </a:extLst>
            </p:cNvPr>
            <p:cNvSpPr txBox="1"/>
            <p:nvPr/>
          </p:nvSpPr>
          <p:spPr>
            <a:xfrm>
              <a:off x="3474720" y="-1390458"/>
              <a:ext cx="1749197" cy="461665"/>
            </a:xfrm>
            <a:prstGeom prst="rect">
              <a:avLst/>
            </a:prstGeom>
            <a:noFill/>
          </p:spPr>
          <p:txBody>
            <a:bodyPr wrap="none" rtlCol="0">
              <a:spAutoFit/>
            </a:bodyPr>
            <a:lstStyle/>
            <a:p>
              <a:r>
                <a:rPr lang="en-US" sz="2400" dirty="0">
                  <a:latin typeface="Comic Sans MS" panose="030F0702030302020204" pitchFamily="66" charset="0"/>
                </a:rPr>
                <a:t>Next Slide</a:t>
              </a:r>
              <a:endParaRPr lang="en-GB" sz="2400" dirty="0">
                <a:latin typeface="Comic Sans MS" panose="030F0702030302020204" pitchFamily="66" charset="0"/>
              </a:endParaRPr>
            </a:p>
          </p:txBody>
        </p:sp>
      </p:grpSp>
    </p:spTree>
    <p:extLst>
      <p:ext uri="{BB962C8B-B14F-4D97-AF65-F5344CB8AC3E}">
        <p14:creationId xmlns:p14="http://schemas.microsoft.com/office/powerpoint/2010/main" val="102830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1750"/>
                                        <p:tgtEl>
                                          <p:spTgt spid="26"/>
                                        </p:tgtEl>
                                      </p:cBhvr>
                                    </p:animEffect>
                                  </p:childTnLst>
                                </p:cTn>
                              </p:par>
                            </p:childTnLst>
                          </p:cTn>
                        </p:par>
                        <p:par>
                          <p:cTn id="8" fill="hold">
                            <p:stCondLst>
                              <p:cond delay="1750"/>
                            </p:stCondLst>
                            <p:childTnLst>
                              <p:par>
                                <p:cTn id="9" presetID="22" presetClass="entr" presetSubtype="2" fill="hold" nodeType="afterEffect">
                                  <p:stCondLst>
                                    <p:cond delay="200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1750"/>
                                        <p:tgtEl>
                                          <p:spTgt spid="29"/>
                                        </p:tgtEl>
                                      </p:cBhvr>
                                    </p:animEffect>
                                  </p:childTnLst>
                                </p:cTn>
                              </p:par>
                            </p:childTnLst>
                          </p:cTn>
                        </p:par>
                        <p:par>
                          <p:cTn id="12" fill="hold">
                            <p:stCondLst>
                              <p:cond delay="5500"/>
                            </p:stCondLst>
                            <p:childTnLst>
                              <p:par>
                                <p:cTn id="13" presetID="22" presetClass="entr" presetSubtype="2" fill="hold" grpId="0" nodeType="afterEffect">
                                  <p:stCondLst>
                                    <p:cond delay="2000"/>
                                  </p:stCondLst>
                                  <p:childTnLst>
                                    <p:set>
                                      <p:cBhvr>
                                        <p:cTn id="14" dur="1" fill="hold">
                                          <p:stCondLst>
                                            <p:cond delay="0"/>
                                          </p:stCondLst>
                                        </p:cTn>
                                        <p:tgtEl>
                                          <p:spTgt spid="32"/>
                                        </p:tgtEl>
                                        <p:attrNameLst>
                                          <p:attrName>style.visibility</p:attrName>
                                        </p:attrNameLst>
                                      </p:cBhvr>
                                      <p:to>
                                        <p:strVal val="visible"/>
                                      </p:to>
                                    </p:set>
                                    <p:animEffect transition="in" filter="wipe(right)">
                                      <p:cBhvr>
                                        <p:cTn id="15" dur="1750"/>
                                        <p:tgtEl>
                                          <p:spTgt spid="32"/>
                                        </p:tgtEl>
                                      </p:cBhvr>
                                    </p:animEffect>
                                  </p:childTnLst>
                                </p:cTn>
                              </p:par>
                            </p:childTnLst>
                          </p:cTn>
                        </p:par>
                        <p:par>
                          <p:cTn id="16" fill="hold">
                            <p:stCondLst>
                              <p:cond delay="9250"/>
                            </p:stCondLst>
                            <p:childTnLst>
                              <p:par>
                                <p:cTn id="17" presetID="22" presetClass="entr" presetSubtype="8" fill="hold" nodeType="afterEffect">
                                  <p:stCondLst>
                                    <p:cond delay="200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1750"/>
                                        <p:tgtEl>
                                          <p:spTgt spid="24"/>
                                        </p:tgtEl>
                                      </p:cBhvr>
                                    </p:animEffect>
                                  </p:childTnLst>
                                </p:cTn>
                              </p:par>
                            </p:childTnLst>
                          </p:cTn>
                        </p:par>
                        <p:par>
                          <p:cTn id="20" fill="hold">
                            <p:stCondLst>
                              <p:cond delay="13000"/>
                            </p:stCondLst>
                            <p:childTnLst>
                              <p:par>
                                <p:cTn id="21" presetID="22" presetClass="entr" presetSubtype="8" fill="hold" grpId="0" nodeType="afterEffect">
                                  <p:stCondLst>
                                    <p:cond delay="200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1750"/>
                                        <p:tgtEl>
                                          <p:spTgt spid="35"/>
                                        </p:tgtEl>
                                      </p:cBhvr>
                                    </p:animEffect>
                                  </p:childTnLst>
                                </p:cTn>
                              </p:par>
                            </p:childTnLst>
                          </p:cTn>
                        </p:par>
                        <p:par>
                          <p:cTn id="24" fill="hold">
                            <p:stCondLst>
                              <p:cond delay="16750"/>
                            </p:stCondLst>
                            <p:childTnLst>
                              <p:par>
                                <p:cTn id="25" presetID="1" presetClass="entr" presetSubtype="0" fill="hold" grpId="0" nodeType="afterEffect">
                                  <p:stCondLst>
                                    <p:cond delay="250"/>
                                  </p:stCondLst>
                                  <p:childTnLst>
                                    <p:set>
                                      <p:cBhvr>
                                        <p:cTn id="26" dur="1" fill="hold">
                                          <p:stCondLst>
                                            <p:cond delay="0"/>
                                          </p:stCondLst>
                                        </p:cTn>
                                        <p:tgtEl>
                                          <p:spTgt spid="23">
                                            <p:txEl>
                                              <p:pRg st="0" end="0"/>
                                            </p:txEl>
                                          </p:spTgt>
                                        </p:tgtEl>
                                        <p:attrNameLst>
                                          <p:attrName>style.visibility</p:attrName>
                                        </p:attrNameLst>
                                      </p:cBhvr>
                                      <p:to>
                                        <p:strVal val="visible"/>
                                      </p:to>
                                    </p:set>
                                  </p:childTnLst>
                                </p:cTn>
                              </p:par>
                            </p:childTnLst>
                          </p:cTn>
                        </p:par>
                        <p:par>
                          <p:cTn id="27" fill="hold">
                            <p:stCondLst>
                              <p:cond delay="17000"/>
                            </p:stCondLst>
                            <p:childTnLst>
                              <p:par>
                                <p:cTn id="28" presetID="26" presetClass="emph" presetSubtype="0" repeatCount="indefinite" fill="hold" nodeType="afterEffect">
                                  <p:stCondLst>
                                    <p:cond delay="0"/>
                                  </p:stCondLst>
                                  <p:endCondLst>
                                    <p:cond evt="onNext" delay="0">
                                      <p:tgtEl>
                                        <p:sldTgt/>
                                      </p:tgtEl>
                                    </p:cond>
                                  </p:endCondLst>
                                  <p:childTnLst>
                                    <p:animEffect transition="out" filter="fade">
                                      <p:cBhvr>
                                        <p:cTn id="29" dur="500" tmFilter="0, 0; .2, .5; .8, .5; 1, 0"/>
                                        <p:tgtEl>
                                          <p:spTgt spid="23">
                                            <p:txEl>
                                              <p:pRg st="0" end="0"/>
                                            </p:txEl>
                                          </p:spTgt>
                                        </p:tgtEl>
                                      </p:cBhvr>
                                    </p:animEffect>
                                    <p:animScale>
                                      <p:cBhvr>
                                        <p:cTn id="30" dur="250" autoRev="1" fill="hold"/>
                                        <p:tgtEl>
                                          <p:spTgt spid="23">
                                            <p:txEl>
                                              <p:pRg st="0" end="0"/>
                                            </p:txEl>
                                          </p:spTgt>
                                        </p:tgtEl>
                                      </p:cBhvr>
                                      <p:by x="105000" y="105000"/>
                                    </p:animScale>
                                  </p:childTnLst>
                                </p:cTn>
                              </p:par>
                            </p:childTnLst>
                          </p:cTn>
                        </p:par>
                        <p:par>
                          <p:cTn id="31" fill="hold">
                            <p:stCondLst>
                              <p:cond delay="17500"/>
                            </p:stCondLst>
                            <p:childTnLst>
                              <p:par>
                                <p:cTn id="32" presetID="1" presetClass="entr" presetSubtype="0" fill="hold" grpId="0" nodeType="afterEffect">
                                  <p:stCondLst>
                                    <p:cond delay="250"/>
                                  </p:stCondLst>
                                  <p:childTnLst>
                                    <p:set>
                                      <p:cBhvr>
                                        <p:cTn id="33" dur="1" fill="hold">
                                          <p:stCondLst>
                                            <p:cond delay="0"/>
                                          </p:stCondLst>
                                        </p:cTn>
                                        <p:tgtEl>
                                          <p:spTgt spid="42">
                                            <p:txEl>
                                              <p:pRg st="0" end="0"/>
                                            </p:txEl>
                                          </p:spTgt>
                                        </p:tgtEl>
                                        <p:attrNameLst>
                                          <p:attrName>style.visibility</p:attrName>
                                        </p:attrNameLst>
                                      </p:cBhvr>
                                      <p:to>
                                        <p:strVal val="visible"/>
                                      </p:to>
                                    </p:set>
                                  </p:childTnLst>
                                </p:cTn>
                              </p:par>
                            </p:childTnLst>
                          </p:cTn>
                        </p:par>
                        <p:par>
                          <p:cTn id="34" fill="hold">
                            <p:stCondLst>
                              <p:cond delay="17750"/>
                            </p:stCondLst>
                            <p:childTnLst>
                              <p:par>
                                <p:cTn id="35" presetID="26" presetClass="emph" presetSubtype="0" repeatCount="indefinite" fill="hold" nodeType="afterEffect">
                                  <p:stCondLst>
                                    <p:cond delay="0"/>
                                  </p:stCondLst>
                                  <p:endCondLst>
                                    <p:cond evt="onNext" delay="0">
                                      <p:tgtEl>
                                        <p:sldTgt/>
                                      </p:tgtEl>
                                    </p:cond>
                                  </p:endCondLst>
                                  <p:childTnLst>
                                    <p:animEffect transition="out" filter="fade">
                                      <p:cBhvr>
                                        <p:cTn id="36" dur="500" tmFilter="0, 0; .2, .5; .8, .5; 1, 0"/>
                                        <p:tgtEl>
                                          <p:spTgt spid="42">
                                            <p:txEl>
                                              <p:pRg st="0" end="0"/>
                                            </p:txEl>
                                          </p:spTgt>
                                        </p:tgtEl>
                                      </p:cBhvr>
                                    </p:animEffect>
                                    <p:animScale>
                                      <p:cBhvr>
                                        <p:cTn id="37" dur="250" autoRev="1" fill="hold"/>
                                        <p:tgtEl>
                                          <p:spTgt spid="42">
                                            <p:txEl>
                                              <p:pRg st="0" end="0"/>
                                            </p:txEl>
                                          </p:spTgt>
                                        </p:tgtEl>
                                      </p:cBhvr>
                                      <p:by x="105000" y="105000"/>
                                    </p:animScale>
                                  </p:childTnLst>
                                </p:cTn>
                              </p:par>
                            </p:childTnLst>
                          </p:cTn>
                        </p:par>
                        <p:par>
                          <p:cTn id="38" fill="hold">
                            <p:stCondLst>
                              <p:cond delay="18250"/>
                            </p:stCondLst>
                            <p:childTnLst>
                              <p:par>
                                <p:cTn id="39" presetID="1" presetClass="entr" presetSubtype="0" fill="hold" grpId="0" nodeType="afterEffect">
                                  <p:stCondLst>
                                    <p:cond delay="250"/>
                                  </p:stCondLst>
                                  <p:childTnLst>
                                    <p:set>
                                      <p:cBhvr>
                                        <p:cTn id="40" dur="1" fill="hold">
                                          <p:stCondLst>
                                            <p:cond delay="0"/>
                                          </p:stCondLst>
                                        </p:cTn>
                                        <p:tgtEl>
                                          <p:spTgt spid="43">
                                            <p:txEl>
                                              <p:pRg st="0" end="0"/>
                                            </p:txEl>
                                          </p:spTgt>
                                        </p:tgtEl>
                                        <p:attrNameLst>
                                          <p:attrName>style.visibility</p:attrName>
                                        </p:attrNameLst>
                                      </p:cBhvr>
                                      <p:to>
                                        <p:strVal val="visible"/>
                                      </p:to>
                                    </p:set>
                                  </p:childTnLst>
                                </p:cTn>
                              </p:par>
                            </p:childTnLst>
                          </p:cTn>
                        </p:par>
                        <p:par>
                          <p:cTn id="41" fill="hold">
                            <p:stCondLst>
                              <p:cond delay="18500"/>
                            </p:stCondLst>
                            <p:childTnLst>
                              <p:par>
                                <p:cTn id="42" presetID="26" presetClass="emph" presetSubtype="0" repeatCount="indefinite" fill="hold" nodeType="afterEffect">
                                  <p:stCondLst>
                                    <p:cond delay="0"/>
                                  </p:stCondLst>
                                  <p:endCondLst>
                                    <p:cond evt="onNext" delay="0">
                                      <p:tgtEl>
                                        <p:sldTgt/>
                                      </p:tgtEl>
                                    </p:cond>
                                  </p:endCondLst>
                                  <p:childTnLst>
                                    <p:animEffect transition="out" filter="fade">
                                      <p:cBhvr>
                                        <p:cTn id="43" dur="500" tmFilter="0, 0; .2, .5; .8, .5; 1, 0"/>
                                        <p:tgtEl>
                                          <p:spTgt spid="43">
                                            <p:txEl>
                                              <p:pRg st="0" end="0"/>
                                            </p:txEl>
                                          </p:spTgt>
                                        </p:tgtEl>
                                      </p:cBhvr>
                                    </p:animEffect>
                                    <p:animScale>
                                      <p:cBhvr>
                                        <p:cTn id="44" dur="250" autoRev="1" fill="hold"/>
                                        <p:tgtEl>
                                          <p:spTgt spid="43">
                                            <p:txEl>
                                              <p:pRg st="0" end="0"/>
                                            </p:txEl>
                                          </p:spTgt>
                                        </p:tgtEl>
                                      </p:cBhvr>
                                      <p:by x="105000" y="105000"/>
                                    </p:animScale>
                                  </p:childTnLst>
                                </p:cTn>
                              </p:par>
                            </p:childTnLst>
                          </p:cTn>
                        </p:par>
                        <p:par>
                          <p:cTn id="45" fill="hold">
                            <p:stCondLst>
                              <p:cond delay="19000"/>
                            </p:stCondLst>
                            <p:childTnLst>
                              <p:par>
                                <p:cTn id="46" presetID="1" presetClass="entr" presetSubtype="0" fill="hold" grpId="0" nodeType="afterEffect">
                                  <p:stCondLst>
                                    <p:cond delay="250"/>
                                  </p:stCondLst>
                                  <p:childTnLst>
                                    <p:set>
                                      <p:cBhvr>
                                        <p:cTn id="47" dur="1" fill="hold">
                                          <p:stCondLst>
                                            <p:cond delay="0"/>
                                          </p:stCondLst>
                                        </p:cTn>
                                        <p:tgtEl>
                                          <p:spTgt spid="45">
                                            <p:txEl>
                                              <p:pRg st="0" end="0"/>
                                            </p:txEl>
                                          </p:spTgt>
                                        </p:tgtEl>
                                        <p:attrNameLst>
                                          <p:attrName>style.visibility</p:attrName>
                                        </p:attrNameLst>
                                      </p:cBhvr>
                                      <p:to>
                                        <p:strVal val="visible"/>
                                      </p:to>
                                    </p:set>
                                  </p:childTnLst>
                                </p:cTn>
                              </p:par>
                            </p:childTnLst>
                          </p:cTn>
                        </p:par>
                        <p:par>
                          <p:cTn id="48" fill="hold">
                            <p:stCondLst>
                              <p:cond delay="19250"/>
                            </p:stCondLst>
                            <p:childTnLst>
                              <p:par>
                                <p:cTn id="49" presetID="26" presetClass="emph" presetSubtype="0" repeatCount="indefinite" fill="hold" nodeType="afterEffect">
                                  <p:stCondLst>
                                    <p:cond delay="0"/>
                                  </p:stCondLst>
                                  <p:endCondLst>
                                    <p:cond evt="onNext" delay="0">
                                      <p:tgtEl>
                                        <p:sldTgt/>
                                      </p:tgtEl>
                                    </p:cond>
                                  </p:endCondLst>
                                  <p:childTnLst>
                                    <p:animEffect transition="out" filter="fade">
                                      <p:cBhvr>
                                        <p:cTn id="50" dur="500" tmFilter="0, 0; .2, .5; .8, .5; 1, 0"/>
                                        <p:tgtEl>
                                          <p:spTgt spid="45">
                                            <p:txEl>
                                              <p:pRg st="0" end="0"/>
                                            </p:txEl>
                                          </p:spTgt>
                                        </p:tgtEl>
                                      </p:cBhvr>
                                    </p:animEffect>
                                    <p:animScale>
                                      <p:cBhvr>
                                        <p:cTn id="51" dur="250" autoRev="1" fill="hold"/>
                                        <p:tgtEl>
                                          <p:spTgt spid="45">
                                            <p:txEl>
                                              <p:pRg st="0" end="0"/>
                                            </p:txEl>
                                          </p:spTgt>
                                        </p:tgtEl>
                                      </p:cBhvr>
                                      <p:by x="105000" y="105000"/>
                                    </p:animScale>
                                  </p:childTnLst>
                                </p:cTn>
                              </p:par>
                            </p:childTnLst>
                          </p:cTn>
                        </p:par>
                        <p:par>
                          <p:cTn id="52" fill="hold">
                            <p:stCondLst>
                              <p:cond delay="19750"/>
                            </p:stCondLst>
                            <p:childTnLst>
                              <p:par>
                                <p:cTn id="53" presetID="1" presetClass="entr" presetSubtype="0" fill="hold" grpId="0" nodeType="afterEffect">
                                  <p:stCondLst>
                                    <p:cond delay="0"/>
                                  </p:stCondLst>
                                  <p:childTnLst>
                                    <p:set>
                                      <p:cBhvr>
                                        <p:cTn id="54" dur="1" fill="hold">
                                          <p:stCondLst>
                                            <p:cond delay="0"/>
                                          </p:stCondLst>
                                        </p:cTn>
                                        <p:tgtEl>
                                          <p:spTgt spid="44">
                                            <p:txEl>
                                              <p:pRg st="0" end="0"/>
                                            </p:txEl>
                                          </p:spTgt>
                                        </p:tgtEl>
                                        <p:attrNameLst>
                                          <p:attrName>style.visibility</p:attrName>
                                        </p:attrNameLst>
                                      </p:cBhvr>
                                      <p:to>
                                        <p:strVal val="visible"/>
                                      </p:to>
                                    </p:set>
                                  </p:childTnLst>
                                </p:cTn>
                              </p:par>
                            </p:childTnLst>
                          </p:cTn>
                        </p:par>
                        <p:par>
                          <p:cTn id="55" fill="hold">
                            <p:stCondLst>
                              <p:cond delay="19750"/>
                            </p:stCondLst>
                            <p:childTnLst>
                              <p:par>
                                <p:cTn id="56" presetID="26" presetClass="emph" presetSubtype="0" repeatCount="indefinite" fill="hold" nodeType="afterEffect">
                                  <p:stCondLst>
                                    <p:cond delay="0"/>
                                  </p:stCondLst>
                                  <p:endCondLst>
                                    <p:cond evt="onNext" delay="0">
                                      <p:tgtEl>
                                        <p:sldTgt/>
                                      </p:tgtEl>
                                    </p:cond>
                                  </p:endCondLst>
                                  <p:childTnLst>
                                    <p:animEffect transition="out" filter="fade">
                                      <p:cBhvr>
                                        <p:cTn id="57" dur="500" tmFilter="0, 0; .2, .5; .8, .5; 1, 0"/>
                                        <p:tgtEl>
                                          <p:spTgt spid="44">
                                            <p:txEl>
                                              <p:pRg st="0" end="0"/>
                                            </p:txEl>
                                          </p:spTgt>
                                        </p:tgtEl>
                                      </p:cBhvr>
                                    </p:animEffect>
                                    <p:animScale>
                                      <p:cBhvr>
                                        <p:cTn id="58" dur="250" autoRev="1" fill="hold"/>
                                        <p:tgtEl>
                                          <p:spTgt spid="44">
                                            <p:txEl>
                                              <p:pRg st="0" end="0"/>
                                            </p:txEl>
                                          </p:spTgt>
                                        </p:tgtEl>
                                      </p:cBhvr>
                                      <p:by x="105000" y="105000"/>
                                    </p:animScale>
                                  </p:childTnLst>
                                </p:cTn>
                              </p:par>
                            </p:childTnLst>
                          </p:cTn>
                        </p:par>
                        <p:par>
                          <p:cTn id="59" fill="hold">
                            <p:stCondLst>
                              <p:cond delay="20250"/>
                            </p:stCondLst>
                            <p:childTnLst>
                              <p:par>
                                <p:cTn id="60" presetID="1" presetClass="entr" presetSubtype="0" fill="hold" grpId="0" nodeType="afterEffect">
                                  <p:stCondLst>
                                    <p:cond delay="250"/>
                                  </p:stCondLst>
                                  <p:childTnLst>
                                    <p:set>
                                      <p:cBhvr>
                                        <p:cTn id="61" dur="1" fill="hold">
                                          <p:stCondLst>
                                            <p:cond delay="0"/>
                                          </p:stCondLst>
                                        </p:cTn>
                                        <p:tgtEl>
                                          <p:spTgt spid="46">
                                            <p:txEl>
                                              <p:pRg st="0" end="0"/>
                                            </p:txEl>
                                          </p:spTgt>
                                        </p:tgtEl>
                                        <p:attrNameLst>
                                          <p:attrName>style.visibility</p:attrName>
                                        </p:attrNameLst>
                                      </p:cBhvr>
                                      <p:to>
                                        <p:strVal val="visible"/>
                                      </p:to>
                                    </p:set>
                                  </p:childTnLst>
                                </p:cTn>
                              </p:par>
                            </p:childTnLst>
                          </p:cTn>
                        </p:par>
                        <p:par>
                          <p:cTn id="62" fill="hold">
                            <p:stCondLst>
                              <p:cond delay="20500"/>
                            </p:stCondLst>
                            <p:childTnLst>
                              <p:par>
                                <p:cTn id="63" presetID="26" presetClass="emph" presetSubtype="0" repeatCount="indefinite" fill="hold" nodeType="afterEffect">
                                  <p:stCondLst>
                                    <p:cond delay="0"/>
                                  </p:stCondLst>
                                  <p:endCondLst>
                                    <p:cond evt="onNext" delay="0">
                                      <p:tgtEl>
                                        <p:sldTgt/>
                                      </p:tgtEl>
                                    </p:cond>
                                  </p:endCondLst>
                                  <p:childTnLst>
                                    <p:animEffect transition="out" filter="fade">
                                      <p:cBhvr>
                                        <p:cTn id="64" dur="500" tmFilter="0, 0; .2, .5; .8, .5; 1, 0"/>
                                        <p:tgtEl>
                                          <p:spTgt spid="46">
                                            <p:txEl>
                                              <p:pRg st="0" end="0"/>
                                            </p:txEl>
                                          </p:spTgt>
                                        </p:tgtEl>
                                      </p:cBhvr>
                                    </p:animEffect>
                                    <p:animScale>
                                      <p:cBhvr>
                                        <p:cTn id="65" dur="250" autoRev="1" fill="hold"/>
                                        <p:tgtEl>
                                          <p:spTgt spid="46">
                                            <p:txEl>
                                              <p:pRg st="0" end="0"/>
                                            </p:txEl>
                                          </p:spTgt>
                                        </p:tgtEl>
                                      </p:cBhvr>
                                      <p:by x="105000" y="105000"/>
                                    </p:animScale>
                                  </p:childTnLst>
                                </p:cTn>
                              </p:par>
                            </p:childTnLst>
                          </p:cTn>
                        </p:par>
                        <p:par>
                          <p:cTn id="66" fill="hold">
                            <p:stCondLst>
                              <p:cond delay="21000"/>
                            </p:stCondLst>
                            <p:childTnLst>
                              <p:par>
                                <p:cTn id="67" presetID="1" presetClass="entr" presetSubtype="0" fill="hold" grpId="0" nodeType="afterEffect">
                                  <p:stCondLst>
                                    <p:cond delay="250"/>
                                  </p:stCondLst>
                                  <p:childTnLst>
                                    <p:set>
                                      <p:cBhvr>
                                        <p:cTn id="68" dur="1" fill="hold">
                                          <p:stCondLst>
                                            <p:cond delay="0"/>
                                          </p:stCondLst>
                                        </p:cTn>
                                        <p:tgtEl>
                                          <p:spTgt spid="47">
                                            <p:txEl>
                                              <p:pRg st="0" end="0"/>
                                            </p:txEl>
                                          </p:spTgt>
                                        </p:tgtEl>
                                        <p:attrNameLst>
                                          <p:attrName>style.visibility</p:attrName>
                                        </p:attrNameLst>
                                      </p:cBhvr>
                                      <p:to>
                                        <p:strVal val="visible"/>
                                      </p:to>
                                    </p:set>
                                  </p:childTnLst>
                                </p:cTn>
                              </p:par>
                            </p:childTnLst>
                          </p:cTn>
                        </p:par>
                        <p:par>
                          <p:cTn id="69" fill="hold">
                            <p:stCondLst>
                              <p:cond delay="21250"/>
                            </p:stCondLst>
                            <p:childTnLst>
                              <p:par>
                                <p:cTn id="70" presetID="26" presetClass="emph" presetSubtype="0" repeatCount="indefinite" fill="hold" nodeType="afterEffect">
                                  <p:stCondLst>
                                    <p:cond delay="0"/>
                                  </p:stCondLst>
                                  <p:endCondLst>
                                    <p:cond evt="onNext" delay="0">
                                      <p:tgtEl>
                                        <p:sldTgt/>
                                      </p:tgtEl>
                                    </p:cond>
                                  </p:endCondLst>
                                  <p:childTnLst>
                                    <p:animEffect transition="out" filter="fade">
                                      <p:cBhvr>
                                        <p:cTn id="71" dur="500" tmFilter="0, 0; .2, .5; .8, .5; 1, 0"/>
                                        <p:tgtEl>
                                          <p:spTgt spid="47">
                                            <p:txEl>
                                              <p:pRg st="0" end="0"/>
                                            </p:txEl>
                                          </p:spTgt>
                                        </p:tgtEl>
                                      </p:cBhvr>
                                    </p:animEffect>
                                    <p:animScale>
                                      <p:cBhvr>
                                        <p:cTn id="72" dur="250" autoRev="1" fill="hold"/>
                                        <p:tgtEl>
                                          <p:spTgt spid="47">
                                            <p:txEl>
                                              <p:pRg st="0" end="0"/>
                                            </p:txEl>
                                          </p:spTgt>
                                        </p:tgtEl>
                                      </p:cBhvr>
                                      <p:by x="105000" y="105000"/>
                                    </p:animScale>
                                  </p:childTnLst>
                                </p:cTn>
                              </p:par>
                            </p:childTnLst>
                          </p:cTn>
                        </p:par>
                        <p:par>
                          <p:cTn id="73" fill="hold">
                            <p:stCondLst>
                              <p:cond delay="21750"/>
                            </p:stCondLst>
                            <p:childTnLst>
                              <p:par>
                                <p:cTn id="74" presetID="1" presetClass="entr" presetSubtype="0" fill="hold" grpId="0" nodeType="afterEffect">
                                  <p:stCondLst>
                                    <p:cond delay="250"/>
                                  </p:stCondLst>
                                  <p:childTnLst>
                                    <p:set>
                                      <p:cBhvr>
                                        <p:cTn id="75" dur="1" fill="hold">
                                          <p:stCondLst>
                                            <p:cond delay="0"/>
                                          </p:stCondLst>
                                        </p:cTn>
                                        <p:tgtEl>
                                          <p:spTgt spid="48">
                                            <p:txEl>
                                              <p:pRg st="0" end="0"/>
                                            </p:txEl>
                                          </p:spTgt>
                                        </p:tgtEl>
                                        <p:attrNameLst>
                                          <p:attrName>style.visibility</p:attrName>
                                        </p:attrNameLst>
                                      </p:cBhvr>
                                      <p:to>
                                        <p:strVal val="visible"/>
                                      </p:to>
                                    </p:set>
                                  </p:childTnLst>
                                </p:cTn>
                              </p:par>
                            </p:childTnLst>
                          </p:cTn>
                        </p:par>
                        <p:par>
                          <p:cTn id="76" fill="hold">
                            <p:stCondLst>
                              <p:cond delay="22000"/>
                            </p:stCondLst>
                            <p:childTnLst>
                              <p:par>
                                <p:cTn id="77" presetID="26" presetClass="emph" presetSubtype="0" repeatCount="indefinite" fill="hold" nodeType="afterEffect">
                                  <p:stCondLst>
                                    <p:cond delay="0"/>
                                  </p:stCondLst>
                                  <p:endCondLst>
                                    <p:cond evt="onNext" delay="0">
                                      <p:tgtEl>
                                        <p:sldTgt/>
                                      </p:tgtEl>
                                    </p:cond>
                                  </p:endCondLst>
                                  <p:childTnLst>
                                    <p:animEffect transition="out" filter="fade">
                                      <p:cBhvr>
                                        <p:cTn id="78" dur="500" tmFilter="0, 0; .2, .5; .8, .5; 1, 0"/>
                                        <p:tgtEl>
                                          <p:spTgt spid="48">
                                            <p:txEl>
                                              <p:pRg st="0" end="0"/>
                                            </p:txEl>
                                          </p:spTgt>
                                        </p:tgtEl>
                                      </p:cBhvr>
                                    </p:animEffect>
                                    <p:animScale>
                                      <p:cBhvr>
                                        <p:cTn id="79" dur="250" autoRev="1" fill="hold"/>
                                        <p:tgtEl>
                                          <p:spTgt spid="48">
                                            <p:txEl>
                                              <p:pRg st="0" end="0"/>
                                            </p:txEl>
                                          </p:spTgt>
                                        </p:tgtEl>
                                      </p:cBhvr>
                                      <p:by x="105000" y="105000"/>
                                    </p:animScale>
                                  </p:childTnLst>
                                </p:cTn>
                              </p:par>
                            </p:childTnLst>
                          </p:cTn>
                        </p:par>
                        <p:par>
                          <p:cTn id="80" fill="hold">
                            <p:stCondLst>
                              <p:cond delay="22500"/>
                            </p:stCondLst>
                            <p:childTnLst>
                              <p:par>
                                <p:cTn id="81" presetID="1" presetClass="entr" presetSubtype="0" fill="hold" grpId="0" nodeType="afterEffect">
                                  <p:stCondLst>
                                    <p:cond delay="250"/>
                                  </p:stCondLst>
                                  <p:childTnLst>
                                    <p:set>
                                      <p:cBhvr>
                                        <p:cTn id="82" dur="1" fill="hold">
                                          <p:stCondLst>
                                            <p:cond delay="0"/>
                                          </p:stCondLst>
                                        </p:cTn>
                                        <p:tgtEl>
                                          <p:spTgt spid="49">
                                            <p:txEl>
                                              <p:pRg st="0" end="0"/>
                                            </p:txEl>
                                          </p:spTgt>
                                        </p:tgtEl>
                                        <p:attrNameLst>
                                          <p:attrName>style.visibility</p:attrName>
                                        </p:attrNameLst>
                                      </p:cBhvr>
                                      <p:to>
                                        <p:strVal val="visible"/>
                                      </p:to>
                                    </p:set>
                                  </p:childTnLst>
                                </p:cTn>
                              </p:par>
                            </p:childTnLst>
                          </p:cTn>
                        </p:par>
                        <p:par>
                          <p:cTn id="83" fill="hold">
                            <p:stCondLst>
                              <p:cond delay="22750"/>
                            </p:stCondLst>
                            <p:childTnLst>
                              <p:par>
                                <p:cTn id="84" presetID="1" presetClass="entr" presetSubtype="0" fill="hold" grpId="0" nodeType="afterEffect">
                                  <p:stCondLst>
                                    <p:cond delay="250"/>
                                  </p:stCondLst>
                                  <p:childTnLst>
                                    <p:set>
                                      <p:cBhvr>
                                        <p:cTn id="85" dur="1" fill="hold">
                                          <p:stCondLst>
                                            <p:cond delay="0"/>
                                          </p:stCondLst>
                                        </p:cTn>
                                        <p:tgtEl>
                                          <p:spTgt spid="50">
                                            <p:txEl>
                                              <p:pRg st="0" end="0"/>
                                            </p:txEl>
                                          </p:spTgt>
                                        </p:tgtEl>
                                        <p:attrNameLst>
                                          <p:attrName>style.visibility</p:attrName>
                                        </p:attrNameLst>
                                      </p:cBhvr>
                                      <p:to>
                                        <p:strVal val="visible"/>
                                      </p:to>
                                    </p:set>
                                  </p:childTnLst>
                                </p:cTn>
                              </p:par>
                            </p:childTnLst>
                          </p:cTn>
                        </p:par>
                        <p:par>
                          <p:cTn id="86" fill="hold">
                            <p:stCondLst>
                              <p:cond delay="23000"/>
                            </p:stCondLst>
                            <p:childTnLst>
                              <p:par>
                                <p:cTn id="87" presetID="26" presetClass="emph" presetSubtype="0" repeatCount="indefinite" fill="hold" nodeType="afterEffect">
                                  <p:stCondLst>
                                    <p:cond delay="0"/>
                                  </p:stCondLst>
                                  <p:endCondLst>
                                    <p:cond evt="onNext" delay="0">
                                      <p:tgtEl>
                                        <p:sldTgt/>
                                      </p:tgtEl>
                                    </p:cond>
                                  </p:endCondLst>
                                  <p:childTnLst>
                                    <p:animEffect transition="out" filter="fade">
                                      <p:cBhvr>
                                        <p:cTn id="88" dur="500" tmFilter="0, 0; .2, .5; .8, .5; 1, 0"/>
                                        <p:tgtEl>
                                          <p:spTgt spid="50">
                                            <p:txEl>
                                              <p:pRg st="0" end="0"/>
                                            </p:txEl>
                                          </p:spTgt>
                                        </p:tgtEl>
                                      </p:cBhvr>
                                    </p:animEffect>
                                    <p:animScale>
                                      <p:cBhvr>
                                        <p:cTn id="89" dur="250" autoRev="1" fill="hold"/>
                                        <p:tgtEl>
                                          <p:spTgt spid="50">
                                            <p:txEl>
                                              <p:pRg st="0" end="0"/>
                                            </p:txEl>
                                          </p:spTgt>
                                        </p:tgtEl>
                                      </p:cBhvr>
                                      <p:by x="105000" y="105000"/>
                                    </p:animScale>
                                  </p:childTnLst>
                                </p:cTn>
                              </p:par>
                            </p:childTnLst>
                          </p:cTn>
                        </p:par>
                        <p:par>
                          <p:cTn id="90" fill="hold">
                            <p:stCondLst>
                              <p:cond delay="23500"/>
                            </p:stCondLst>
                            <p:childTnLst>
                              <p:par>
                                <p:cTn id="91" presetID="22" presetClass="entr" presetSubtype="2" fill="hold" nodeType="afterEffect">
                                  <p:stCondLst>
                                    <p:cond delay="2000"/>
                                  </p:stCondLst>
                                  <p:childTnLst>
                                    <p:set>
                                      <p:cBhvr>
                                        <p:cTn id="92" dur="1" fill="hold">
                                          <p:stCondLst>
                                            <p:cond delay="0"/>
                                          </p:stCondLst>
                                        </p:cTn>
                                        <p:tgtEl>
                                          <p:spTgt spid="53"/>
                                        </p:tgtEl>
                                        <p:attrNameLst>
                                          <p:attrName>style.visibility</p:attrName>
                                        </p:attrNameLst>
                                      </p:cBhvr>
                                      <p:to>
                                        <p:strVal val="visible"/>
                                      </p:to>
                                    </p:set>
                                    <p:animEffect transition="in" filter="wipe(right)">
                                      <p:cBhvr>
                                        <p:cTn id="93" dur="1750"/>
                                        <p:tgtEl>
                                          <p:spTgt spid="53"/>
                                        </p:tgtEl>
                                      </p:cBhvr>
                                    </p:animEffect>
                                  </p:childTnLst>
                                </p:cTn>
                              </p:par>
                            </p:childTnLst>
                          </p:cTn>
                        </p:par>
                        <p:par>
                          <p:cTn id="94" fill="hold">
                            <p:stCondLst>
                              <p:cond delay="27250"/>
                            </p:stCondLst>
                            <p:childTnLst>
                              <p:par>
                                <p:cTn id="95" presetID="22" presetClass="entr" presetSubtype="8" fill="hold" nodeType="afterEffect">
                                  <p:stCondLst>
                                    <p:cond delay="1000"/>
                                  </p:stCondLst>
                                  <p:childTnLst>
                                    <p:set>
                                      <p:cBhvr>
                                        <p:cTn id="96" dur="1" fill="hold">
                                          <p:stCondLst>
                                            <p:cond delay="0"/>
                                          </p:stCondLst>
                                        </p:cTn>
                                        <p:tgtEl>
                                          <p:spTgt spid="37"/>
                                        </p:tgtEl>
                                        <p:attrNameLst>
                                          <p:attrName>style.visibility</p:attrName>
                                        </p:attrNameLst>
                                      </p:cBhvr>
                                      <p:to>
                                        <p:strVal val="visible"/>
                                      </p:to>
                                    </p:set>
                                    <p:animEffect transition="in" filter="wipe(left)">
                                      <p:cBhvr>
                                        <p:cTn id="9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P spid="23" grpId="0" build="allAtOnce"/>
      <p:bldP spid="42" grpId="0" build="allAtOnce"/>
      <p:bldP spid="43" grpId="0" build="allAtOnce"/>
      <p:bldP spid="44" grpId="0" build="allAtOnce"/>
      <p:bldP spid="45" grpId="0" build="allAtOnce"/>
      <p:bldP spid="46" grpId="0" build="allAtOnce"/>
      <p:bldP spid="47" grpId="0" build="allAtOnce"/>
      <p:bldP spid="48" grpId="0" build="allAtOnce"/>
      <p:bldP spid="49" grpId="0" build="allAtOnce"/>
      <p:bldP spid="50"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3E0D6DB8-D369-4D22-9CDD-757B3F180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1973" y="2375868"/>
            <a:ext cx="1995734" cy="3887214"/>
          </a:xfrm>
          <a:prstGeom prst="rect">
            <a:avLst/>
          </a:prstGeom>
        </p:spPr>
      </p:pic>
      <p:pic>
        <p:nvPicPr>
          <p:cNvPr id="2" name="Picture 1">
            <a:extLst>
              <a:ext uri="{FF2B5EF4-FFF2-40B4-BE49-F238E27FC236}">
                <a16:creationId xmlns:a16="http://schemas.microsoft.com/office/drawing/2014/main" id="{990A2BA5-B636-4AFE-AB31-C74FB002F9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284" y="2712134"/>
            <a:ext cx="1921428" cy="3532176"/>
          </a:xfrm>
          <a:prstGeom prst="rect">
            <a:avLst/>
          </a:prstGeom>
        </p:spPr>
      </p:pic>
      <p:grpSp>
        <p:nvGrpSpPr>
          <p:cNvPr id="26" name="Group 25">
            <a:extLst>
              <a:ext uri="{FF2B5EF4-FFF2-40B4-BE49-F238E27FC236}">
                <a16:creationId xmlns:a16="http://schemas.microsoft.com/office/drawing/2014/main" id="{62CDCC4C-2723-4BC0-8EA5-C3B3F1A735F0}"/>
              </a:ext>
            </a:extLst>
          </p:cNvPr>
          <p:cNvGrpSpPr/>
          <p:nvPr/>
        </p:nvGrpSpPr>
        <p:grpSpPr>
          <a:xfrm>
            <a:off x="3127911" y="424732"/>
            <a:ext cx="5638491" cy="616450"/>
            <a:chOff x="1419701" y="3268553"/>
            <a:chExt cx="6273706" cy="1419859"/>
          </a:xfrm>
        </p:grpSpPr>
        <p:sp>
          <p:nvSpPr>
            <p:cNvPr id="27" name="Speech Bubble: Rectangle with Corners Rounded 26">
              <a:extLst>
                <a:ext uri="{FF2B5EF4-FFF2-40B4-BE49-F238E27FC236}">
                  <a16:creationId xmlns:a16="http://schemas.microsoft.com/office/drawing/2014/main" id="{0787E79A-EC3C-4638-A1C3-FE71BE043F84}"/>
                </a:ext>
              </a:extLst>
            </p:cNvPr>
            <p:cNvSpPr/>
            <p:nvPr/>
          </p:nvSpPr>
          <p:spPr>
            <a:xfrm>
              <a:off x="1419701" y="3268553"/>
              <a:ext cx="6273706" cy="1419859"/>
            </a:xfrm>
            <a:prstGeom prst="wedgeRoundRectCallout">
              <a:avLst>
                <a:gd name="adj1" fmla="val -75540"/>
                <a:gd name="adj2" fmla="val 448135"/>
                <a:gd name="adj3" fmla="val 16667"/>
              </a:avLst>
            </a:prstGeom>
            <a:solidFill>
              <a:schemeClr val="bg1">
                <a:alpha val="25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Box 27">
              <a:extLst>
                <a:ext uri="{FF2B5EF4-FFF2-40B4-BE49-F238E27FC236}">
                  <a16:creationId xmlns:a16="http://schemas.microsoft.com/office/drawing/2014/main" id="{A88CD736-0EB7-47A1-9329-E5CFA60BB288}"/>
                </a:ext>
              </a:extLst>
            </p:cNvPr>
            <p:cNvSpPr txBox="1"/>
            <p:nvPr/>
          </p:nvSpPr>
          <p:spPr>
            <a:xfrm>
              <a:off x="1592842" y="3321015"/>
              <a:ext cx="5922733" cy="659008"/>
            </a:xfrm>
            <a:prstGeom prst="rect">
              <a:avLst/>
            </a:prstGeom>
            <a:noFill/>
            <a:ln>
              <a:noFill/>
            </a:ln>
          </p:spPr>
          <p:txBody>
            <a:bodyPr wrap="square" rtlCol="0">
              <a:spAutoFit/>
            </a:bodyPr>
            <a:lstStyle/>
            <a:p>
              <a:pPr algn="ctr">
                <a:lnSpc>
                  <a:spcPts val="4000"/>
                </a:lnSpc>
              </a:pPr>
              <a:r>
                <a:rPr lang="en-US" sz="3200" dirty="0">
                  <a:latin typeface="Comic Sans MS" panose="030F0702030302020204" pitchFamily="66" charset="0"/>
                </a:rPr>
                <a:t>This week’s fruit is LOVE.</a:t>
              </a:r>
            </a:p>
          </p:txBody>
        </p:sp>
      </p:grpSp>
      <p:grpSp>
        <p:nvGrpSpPr>
          <p:cNvPr id="29" name="Group 28">
            <a:extLst>
              <a:ext uri="{FF2B5EF4-FFF2-40B4-BE49-F238E27FC236}">
                <a16:creationId xmlns:a16="http://schemas.microsoft.com/office/drawing/2014/main" id="{C6F910D4-526B-41B3-990F-3967A49CF8C3}"/>
              </a:ext>
            </a:extLst>
          </p:cNvPr>
          <p:cNvGrpSpPr/>
          <p:nvPr/>
        </p:nvGrpSpPr>
        <p:grpSpPr>
          <a:xfrm>
            <a:off x="3283521" y="2731222"/>
            <a:ext cx="5019901" cy="616450"/>
            <a:chOff x="5285225" y="7024943"/>
            <a:chExt cx="5295724" cy="729246"/>
          </a:xfrm>
        </p:grpSpPr>
        <p:sp>
          <p:nvSpPr>
            <p:cNvPr id="30" name="TextBox 29">
              <a:extLst>
                <a:ext uri="{FF2B5EF4-FFF2-40B4-BE49-F238E27FC236}">
                  <a16:creationId xmlns:a16="http://schemas.microsoft.com/office/drawing/2014/main" id="{EDC046C9-055D-4ED7-92C4-401EC548D5E7}"/>
                </a:ext>
              </a:extLst>
            </p:cNvPr>
            <p:cNvSpPr txBox="1"/>
            <p:nvPr/>
          </p:nvSpPr>
          <p:spPr>
            <a:xfrm>
              <a:off x="5464169" y="7045060"/>
              <a:ext cx="4734188" cy="691775"/>
            </a:xfrm>
            <a:prstGeom prst="rect">
              <a:avLst/>
            </a:prstGeom>
            <a:noFill/>
          </p:spPr>
          <p:txBody>
            <a:bodyPr wrap="square" rtlCol="0">
              <a:spAutoFit/>
            </a:bodyPr>
            <a:lstStyle/>
            <a:p>
              <a:pPr algn="ctr"/>
              <a:r>
                <a:rPr lang="en-GB" sz="3200" b="1" dirty="0">
                  <a:solidFill>
                    <a:srgbClr val="006600"/>
                  </a:solidFill>
                  <a:latin typeface="Comic Sans MS" panose="030F0702030302020204" pitchFamily="66" charset="0"/>
                </a:rPr>
                <a:t>Yes, that’s right. </a:t>
              </a:r>
            </a:p>
          </p:txBody>
        </p:sp>
        <p:sp>
          <p:nvSpPr>
            <p:cNvPr id="31" name="Speech Bubble: Rectangle with Corners Rounded 30">
              <a:extLst>
                <a:ext uri="{FF2B5EF4-FFF2-40B4-BE49-F238E27FC236}">
                  <a16:creationId xmlns:a16="http://schemas.microsoft.com/office/drawing/2014/main" id="{EF702974-88F0-4994-8D26-DE40787542C5}"/>
                </a:ext>
              </a:extLst>
            </p:cNvPr>
            <p:cNvSpPr/>
            <p:nvPr/>
          </p:nvSpPr>
          <p:spPr>
            <a:xfrm>
              <a:off x="5285225" y="7024943"/>
              <a:ext cx="5295724" cy="729246"/>
            </a:xfrm>
            <a:prstGeom prst="wedgeRoundRectCallout">
              <a:avLst>
                <a:gd name="adj1" fmla="val 84363"/>
                <a:gd name="adj2" fmla="val 62794"/>
                <a:gd name="adj3" fmla="val 16667"/>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6" name="Group 35">
            <a:extLst>
              <a:ext uri="{FF2B5EF4-FFF2-40B4-BE49-F238E27FC236}">
                <a16:creationId xmlns:a16="http://schemas.microsoft.com/office/drawing/2014/main" id="{6B7AEF27-D92C-471C-ACBC-98F374D22C7D}"/>
              </a:ext>
            </a:extLst>
          </p:cNvPr>
          <p:cNvGrpSpPr/>
          <p:nvPr/>
        </p:nvGrpSpPr>
        <p:grpSpPr>
          <a:xfrm>
            <a:off x="2701712" y="4319475"/>
            <a:ext cx="6340261" cy="1253905"/>
            <a:chOff x="1419701" y="3268553"/>
            <a:chExt cx="6273706" cy="1419859"/>
          </a:xfrm>
        </p:grpSpPr>
        <p:sp>
          <p:nvSpPr>
            <p:cNvPr id="37" name="Speech Bubble: Rectangle with Corners Rounded 36">
              <a:extLst>
                <a:ext uri="{FF2B5EF4-FFF2-40B4-BE49-F238E27FC236}">
                  <a16:creationId xmlns:a16="http://schemas.microsoft.com/office/drawing/2014/main" id="{9A95CBF2-0D31-45CB-B54E-2F71FA98AA3D}"/>
                </a:ext>
              </a:extLst>
            </p:cNvPr>
            <p:cNvSpPr/>
            <p:nvPr/>
          </p:nvSpPr>
          <p:spPr>
            <a:xfrm>
              <a:off x="1419701" y="3268553"/>
              <a:ext cx="6273706" cy="1419859"/>
            </a:xfrm>
            <a:prstGeom prst="wedgeRoundRectCallout">
              <a:avLst>
                <a:gd name="adj1" fmla="val -65292"/>
                <a:gd name="adj2" fmla="val -112268"/>
                <a:gd name="adj3" fmla="val 16667"/>
              </a:avLst>
            </a:prstGeom>
            <a:solidFill>
              <a:schemeClr val="bg1">
                <a:alpha val="25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TextBox 37">
              <a:extLst>
                <a:ext uri="{FF2B5EF4-FFF2-40B4-BE49-F238E27FC236}">
                  <a16:creationId xmlns:a16="http://schemas.microsoft.com/office/drawing/2014/main" id="{726A0C3A-561A-4781-BE30-60385DA6706D}"/>
                </a:ext>
              </a:extLst>
            </p:cNvPr>
            <p:cNvSpPr txBox="1"/>
            <p:nvPr/>
          </p:nvSpPr>
          <p:spPr>
            <a:xfrm>
              <a:off x="1592842" y="3321015"/>
              <a:ext cx="5922733" cy="862947"/>
            </a:xfrm>
            <a:prstGeom prst="rect">
              <a:avLst/>
            </a:prstGeom>
            <a:noFill/>
            <a:ln>
              <a:noFill/>
            </a:ln>
          </p:spPr>
          <p:txBody>
            <a:bodyPr wrap="square" rtlCol="0">
              <a:spAutoFit/>
            </a:bodyPr>
            <a:lstStyle/>
            <a:p>
              <a:pPr algn="ctr">
                <a:lnSpc>
                  <a:spcPts val="4000"/>
                </a:lnSpc>
              </a:pPr>
              <a:r>
                <a:rPr lang="en-US" sz="3200" dirty="0">
                  <a:latin typeface="Comic Sans MS" panose="030F0702030302020204" pitchFamily="66" charset="0"/>
                </a:rPr>
                <a:t>Let’s read again what </a:t>
              </a:r>
            </a:p>
            <a:p>
              <a:pPr algn="ctr">
                <a:lnSpc>
                  <a:spcPts val="4000"/>
                </a:lnSpc>
              </a:pPr>
              <a:r>
                <a:rPr lang="en-US" sz="3200" dirty="0">
                  <a:latin typeface="Comic Sans MS" panose="030F0702030302020204" pitchFamily="66" charset="0"/>
                </a:rPr>
                <a:t>LOVE is like.</a:t>
              </a:r>
            </a:p>
          </p:txBody>
        </p:sp>
      </p:grpSp>
      <p:sp>
        <p:nvSpPr>
          <p:cNvPr id="13" name="Rectangle 12">
            <a:hlinkClick r:id="rId5" action="ppaction://hlinksldjump"/>
            <a:extLst>
              <a:ext uri="{FF2B5EF4-FFF2-40B4-BE49-F238E27FC236}">
                <a16:creationId xmlns:a16="http://schemas.microsoft.com/office/drawing/2014/main" id="{9CA463D8-9EC0-4CAF-A03E-D6AFA7C82A59}"/>
              </a:ext>
            </a:extLst>
          </p:cNvPr>
          <p:cNvSpPr/>
          <p:nvPr/>
        </p:nvSpPr>
        <p:spPr>
          <a:xfrm>
            <a:off x="-249569" y="-561975"/>
            <a:ext cx="12691137" cy="7981950"/>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EFBA8E6F-8C4C-4F68-81AE-6ACB741331CC}"/>
              </a:ext>
            </a:extLst>
          </p:cNvPr>
          <p:cNvGrpSpPr/>
          <p:nvPr/>
        </p:nvGrpSpPr>
        <p:grpSpPr>
          <a:xfrm>
            <a:off x="9835076" y="5986585"/>
            <a:ext cx="2011680" cy="941878"/>
            <a:chOff x="3474720" y="-1626814"/>
            <a:chExt cx="2011680" cy="941878"/>
          </a:xfrm>
        </p:grpSpPr>
        <p:sp>
          <p:nvSpPr>
            <p:cNvPr id="15" name="Arrow: Right 14">
              <a:extLst>
                <a:ext uri="{FF2B5EF4-FFF2-40B4-BE49-F238E27FC236}">
                  <a16:creationId xmlns:a16="http://schemas.microsoft.com/office/drawing/2014/main" id="{0367B39D-6BE7-40AD-AF0D-4BD9BAD83649}"/>
                </a:ext>
              </a:extLst>
            </p:cNvPr>
            <p:cNvSpPr/>
            <p:nvPr/>
          </p:nvSpPr>
          <p:spPr>
            <a:xfrm>
              <a:off x="3474720" y="-1626814"/>
              <a:ext cx="2011680" cy="94187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68ABFED8-7638-4245-BE57-29A5171D8034}"/>
                </a:ext>
              </a:extLst>
            </p:cNvPr>
            <p:cNvSpPr txBox="1"/>
            <p:nvPr/>
          </p:nvSpPr>
          <p:spPr>
            <a:xfrm>
              <a:off x="3474720" y="-1390458"/>
              <a:ext cx="1749197" cy="461665"/>
            </a:xfrm>
            <a:prstGeom prst="rect">
              <a:avLst/>
            </a:prstGeom>
            <a:noFill/>
          </p:spPr>
          <p:txBody>
            <a:bodyPr wrap="none" rtlCol="0">
              <a:spAutoFit/>
            </a:bodyPr>
            <a:lstStyle/>
            <a:p>
              <a:r>
                <a:rPr lang="en-US" sz="2400" dirty="0">
                  <a:latin typeface="Comic Sans MS" panose="030F0702030302020204" pitchFamily="66" charset="0"/>
                </a:rPr>
                <a:t>Next Slide</a:t>
              </a:r>
              <a:endParaRPr lang="en-GB" sz="2400" dirty="0">
                <a:latin typeface="Comic Sans MS" panose="030F0702030302020204" pitchFamily="66" charset="0"/>
              </a:endParaRPr>
            </a:p>
          </p:txBody>
        </p:sp>
      </p:grpSp>
    </p:spTree>
    <p:extLst>
      <p:ext uri="{BB962C8B-B14F-4D97-AF65-F5344CB8AC3E}">
        <p14:creationId xmlns:p14="http://schemas.microsoft.com/office/powerpoint/2010/main" val="91295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1750"/>
                                        <p:tgtEl>
                                          <p:spTgt spid="26"/>
                                        </p:tgtEl>
                                      </p:cBhvr>
                                    </p:animEffect>
                                  </p:childTnLst>
                                </p:cTn>
                              </p:par>
                            </p:childTnLst>
                          </p:cTn>
                        </p:par>
                        <p:par>
                          <p:cTn id="8" fill="hold">
                            <p:stCondLst>
                              <p:cond delay="1750"/>
                            </p:stCondLst>
                            <p:childTnLst>
                              <p:par>
                                <p:cTn id="9" presetID="22" presetClass="entr" presetSubtype="2" fill="hold" nodeType="afterEffect">
                                  <p:stCondLst>
                                    <p:cond delay="200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1750"/>
                                        <p:tgtEl>
                                          <p:spTgt spid="29"/>
                                        </p:tgtEl>
                                      </p:cBhvr>
                                    </p:animEffect>
                                  </p:childTnLst>
                                </p:cTn>
                              </p:par>
                            </p:childTnLst>
                          </p:cTn>
                        </p:par>
                        <p:par>
                          <p:cTn id="12" fill="hold">
                            <p:stCondLst>
                              <p:cond delay="5500"/>
                            </p:stCondLst>
                            <p:childTnLst>
                              <p:par>
                                <p:cTn id="13" presetID="22" presetClass="entr" presetSubtype="8" fill="hold" nodeType="afterEffect">
                                  <p:stCondLst>
                                    <p:cond delay="150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1750"/>
                                        <p:tgtEl>
                                          <p:spTgt spid="36"/>
                                        </p:tgtEl>
                                      </p:cBhvr>
                                    </p:animEffect>
                                  </p:childTnLst>
                                </p:cTn>
                              </p:par>
                            </p:childTnLst>
                          </p:cTn>
                        </p:par>
                        <p:par>
                          <p:cTn id="16" fill="hold">
                            <p:stCondLst>
                              <p:cond delay="8750"/>
                            </p:stCondLst>
                            <p:childTnLst>
                              <p:par>
                                <p:cTn id="17" presetID="22" presetClass="entr" presetSubtype="8" fill="hold" nodeType="afterEffect">
                                  <p:stCondLst>
                                    <p:cond delay="100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F27EC8-7B40-42A2-98D8-4803D716A953}"/>
              </a:ext>
            </a:extLst>
          </p:cNvPr>
          <p:cNvSpPr/>
          <p:nvPr/>
        </p:nvSpPr>
        <p:spPr>
          <a:xfrm>
            <a:off x="1937231" y="83178"/>
            <a:ext cx="7890302" cy="584775"/>
          </a:xfrm>
          <a:prstGeom prst="rect">
            <a:avLst/>
          </a:prstGeom>
        </p:spPr>
        <p:txBody>
          <a:bodyPr wrap="none">
            <a:spAutoFit/>
          </a:bodyPr>
          <a:lstStyle/>
          <a:p>
            <a:r>
              <a:rPr lang="en-GB" sz="3200" b="1" dirty="0">
                <a:solidFill>
                  <a:srgbClr val="FF0000"/>
                </a:solidFill>
                <a:latin typeface="Comic Sans MS" panose="030F0702030302020204" pitchFamily="66" charset="0"/>
              </a:rPr>
              <a:t>1 Corinthians chapter </a:t>
            </a:r>
            <a:r>
              <a:rPr lang="en-GB" sz="3200" b="1" i="0" dirty="0">
                <a:solidFill>
                  <a:srgbClr val="FF0000"/>
                </a:solidFill>
                <a:effectLst/>
                <a:latin typeface="Comic Sans MS" panose="030F0702030302020204" pitchFamily="66" charset="0"/>
              </a:rPr>
              <a:t>13 </a:t>
            </a:r>
            <a:r>
              <a:rPr lang="en-GB" sz="3200" b="1" dirty="0">
                <a:solidFill>
                  <a:srgbClr val="FF0000"/>
                </a:solidFill>
                <a:latin typeface="Comic Sans MS" panose="030F0702030302020204" pitchFamily="66" charset="0"/>
              </a:rPr>
              <a:t>verses 4 - 8</a:t>
            </a:r>
          </a:p>
        </p:txBody>
      </p:sp>
      <p:sp>
        <p:nvSpPr>
          <p:cNvPr id="4" name="Rectangle 3">
            <a:hlinkClick r:id="rId4" action="ppaction://hlinksldjump"/>
            <a:extLst>
              <a:ext uri="{FF2B5EF4-FFF2-40B4-BE49-F238E27FC236}">
                <a16:creationId xmlns:a16="http://schemas.microsoft.com/office/drawing/2014/main" id="{6927DAAE-02FF-432F-87EB-13D814A56EE5}"/>
              </a:ext>
            </a:extLst>
          </p:cNvPr>
          <p:cNvSpPr/>
          <p:nvPr/>
        </p:nvSpPr>
        <p:spPr>
          <a:xfrm>
            <a:off x="-249569" y="-763143"/>
            <a:ext cx="12691137" cy="7981950"/>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1 Corinthians 13 4-8">
            <a:hlinkClick r:id="" action="ppaction://media"/>
            <a:extLst>
              <a:ext uri="{FF2B5EF4-FFF2-40B4-BE49-F238E27FC236}">
                <a16:creationId xmlns:a16="http://schemas.microsoft.com/office/drawing/2014/main" id="{39B213FF-118B-457D-A498-512AF581926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72964" y="877813"/>
            <a:ext cx="9418836" cy="5331417"/>
          </a:xfrm>
          <a:prstGeom prst="rect">
            <a:avLst/>
          </a:prstGeom>
        </p:spPr>
      </p:pic>
      <p:grpSp>
        <p:nvGrpSpPr>
          <p:cNvPr id="5" name="Group 4">
            <a:extLst>
              <a:ext uri="{FF2B5EF4-FFF2-40B4-BE49-F238E27FC236}">
                <a16:creationId xmlns:a16="http://schemas.microsoft.com/office/drawing/2014/main" id="{EB54551A-1CB0-4B19-B3DC-34634A56C75B}"/>
              </a:ext>
            </a:extLst>
          </p:cNvPr>
          <p:cNvGrpSpPr/>
          <p:nvPr/>
        </p:nvGrpSpPr>
        <p:grpSpPr>
          <a:xfrm>
            <a:off x="9835076" y="5986585"/>
            <a:ext cx="2011680" cy="941878"/>
            <a:chOff x="3474720" y="-1626814"/>
            <a:chExt cx="2011680" cy="941878"/>
          </a:xfrm>
        </p:grpSpPr>
        <p:sp>
          <p:nvSpPr>
            <p:cNvPr id="6" name="Arrow: Right 5">
              <a:extLst>
                <a:ext uri="{FF2B5EF4-FFF2-40B4-BE49-F238E27FC236}">
                  <a16:creationId xmlns:a16="http://schemas.microsoft.com/office/drawing/2014/main" id="{F20F6AB7-3150-425F-A30C-2DAE19E99B9D}"/>
                </a:ext>
              </a:extLst>
            </p:cNvPr>
            <p:cNvSpPr/>
            <p:nvPr/>
          </p:nvSpPr>
          <p:spPr>
            <a:xfrm>
              <a:off x="3474720" y="-1626814"/>
              <a:ext cx="2011680" cy="94187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1BC35153-DF63-48C9-9FB7-F1CF5C18C0C3}"/>
                </a:ext>
              </a:extLst>
            </p:cNvPr>
            <p:cNvSpPr txBox="1"/>
            <p:nvPr/>
          </p:nvSpPr>
          <p:spPr>
            <a:xfrm>
              <a:off x="3474720" y="-1390458"/>
              <a:ext cx="1749197" cy="461665"/>
            </a:xfrm>
            <a:prstGeom prst="rect">
              <a:avLst/>
            </a:prstGeom>
            <a:noFill/>
          </p:spPr>
          <p:txBody>
            <a:bodyPr wrap="none" rtlCol="0">
              <a:spAutoFit/>
            </a:bodyPr>
            <a:lstStyle/>
            <a:p>
              <a:r>
                <a:rPr lang="en-US" sz="2400" dirty="0">
                  <a:latin typeface="Comic Sans MS" panose="030F0702030302020204" pitchFamily="66" charset="0"/>
                </a:rPr>
                <a:t>Next Slide</a:t>
              </a:r>
              <a:endParaRPr lang="en-GB" sz="2400" dirty="0">
                <a:latin typeface="Comic Sans MS" panose="030F0702030302020204" pitchFamily="66" charset="0"/>
              </a:endParaRPr>
            </a:p>
          </p:txBody>
        </p:sp>
      </p:grpSp>
    </p:spTree>
    <p:extLst>
      <p:ext uri="{BB962C8B-B14F-4D97-AF65-F5344CB8AC3E}">
        <p14:creationId xmlns:p14="http://schemas.microsoft.com/office/powerpoint/2010/main" val="219735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59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indefinite"/>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100E0635-4780-4E7F-B493-96C59F6B0F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4798" y="1998687"/>
            <a:ext cx="2248502" cy="3457551"/>
          </a:xfrm>
          <a:prstGeom prst="rect">
            <a:avLst/>
          </a:prstGeom>
        </p:spPr>
      </p:pic>
      <p:sp>
        <p:nvSpPr>
          <p:cNvPr id="5" name="Rectangle 4">
            <a:extLst>
              <a:ext uri="{FF2B5EF4-FFF2-40B4-BE49-F238E27FC236}">
                <a16:creationId xmlns:a16="http://schemas.microsoft.com/office/drawing/2014/main" id="{9BD2C93E-58C9-4981-A6B1-3224755C8C9B}"/>
              </a:ext>
            </a:extLst>
          </p:cNvPr>
          <p:cNvSpPr/>
          <p:nvPr/>
        </p:nvSpPr>
        <p:spPr>
          <a:xfrm>
            <a:off x="2564731" y="227482"/>
            <a:ext cx="7890302" cy="584775"/>
          </a:xfrm>
          <a:prstGeom prst="rect">
            <a:avLst/>
          </a:prstGeom>
        </p:spPr>
        <p:txBody>
          <a:bodyPr wrap="none">
            <a:spAutoFit/>
          </a:bodyPr>
          <a:lstStyle/>
          <a:p>
            <a:r>
              <a:rPr lang="en-GB" sz="3200" b="1" dirty="0">
                <a:solidFill>
                  <a:srgbClr val="FF0000"/>
                </a:solidFill>
                <a:latin typeface="Comic Sans MS" panose="030F0702030302020204" pitchFamily="66" charset="0"/>
              </a:rPr>
              <a:t>1 Corinthians chapter </a:t>
            </a:r>
            <a:r>
              <a:rPr lang="en-GB" sz="3200" b="1" i="0" dirty="0">
                <a:solidFill>
                  <a:srgbClr val="FF0000"/>
                </a:solidFill>
                <a:effectLst/>
                <a:latin typeface="Comic Sans MS" panose="030F0702030302020204" pitchFamily="66" charset="0"/>
              </a:rPr>
              <a:t>13 </a:t>
            </a:r>
            <a:r>
              <a:rPr lang="en-GB" sz="3200" b="1" dirty="0">
                <a:solidFill>
                  <a:srgbClr val="FF0000"/>
                </a:solidFill>
                <a:latin typeface="Comic Sans MS" panose="030F0702030302020204" pitchFamily="66" charset="0"/>
              </a:rPr>
              <a:t>verses 4 - 8</a:t>
            </a:r>
          </a:p>
        </p:txBody>
      </p:sp>
      <p:sp>
        <p:nvSpPr>
          <p:cNvPr id="13" name="TextBox 12">
            <a:extLst>
              <a:ext uri="{FF2B5EF4-FFF2-40B4-BE49-F238E27FC236}">
                <a16:creationId xmlns:a16="http://schemas.microsoft.com/office/drawing/2014/main" id="{CC51BA76-1B35-44E4-8B51-AE5BF04F4D4C}"/>
              </a:ext>
            </a:extLst>
          </p:cNvPr>
          <p:cNvSpPr txBox="1"/>
          <p:nvPr/>
        </p:nvSpPr>
        <p:spPr>
          <a:xfrm>
            <a:off x="230443" y="610231"/>
            <a:ext cx="11483503" cy="5920019"/>
          </a:xfrm>
          <a:prstGeom prst="rect">
            <a:avLst/>
          </a:prstGeom>
          <a:noFill/>
        </p:spPr>
        <p:txBody>
          <a:bodyPr wrap="square">
            <a:spAutoFit/>
          </a:bodyPr>
          <a:lstStyle/>
          <a:p>
            <a:pPr>
              <a:lnSpc>
                <a:spcPct val="150000"/>
              </a:lnSpc>
            </a:pPr>
            <a:r>
              <a:rPr lang="en-GB" sz="3200" dirty="0">
                <a:solidFill>
                  <a:srgbClr val="0000CC"/>
                </a:solidFill>
                <a:latin typeface="Comic Sans MS" panose="030F0702030302020204" pitchFamily="66" charset="0"/>
              </a:rPr>
              <a:t>Love is patient and kind. Love is not jealous, it does not brag, and it is not proud. Love is not rude, is not selfish, and does not become angry easily.</a:t>
            </a:r>
            <a:r>
              <a:rPr lang="en-GB" sz="3200" dirty="0">
                <a:latin typeface="Comic Sans MS" panose="030F0702030302020204" pitchFamily="66" charset="0"/>
              </a:rPr>
              <a:t> Love does </a:t>
            </a:r>
          </a:p>
          <a:p>
            <a:pPr>
              <a:lnSpc>
                <a:spcPct val="150000"/>
              </a:lnSpc>
            </a:pPr>
            <a:r>
              <a:rPr lang="en-GB" sz="3200" dirty="0">
                <a:latin typeface="Comic Sans MS" panose="030F0702030302020204" pitchFamily="66" charset="0"/>
              </a:rPr>
              <a:t>not remember wrongs done against it. </a:t>
            </a:r>
          </a:p>
          <a:p>
            <a:pPr>
              <a:lnSpc>
                <a:spcPct val="150000"/>
              </a:lnSpc>
            </a:pPr>
            <a:r>
              <a:rPr lang="en-GB" sz="3200" dirty="0">
                <a:latin typeface="Comic Sans MS" panose="030F0702030302020204" pitchFamily="66" charset="0"/>
              </a:rPr>
              <a:t>Love takes no pleasure in evil, but rejoices over </a:t>
            </a:r>
          </a:p>
          <a:p>
            <a:pPr>
              <a:lnSpc>
                <a:spcPct val="150000"/>
              </a:lnSpc>
            </a:pPr>
            <a:r>
              <a:rPr lang="en-GB" sz="3200" dirty="0">
                <a:latin typeface="Comic Sans MS" panose="030F0702030302020204" pitchFamily="66" charset="0"/>
              </a:rPr>
              <a:t>the truth. </a:t>
            </a:r>
            <a:r>
              <a:rPr lang="en-GB" sz="3200" dirty="0">
                <a:solidFill>
                  <a:srgbClr val="FF0000"/>
                </a:solidFill>
                <a:latin typeface="Comic Sans MS" panose="030F0702030302020204" pitchFamily="66" charset="0"/>
              </a:rPr>
              <a:t>Love patiently accepts all things. </a:t>
            </a:r>
          </a:p>
          <a:p>
            <a:pPr>
              <a:lnSpc>
                <a:spcPct val="150000"/>
              </a:lnSpc>
            </a:pPr>
            <a:r>
              <a:rPr lang="en-GB" sz="3200" dirty="0">
                <a:solidFill>
                  <a:srgbClr val="FF0000"/>
                </a:solidFill>
                <a:latin typeface="Comic Sans MS" panose="030F0702030302020204" pitchFamily="66" charset="0"/>
              </a:rPr>
              <a:t>It always trusts, always hopes, and always </a:t>
            </a:r>
          </a:p>
          <a:p>
            <a:pPr>
              <a:lnSpc>
                <a:spcPct val="150000"/>
              </a:lnSpc>
            </a:pPr>
            <a:r>
              <a:rPr lang="en-GB" sz="3200" dirty="0">
                <a:solidFill>
                  <a:srgbClr val="FF0000"/>
                </a:solidFill>
                <a:latin typeface="Comic Sans MS" panose="030F0702030302020204" pitchFamily="66" charset="0"/>
              </a:rPr>
              <a:t>continues strong.</a:t>
            </a:r>
            <a:endParaRPr lang="en-GB" sz="4800" dirty="0">
              <a:solidFill>
                <a:srgbClr val="FF0000"/>
              </a:solidFill>
              <a:latin typeface="Comic Sans MS" panose="030F0702030302020204" pitchFamily="66" charset="0"/>
            </a:endParaRPr>
          </a:p>
        </p:txBody>
      </p:sp>
      <p:sp>
        <p:nvSpPr>
          <p:cNvPr id="6" name="Rectangle 5">
            <a:hlinkClick r:id="rId3" action="ppaction://hlinksldjump"/>
            <a:extLst>
              <a:ext uri="{FF2B5EF4-FFF2-40B4-BE49-F238E27FC236}">
                <a16:creationId xmlns:a16="http://schemas.microsoft.com/office/drawing/2014/main" id="{C198FBE9-F822-422D-BAFF-F7C50F69DE65}"/>
              </a:ext>
            </a:extLst>
          </p:cNvPr>
          <p:cNvSpPr/>
          <p:nvPr/>
        </p:nvSpPr>
        <p:spPr>
          <a:xfrm>
            <a:off x="-249569" y="-561975"/>
            <a:ext cx="12691137" cy="7981950"/>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28A6DF59-D932-4C6A-9CE9-5F48000BF256}"/>
              </a:ext>
            </a:extLst>
          </p:cNvPr>
          <p:cNvGrpSpPr/>
          <p:nvPr/>
        </p:nvGrpSpPr>
        <p:grpSpPr>
          <a:xfrm>
            <a:off x="9835076" y="5986585"/>
            <a:ext cx="2011680" cy="941878"/>
            <a:chOff x="3474720" y="-1626814"/>
            <a:chExt cx="2011680" cy="941878"/>
          </a:xfrm>
        </p:grpSpPr>
        <p:sp>
          <p:nvSpPr>
            <p:cNvPr id="8" name="Arrow: Right 7">
              <a:extLst>
                <a:ext uri="{FF2B5EF4-FFF2-40B4-BE49-F238E27FC236}">
                  <a16:creationId xmlns:a16="http://schemas.microsoft.com/office/drawing/2014/main" id="{966EBF9B-9DDD-4D2B-B1B2-86329E358383}"/>
                </a:ext>
              </a:extLst>
            </p:cNvPr>
            <p:cNvSpPr/>
            <p:nvPr/>
          </p:nvSpPr>
          <p:spPr>
            <a:xfrm>
              <a:off x="3474720" y="-1626814"/>
              <a:ext cx="2011680" cy="94187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E1D94EBF-9920-46E0-8DED-5F9C63F2A34C}"/>
                </a:ext>
              </a:extLst>
            </p:cNvPr>
            <p:cNvSpPr txBox="1"/>
            <p:nvPr/>
          </p:nvSpPr>
          <p:spPr>
            <a:xfrm>
              <a:off x="3474720" y="-1390458"/>
              <a:ext cx="1749197" cy="461665"/>
            </a:xfrm>
            <a:prstGeom prst="rect">
              <a:avLst/>
            </a:prstGeom>
            <a:noFill/>
          </p:spPr>
          <p:txBody>
            <a:bodyPr wrap="none" rtlCol="0">
              <a:spAutoFit/>
            </a:bodyPr>
            <a:lstStyle/>
            <a:p>
              <a:r>
                <a:rPr lang="en-US" sz="2400" dirty="0">
                  <a:latin typeface="Comic Sans MS" panose="030F0702030302020204" pitchFamily="66" charset="0"/>
                </a:rPr>
                <a:t>Next Slide</a:t>
              </a:r>
              <a:endParaRPr lang="en-GB" sz="2400" dirty="0">
                <a:latin typeface="Comic Sans MS" panose="030F0702030302020204" pitchFamily="66" charset="0"/>
              </a:endParaRPr>
            </a:p>
          </p:txBody>
        </p:sp>
      </p:grpSp>
    </p:spTree>
    <p:extLst>
      <p:ext uri="{BB962C8B-B14F-4D97-AF65-F5344CB8AC3E}">
        <p14:creationId xmlns:p14="http://schemas.microsoft.com/office/powerpoint/2010/main" val="170471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5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500"/>
                                        <p:tgtEl>
                                          <p:spTgt spid="13"/>
                                        </p:tgtEl>
                                      </p:cBhvr>
                                    </p:animEffect>
                                  </p:childTnLst>
                                </p:cTn>
                              </p:par>
                            </p:childTnLst>
                          </p:cTn>
                        </p:par>
                        <p:par>
                          <p:cTn id="8" fill="hold">
                            <p:stCondLst>
                              <p:cond delay="1750"/>
                            </p:stCondLst>
                            <p:childTnLst>
                              <p:par>
                                <p:cTn id="9" presetID="22" presetClass="entr" presetSubtype="8"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3E0D6DB8-D369-4D22-9CDD-757B3F180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1973" y="2375868"/>
            <a:ext cx="1995734" cy="3887214"/>
          </a:xfrm>
          <a:prstGeom prst="rect">
            <a:avLst/>
          </a:prstGeom>
        </p:spPr>
      </p:pic>
      <p:pic>
        <p:nvPicPr>
          <p:cNvPr id="2" name="Picture 1">
            <a:extLst>
              <a:ext uri="{FF2B5EF4-FFF2-40B4-BE49-F238E27FC236}">
                <a16:creationId xmlns:a16="http://schemas.microsoft.com/office/drawing/2014/main" id="{990A2BA5-B636-4AFE-AB31-C74FB002F9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284" y="2712134"/>
            <a:ext cx="1921428" cy="3532176"/>
          </a:xfrm>
          <a:prstGeom prst="rect">
            <a:avLst/>
          </a:prstGeom>
        </p:spPr>
      </p:pic>
      <p:grpSp>
        <p:nvGrpSpPr>
          <p:cNvPr id="26" name="Group 25">
            <a:extLst>
              <a:ext uri="{FF2B5EF4-FFF2-40B4-BE49-F238E27FC236}">
                <a16:creationId xmlns:a16="http://schemas.microsoft.com/office/drawing/2014/main" id="{62CDCC4C-2723-4BC0-8EA5-C3B3F1A735F0}"/>
              </a:ext>
            </a:extLst>
          </p:cNvPr>
          <p:cNvGrpSpPr/>
          <p:nvPr/>
        </p:nvGrpSpPr>
        <p:grpSpPr>
          <a:xfrm>
            <a:off x="450761" y="441630"/>
            <a:ext cx="10805373" cy="2381790"/>
            <a:chOff x="1419701" y="3268553"/>
            <a:chExt cx="6273706" cy="2570080"/>
          </a:xfrm>
        </p:grpSpPr>
        <p:sp>
          <p:nvSpPr>
            <p:cNvPr id="27" name="Speech Bubble: Rectangle with Corners Rounded 26">
              <a:extLst>
                <a:ext uri="{FF2B5EF4-FFF2-40B4-BE49-F238E27FC236}">
                  <a16:creationId xmlns:a16="http://schemas.microsoft.com/office/drawing/2014/main" id="{0787E79A-EC3C-4638-A1C3-FE71BE043F84}"/>
                </a:ext>
              </a:extLst>
            </p:cNvPr>
            <p:cNvSpPr/>
            <p:nvPr/>
          </p:nvSpPr>
          <p:spPr>
            <a:xfrm>
              <a:off x="1419701" y="3268553"/>
              <a:ext cx="6273706" cy="1419859"/>
            </a:xfrm>
            <a:prstGeom prst="wedgeRoundRectCallout">
              <a:avLst>
                <a:gd name="adj1" fmla="val -38659"/>
                <a:gd name="adj2" fmla="val 180983"/>
                <a:gd name="adj3" fmla="val 16667"/>
              </a:avLst>
            </a:prstGeom>
            <a:solidFill>
              <a:schemeClr val="bg1">
                <a:alpha val="25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Box 27">
              <a:extLst>
                <a:ext uri="{FF2B5EF4-FFF2-40B4-BE49-F238E27FC236}">
                  <a16:creationId xmlns:a16="http://schemas.microsoft.com/office/drawing/2014/main" id="{A88CD736-0EB7-47A1-9329-E5CFA60BB288}"/>
                </a:ext>
              </a:extLst>
            </p:cNvPr>
            <p:cNvSpPr txBox="1"/>
            <p:nvPr/>
          </p:nvSpPr>
          <p:spPr>
            <a:xfrm>
              <a:off x="1592842" y="3321015"/>
              <a:ext cx="5922733" cy="2517618"/>
            </a:xfrm>
            <a:prstGeom prst="rect">
              <a:avLst/>
            </a:prstGeom>
            <a:noFill/>
            <a:ln>
              <a:noFill/>
            </a:ln>
          </p:spPr>
          <p:txBody>
            <a:bodyPr wrap="square" rtlCol="0">
              <a:spAutoFit/>
            </a:bodyPr>
            <a:lstStyle/>
            <a:p>
              <a:pPr algn="ctr">
                <a:lnSpc>
                  <a:spcPts val="4000"/>
                </a:lnSpc>
              </a:pPr>
              <a:r>
                <a:rPr lang="en-US" sz="3200" dirty="0">
                  <a:latin typeface="Comic Sans MS" panose="030F0702030302020204" pitchFamily="66" charset="0"/>
                </a:rPr>
                <a:t>Those are really good descriptions of what LOVE is.</a:t>
              </a:r>
            </a:p>
          </p:txBody>
        </p:sp>
      </p:grpSp>
      <p:grpSp>
        <p:nvGrpSpPr>
          <p:cNvPr id="29" name="Group 28">
            <a:extLst>
              <a:ext uri="{FF2B5EF4-FFF2-40B4-BE49-F238E27FC236}">
                <a16:creationId xmlns:a16="http://schemas.microsoft.com/office/drawing/2014/main" id="{C6F910D4-526B-41B3-990F-3967A49CF8C3}"/>
              </a:ext>
            </a:extLst>
          </p:cNvPr>
          <p:cNvGrpSpPr/>
          <p:nvPr/>
        </p:nvGrpSpPr>
        <p:grpSpPr>
          <a:xfrm>
            <a:off x="2103385" y="1863474"/>
            <a:ext cx="7530011" cy="1124391"/>
            <a:chOff x="5285225" y="6998773"/>
            <a:chExt cx="5295724" cy="1308988"/>
          </a:xfrm>
        </p:grpSpPr>
        <p:sp>
          <p:nvSpPr>
            <p:cNvPr id="30" name="TextBox 29">
              <a:extLst>
                <a:ext uri="{FF2B5EF4-FFF2-40B4-BE49-F238E27FC236}">
                  <a16:creationId xmlns:a16="http://schemas.microsoft.com/office/drawing/2014/main" id="{EDC046C9-055D-4ED7-92C4-401EC548D5E7}"/>
                </a:ext>
              </a:extLst>
            </p:cNvPr>
            <p:cNvSpPr txBox="1"/>
            <p:nvPr/>
          </p:nvSpPr>
          <p:spPr>
            <a:xfrm>
              <a:off x="5420721" y="6998773"/>
              <a:ext cx="4734188" cy="1254070"/>
            </a:xfrm>
            <a:prstGeom prst="rect">
              <a:avLst/>
            </a:prstGeom>
            <a:noFill/>
          </p:spPr>
          <p:txBody>
            <a:bodyPr wrap="square" rtlCol="0">
              <a:spAutoFit/>
            </a:bodyPr>
            <a:lstStyle/>
            <a:p>
              <a:pPr algn="ctr"/>
              <a:r>
                <a:rPr lang="en-GB" sz="3200" b="1" dirty="0">
                  <a:solidFill>
                    <a:srgbClr val="006600"/>
                  </a:solidFill>
                  <a:latin typeface="Comic Sans MS" panose="030F0702030302020204" pitchFamily="66" charset="0"/>
                </a:rPr>
                <a:t>We must remember that we are still growing as Christians.</a:t>
              </a:r>
            </a:p>
          </p:txBody>
        </p:sp>
        <p:sp>
          <p:nvSpPr>
            <p:cNvPr id="31" name="Speech Bubble: Rectangle with Corners Rounded 30">
              <a:extLst>
                <a:ext uri="{FF2B5EF4-FFF2-40B4-BE49-F238E27FC236}">
                  <a16:creationId xmlns:a16="http://schemas.microsoft.com/office/drawing/2014/main" id="{EF702974-88F0-4994-8D26-DE40787542C5}"/>
                </a:ext>
              </a:extLst>
            </p:cNvPr>
            <p:cNvSpPr/>
            <p:nvPr/>
          </p:nvSpPr>
          <p:spPr>
            <a:xfrm>
              <a:off x="5285225" y="7024941"/>
              <a:ext cx="5295724" cy="1282820"/>
            </a:xfrm>
            <a:prstGeom prst="wedgeRoundRectCallout">
              <a:avLst>
                <a:gd name="adj1" fmla="val 55278"/>
                <a:gd name="adj2" fmla="val 86877"/>
                <a:gd name="adj3" fmla="val 16667"/>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TextBox 13">
            <a:extLst>
              <a:ext uri="{FF2B5EF4-FFF2-40B4-BE49-F238E27FC236}">
                <a16:creationId xmlns:a16="http://schemas.microsoft.com/office/drawing/2014/main" id="{B9BEA883-7C4B-4543-B2CD-038622478178}"/>
              </a:ext>
            </a:extLst>
          </p:cNvPr>
          <p:cNvSpPr txBox="1"/>
          <p:nvPr/>
        </p:nvSpPr>
        <p:spPr>
          <a:xfrm>
            <a:off x="530539" y="1079192"/>
            <a:ext cx="10507168" cy="580095"/>
          </a:xfrm>
          <a:prstGeom prst="rect">
            <a:avLst/>
          </a:prstGeom>
          <a:noFill/>
        </p:spPr>
        <p:txBody>
          <a:bodyPr wrap="square">
            <a:spAutoFit/>
          </a:bodyPr>
          <a:lstStyle/>
          <a:p>
            <a:pPr>
              <a:lnSpc>
                <a:spcPts val="4000"/>
              </a:lnSpc>
            </a:pPr>
            <a:r>
              <a:rPr lang="en-GB" sz="3200" dirty="0">
                <a:latin typeface="Comic Sans MS" panose="030F0702030302020204" pitchFamily="66" charset="0"/>
              </a:rPr>
              <a:t> I would really like to be like that, but I know I’m not.</a:t>
            </a:r>
            <a:endParaRPr lang="en-US" sz="3200" dirty="0">
              <a:latin typeface="Comic Sans MS" panose="030F0702030302020204" pitchFamily="66" charset="0"/>
            </a:endParaRPr>
          </a:p>
        </p:txBody>
      </p:sp>
      <p:grpSp>
        <p:nvGrpSpPr>
          <p:cNvPr id="3" name="Group 2">
            <a:extLst>
              <a:ext uri="{FF2B5EF4-FFF2-40B4-BE49-F238E27FC236}">
                <a16:creationId xmlns:a16="http://schemas.microsoft.com/office/drawing/2014/main" id="{457E9130-0EC1-479E-8704-D08220AC856B}"/>
              </a:ext>
            </a:extLst>
          </p:cNvPr>
          <p:cNvGrpSpPr/>
          <p:nvPr/>
        </p:nvGrpSpPr>
        <p:grpSpPr>
          <a:xfrm>
            <a:off x="2436254" y="3157701"/>
            <a:ext cx="6813556" cy="1569661"/>
            <a:chOff x="2493875" y="3292953"/>
            <a:chExt cx="6813556" cy="1569661"/>
          </a:xfrm>
        </p:grpSpPr>
        <p:sp>
          <p:nvSpPr>
            <p:cNvPr id="17" name="TextBox 16">
              <a:extLst>
                <a:ext uri="{FF2B5EF4-FFF2-40B4-BE49-F238E27FC236}">
                  <a16:creationId xmlns:a16="http://schemas.microsoft.com/office/drawing/2014/main" id="{319CBFA6-39F9-4075-B992-E9BA38000E1C}"/>
                </a:ext>
              </a:extLst>
            </p:cNvPr>
            <p:cNvSpPr txBox="1"/>
            <p:nvPr/>
          </p:nvSpPr>
          <p:spPr>
            <a:xfrm>
              <a:off x="2601291" y="3292953"/>
              <a:ext cx="6673514" cy="1569661"/>
            </a:xfrm>
            <a:prstGeom prst="rect">
              <a:avLst/>
            </a:prstGeom>
            <a:noFill/>
          </p:spPr>
          <p:txBody>
            <a:bodyPr wrap="square" rtlCol="0">
              <a:spAutoFit/>
            </a:bodyPr>
            <a:lstStyle/>
            <a:p>
              <a:pPr algn="ctr"/>
              <a:r>
                <a:rPr lang="en-GB" sz="3200" b="1" dirty="0">
                  <a:solidFill>
                    <a:srgbClr val="006600"/>
                  </a:solidFill>
                  <a:latin typeface="Comic Sans MS" panose="030F0702030302020204" pitchFamily="66" charset="0"/>
                </a:rPr>
                <a:t>We must try and show these behaviours in our lives and the Holy Spirit will help us to grow.</a:t>
              </a:r>
            </a:p>
          </p:txBody>
        </p:sp>
        <p:sp>
          <p:nvSpPr>
            <p:cNvPr id="18" name="Speech Bubble: Rectangle with Corners Rounded 17">
              <a:extLst>
                <a:ext uri="{FF2B5EF4-FFF2-40B4-BE49-F238E27FC236}">
                  <a16:creationId xmlns:a16="http://schemas.microsoft.com/office/drawing/2014/main" id="{FB7A0330-3C0E-4773-8B5C-8D762C0BB881}"/>
                </a:ext>
              </a:extLst>
            </p:cNvPr>
            <p:cNvSpPr/>
            <p:nvPr/>
          </p:nvSpPr>
          <p:spPr>
            <a:xfrm>
              <a:off x="2493875" y="3310076"/>
              <a:ext cx="6813556" cy="1552538"/>
            </a:xfrm>
            <a:prstGeom prst="wedgeRoundRectCallout">
              <a:avLst>
                <a:gd name="adj1" fmla="val 61138"/>
                <a:gd name="adj2" fmla="val -39213"/>
                <a:gd name="adj3" fmla="val 16667"/>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 name="Group 4">
            <a:extLst>
              <a:ext uri="{FF2B5EF4-FFF2-40B4-BE49-F238E27FC236}">
                <a16:creationId xmlns:a16="http://schemas.microsoft.com/office/drawing/2014/main" id="{775F258C-CADA-4C41-8947-0DAB06C6F83C}"/>
              </a:ext>
            </a:extLst>
          </p:cNvPr>
          <p:cNvGrpSpPr/>
          <p:nvPr/>
        </p:nvGrpSpPr>
        <p:grpSpPr>
          <a:xfrm>
            <a:off x="2377329" y="4907826"/>
            <a:ext cx="6813588" cy="1572223"/>
            <a:chOff x="1684990" y="6695321"/>
            <a:chExt cx="6813588" cy="1572223"/>
          </a:xfrm>
        </p:grpSpPr>
        <p:sp>
          <p:nvSpPr>
            <p:cNvPr id="22" name="Speech Bubble: Rectangle with Corners Rounded 21">
              <a:extLst>
                <a:ext uri="{FF2B5EF4-FFF2-40B4-BE49-F238E27FC236}">
                  <a16:creationId xmlns:a16="http://schemas.microsoft.com/office/drawing/2014/main" id="{2FE0E1DA-948C-458E-AB2A-786DBE3BAA8E}"/>
                </a:ext>
              </a:extLst>
            </p:cNvPr>
            <p:cNvSpPr/>
            <p:nvPr/>
          </p:nvSpPr>
          <p:spPr>
            <a:xfrm>
              <a:off x="1685022" y="6695321"/>
              <a:ext cx="6813556" cy="1552538"/>
            </a:xfrm>
            <a:prstGeom prst="wedgeRoundRectCallout">
              <a:avLst>
                <a:gd name="adj1" fmla="val 61675"/>
                <a:gd name="adj2" fmla="val -148762"/>
                <a:gd name="adj3" fmla="val 16667"/>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Box 23">
              <a:extLst>
                <a:ext uri="{FF2B5EF4-FFF2-40B4-BE49-F238E27FC236}">
                  <a16:creationId xmlns:a16="http://schemas.microsoft.com/office/drawing/2014/main" id="{D962E0E2-FF08-419E-9563-A5331207C407}"/>
                </a:ext>
              </a:extLst>
            </p:cNvPr>
            <p:cNvSpPr txBox="1"/>
            <p:nvPr/>
          </p:nvSpPr>
          <p:spPr>
            <a:xfrm>
              <a:off x="1684990" y="6697885"/>
              <a:ext cx="6673514" cy="1569659"/>
            </a:xfrm>
            <a:prstGeom prst="rect">
              <a:avLst/>
            </a:prstGeom>
            <a:noFill/>
          </p:spPr>
          <p:txBody>
            <a:bodyPr wrap="square" rtlCol="0">
              <a:spAutoFit/>
            </a:bodyPr>
            <a:lstStyle/>
            <a:p>
              <a:pPr algn="ctr"/>
              <a:r>
                <a:rPr lang="en-GB" sz="3200" b="1" dirty="0">
                  <a:solidFill>
                    <a:srgbClr val="006600"/>
                  </a:solidFill>
                  <a:latin typeface="Comic Sans MS" panose="030F0702030302020204" pitchFamily="66" charset="0"/>
                </a:rPr>
                <a:t>Remember to keep asking the Holy Spirit to help you show the fruit in your life.</a:t>
              </a:r>
            </a:p>
          </p:txBody>
        </p:sp>
      </p:grpSp>
      <p:sp>
        <p:nvSpPr>
          <p:cNvPr id="19" name="Rectangle 18">
            <a:hlinkClick r:id="rId5" action="ppaction://hlinksldjump"/>
            <a:extLst>
              <a:ext uri="{FF2B5EF4-FFF2-40B4-BE49-F238E27FC236}">
                <a16:creationId xmlns:a16="http://schemas.microsoft.com/office/drawing/2014/main" id="{9464177B-1632-4919-AA8C-57CF59F765AD}"/>
              </a:ext>
            </a:extLst>
          </p:cNvPr>
          <p:cNvSpPr/>
          <p:nvPr/>
        </p:nvSpPr>
        <p:spPr>
          <a:xfrm>
            <a:off x="-249569" y="-561975"/>
            <a:ext cx="12691137" cy="7981950"/>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a:extLst>
              <a:ext uri="{FF2B5EF4-FFF2-40B4-BE49-F238E27FC236}">
                <a16:creationId xmlns:a16="http://schemas.microsoft.com/office/drawing/2014/main" id="{3B935719-3AEE-45A6-8BF6-4156337A374D}"/>
              </a:ext>
            </a:extLst>
          </p:cNvPr>
          <p:cNvGrpSpPr/>
          <p:nvPr/>
        </p:nvGrpSpPr>
        <p:grpSpPr>
          <a:xfrm>
            <a:off x="9835076" y="5986585"/>
            <a:ext cx="2011680" cy="941878"/>
            <a:chOff x="3474720" y="-1626814"/>
            <a:chExt cx="2011680" cy="941878"/>
          </a:xfrm>
        </p:grpSpPr>
        <p:sp>
          <p:nvSpPr>
            <p:cNvPr id="21" name="Arrow: Right 20">
              <a:extLst>
                <a:ext uri="{FF2B5EF4-FFF2-40B4-BE49-F238E27FC236}">
                  <a16:creationId xmlns:a16="http://schemas.microsoft.com/office/drawing/2014/main" id="{E67E0FB2-4D09-4B64-A2DF-B08A7377A59E}"/>
                </a:ext>
              </a:extLst>
            </p:cNvPr>
            <p:cNvSpPr/>
            <p:nvPr/>
          </p:nvSpPr>
          <p:spPr>
            <a:xfrm>
              <a:off x="3474720" y="-1626814"/>
              <a:ext cx="2011680" cy="94187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2B5D9ADC-7004-4E0D-A1C9-F6AA5F62FF47}"/>
                </a:ext>
              </a:extLst>
            </p:cNvPr>
            <p:cNvSpPr txBox="1"/>
            <p:nvPr/>
          </p:nvSpPr>
          <p:spPr>
            <a:xfrm>
              <a:off x="3474720" y="-1390458"/>
              <a:ext cx="1749197" cy="461665"/>
            </a:xfrm>
            <a:prstGeom prst="rect">
              <a:avLst/>
            </a:prstGeom>
            <a:noFill/>
          </p:spPr>
          <p:txBody>
            <a:bodyPr wrap="none" rtlCol="0">
              <a:spAutoFit/>
            </a:bodyPr>
            <a:lstStyle/>
            <a:p>
              <a:r>
                <a:rPr lang="en-US" sz="2400" dirty="0">
                  <a:latin typeface="Comic Sans MS" panose="030F0702030302020204" pitchFamily="66" charset="0"/>
                </a:rPr>
                <a:t>Next Slide</a:t>
              </a:r>
              <a:endParaRPr lang="en-GB" sz="2400" dirty="0">
                <a:latin typeface="Comic Sans MS" panose="030F0702030302020204" pitchFamily="66" charset="0"/>
              </a:endParaRPr>
            </a:p>
          </p:txBody>
        </p:sp>
      </p:grpSp>
    </p:spTree>
    <p:extLst>
      <p:ext uri="{BB962C8B-B14F-4D97-AF65-F5344CB8AC3E}">
        <p14:creationId xmlns:p14="http://schemas.microsoft.com/office/powerpoint/2010/main" val="291872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1750"/>
                                        <p:tgtEl>
                                          <p:spTgt spid="26"/>
                                        </p:tgtEl>
                                      </p:cBhvr>
                                    </p:animEffect>
                                  </p:childTnLst>
                                </p:cTn>
                              </p:par>
                            </p:childTnLst>
                          </p:cTn>
                        </p:par>
                        <p:par>
                          <p:cTn id="8" fill="hold">
                            <p:stCondLst>
                              <p:cond delay="1750"/>
                            </p:stCondLst>
                            <p:childTnLst>
                              <p:par>
                                <p:cTn id="9" presetID="22" presetClass="entr" presetSubtype="8" fill="hold" grpId="0" nodeType="afterEffect">
                                  <p:stCondLst>
                                    <p:cond delay="200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750"/>
                                        <p:tgtEl>
                                          <p:spTgt spid="14"/>
                                        </p:tgtEl>
                                      </p:cBhvr>
                                    </p:animEffect>
                                  </p:childTnLst>
                                </p:cTn>
                              </p:par>
                            </p:childTnLst>
                          </p:cTn>
                        </p:par>
                        <p:par>
                          <p:cTn id="12" fill="hold">
                            <p:stCondLst>
                              <p:cond delay="5500"/>
                            </p:stCondLst>
                            <p:childTnLst>
                              <p:par>
                                <p:cTn id="13" presetID="22" presetClass="entr" presetSubtype="2" fill="hold" nodeType="afterEffect">
                                  <p:stCondLst>
                                    <p:cond delay="2000"/>
                                  </p:stCondLst>
                                  <p:childTnLst>
                                    <p:set>
                                      <p:cBhvr>
                                        <p:cTn id="14" dur="1" fill="hold">
                                          <p:stCondLst>
                                            <p:cond delay="0"/>
                                          </p:stCondLst>
                                        </p:cTn>
                                        <p:tgtEl>
                                          <p:spTgt spid="29"/>
                                        </p:tgtEl>
                                        <p:attrNameLst>
                                          <p:attrName>style.visibility</p:attrName>
                                        </p:attrNameLst>
                                      </p:cBhvr>
                                      <p:to>
                                        <p:strVal val="visible"/>
                                      </p:to>
                                    </p:set>
                                    <p:animEffect transition="in" filter="wipe(right)">
                                      <p:cBhvr>
                                        <p:cTn id="15" dur="1750"/>
                                        <p:tgtEl>
                                          <p:spTgt spid="29"/>
                                        </p:tgtEl>
                                      </p:cBhvr>
                                    </p:animEffect>
                                  </p:childTnLst>
                                </p:cTn>
                              </p:par>
                            </p:childTnLst>
                          </p:cTn>
                        </p:par>
                        <p:par>
                          <p:cTn id="16" fill="hold">
                            <p:stCondLst>
                              <p:cond delay="9250"/>
                            </p:stCondLst>
                            <p:childTnLst>
                              <p:par>
                                <p:cTn id="17" presetID="22" presetClass="entr" presetSubtype="2" fill="hold" nodeType="afterEffect">
                                  <p:stCondLst>
                                    <p:cond delay="2000"/>
                                  </p:stCondLst>
                                  <p:childTnLst>
                                    <p:set>
                                      <p:cBhvr>
                                        <p:cTn id="18" dur="1" fill="hold">
                                          <p:stCondLst>
                                            <p:cond delay="0"/>
                                          </p:stCondLst>
                                        </p:cTn>
                                        <p:tgtEl>
                                          <p:spTgt spid="3"/>
                                        </p:tgtEl>
                                        <p:attrNameLst>
                                          <p:attrName>style.visibility</p:attrName>
                                        </p:attrNameLst>
                                      </p:cBhvr>
                                      <p:to>
                                        <p:strVal val="visible"/>
                                      </p:to>
                                    </p:set>
                                    <p:animEffect transition="in" filter="wipe(right)">
                                      <p:cBhvr>
                                        <p:cTn id="19" dur="1750"/>
                                        <p:tgtEl>
                                          <p:spTgt spid="3"/>
                                        </p:tgtEl>
                                      </p:cBhvr>
                                    </p:animEffect>
                                  </p:childTnLst>
                                </p:cTn>
                              </p:par>
                            </p:childTnLst>
                          </p:cTn>
                        </p:par>
                        <p:par>
                          <p:cTn id="20" fill="hold">
                            <p:stCondLst>
                              <p:cond delay="13000"/>
                            </p:stCondLst>
                            <p:childTnLst>
                              <p:par>
                                <p:cTn id="21" presetID="22" presetClass="entr" presetSubtype="2" fill="hold" nodeType="afterEffect">
                                  <p:stCondLst>
                                    <p:cond delay="2000"/>
                                  </p:stCondLst>
                                  <p:childTnLst>
                                    <p:set>
                                      <p:cBhvr>
                                        <p:cTn id="22" dur="1" fill="hold">
                                          <p:stCondLst>
                                            <p:cond delay="0"/>
                                          </p:stCondLst>
                                        </p:cTn>
                                        <p:tgtEl>
                                          <p:spTgt spid="5"/>
                                        </p:tgtEl>
                                        <p:attrNameLst>
                                          <p:attrName>style.visibility</p:attrName>
                                        </p:attrNameLst>
                                      </p:cBhvr>
                                      <p:to>
                                        <p:strVal val="visible"/>
                                      </p:to>
                                    </p:set>
                                    <p:animEffect transition="in" filter="wipe(right)">
                                      <p:cBhvr>
                                        <p:cTn id="23" dur="1750"/>
                                        <p:tgtEl>
                                          <p:spTgt spid="5"/>
                                        </p:tgtEl>
                                      </p:cBhvr>
                                    </p:animEffect>
                                  </p:childTnLst>
                                </p:cTn>
                              </p:par>
                            </p:childTnLst>
                          </p:cTn>
                        </p:par>
                        <p:par>
                          <p:cTn id="24" fill="hold">
                            <p:stCondLst>
                              <p:cond delay="16750"/>
                            </p:stCondLst>
                            <p:childTnLst>
                              <p:par>
                                <p:cTn id="25" presetID="22" presetClass="entr" presetSubtype="8" fill="hold" nodeType="afterEffect">
                                  <p:stCondLst>
                                    <p:cond delay="100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3E0D6DB8-D369-4D22-9CDD-757B3F180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1973" y="2375868"/>
            <a:ext cx="1995734" cy="3887214"/>
          </a:xfrm>
          <a:prstGeom prst="rect">
            <a:avLst/>
          </a:prstGeom>
        </p:spPr>
      </p:pic>
      <p:pic>
        <p:nvPicPr>
          <p:cNvPr id="2" name="Picture 1">
            <a:extLst>
              <a:ext uri="{FF2B5EF4-FFF2-40B4-BE49-F238E27FC236}">
                <a16:creationId xmlns:a16="http://schemas.microsoft.com/office/drawing/2014/main" id="{990A2BA5-B636-4AFE-AB31-C74FB002F9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284" y="2712134"/>
            <a:ext cx="1921428" cy="3532176"/>
          </a:xfrm>
          <a:prstGeom prst="rect">
            <a:avLst/>
          </a:prstGeom>
        </p:spPr>
      </p:pic>
      <p:grpSp>
        <p:nvGrpSpPr>
          <p:cNvPr id="29" name="Group 28">
            <a:extLst>
              <a:ext uri="{FF2B5EF4-FFF2-40B4-BE49-F238E27FC236}">
                <a16:creationId xmlns:a16="http://schemas.microsoft.com/office/drawing/2014/main" id="{C6F910D4-526B-41B3-990F-3967A49CF8C3}"/>
              </a:ext>
            </a:extLst>
          </p:cNvPr>
          <p:cNvGrpSpPr/>
          <p:nvPr/>
        </p:nvGrpSpPr>
        <p:grpSpPr>
          <a:xfrm>
            <a:off x="146569" y="217554"/>
            <a:ext cx="9934495" cy="1404427"/>
            <a:chOff x="5285225" y="6998773"/>
            <a:chExt cx="5295724" cy="1308988"/>
          </a:xfrm>
        </p:grpSpPr>
        <p:sp>
          <p:nvSpPr>
            <p:cNvPr id="30" name="TextBox 29">
              <a:extLst>
                <a:ext uri="{FF2B5EF4-FFF2-40B4-BE49-F238E27FC236}">
                  <a16:creationId xmlns:a16="http://schemas.microsoft.com/office/drawing/2014/main" id="{EDC046C9-055D-4ED7-92C4-401EC548D5E7}"/>
                </a:ext>
              </a:extLst>
            </p:cNvPr>
            <p:cNvSpPr txBox="1"/>
            <p:nvPr/>
          </p:nvSpPr>
          <p:spPr>
            <a:xfrm>
              <a:off x="5420721" y="6998773"/>
              <a:ext cx="4734188" cy="545036"/>
            </a:xfrm>
            <a:prstGeom prst="rect">
              <a:avLst/>
            </a:prstGeom>
            <a:noFill/>
          </p:spPr>
          <p:txBody>
            <a:bodyPr wrap="square" rtlCol="0">
              <a:spAutoFit/>
            </a:bodyPr>
            <a:lstStyle/>
            <a:p>
              <a:pPr algn="ctr"/>
              <a:r>
                <a:rPr lang="en-GB" sz="3200" b="1" dirty="0">
                  <a:solidFill>
                    <a:srgbClr val="006600"/>
                  </a:solidFill>
                  <a:latin typeface="Comic Sans MS" panose="030F0702030302020204" pitchFamily="66" charset="0"/>
                </a:rPr>
                <a:t>So, my challenge for you this week is:</a:t>
              </a:r>
            </a:p>
          </p:txBody>
        </p:sp>
        <p:sp>
          <p:nvSpPr>
            <p:cNvPr id="31" name="Speech Bubble: Rectangle with Corners Rounded 30">
              <a:extLst>
                <a:ext uri="{FF2B5EF4-FFF2-40B4-BE49-F238E27FC236}">
                  <a16:creationId xmlns:a16="http://schemas.microsoft.com/office/drawing/2014/main" id="{EF702974-88F0-4994-8D26-DE40787542C5}"/>
                </a:ext>
              </a:extLst>
            </p:cNvPr>
            <p:cNvSpPr/>
            <p:nvPr/>
          </p:nvSpPr>
          <p:spPr>
            <a:xfrm>
              <a:off x="5285225" y="7024941"/>
              <a:ext cx="5295724" cy="1282820"/>
            </a:xfrm>
            <a:prstGeom prst="wedgeRoundRectCallout">
              <a:avLst>
                <a:gd name="adj1" fmla="val 49177"/>
                <a:gd name="adj2" fmla="val 179502"/>
                <a:gd name="adj3" fmla="val 16667"/>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 name="Group 2">
            <a:extLst>
              <a:ext uri="{FF2B5EF4-FFF2-40B4-BE49-F238E27FC236}">
                <a16:creationId xmlns:a16="http://schemas.microsoft.com/office/drawing/2014/main" id="{457E9130-0EC1-479E-8704-D08220AC856B}"/>
              </a:ext>
            </a:extLst>
          </p:cNvPr>
          <p:cNvGrpSpPr/>
          <p:nvPr/>
        </p:nvGrpSpPr>
        <p:grpSpPr>
          <a:xfrm>
            <a:off x="2867843" y="2837953"/>
            <a:ext cx="5329509" cy="1277473"/>
            <a:chOff x="2493875" y="3292953"/>
            <a:chExt cx="6813556" cy="1569661"/>
          </a:xfrm>
        </p:grpSpPr>
        <p:sp>
          <p:nvSpPr>
            <p:cNvPr id="17" name="TextBox 16">
              <a:extLst>
                <a:ext uri="{FF2B5EF4-FFF2-40B4-BE49-F238E27FC236}">
                  <a16:creationId xmlns:a16="http://schemas.microsoft.com/office/drawing/2014/main" id="{319CBFA6-39F9-4075-B992-E9BA38000E1C}"/>
                </a:ext>
              </a:extLst>
            </p:cNvPr>
            <p:cNvSpPr txBox="1"/>
            <p:nvPr/>
          </p:nvSpPr>
          <p:spPr>
            <a:xfrm>
              <a:off x="2601291" y="3292953"/>
              <a:ext cx="6673514" cy="1323603"/>
            </a:xfrm>
            <a:prstGeom prst="rect">
              <a:avLst/>
            </a:prstGeom>
            <a:noFill/>
          </p:spPr>
          <p:txBody>
            <a:bodyPr wrap="square" rtlCol="0">
              <a:spAutoFit/>
            </a:bodyPr>
            <a:lstStyle/>
            <a:p>
              <a:pPr algn="ctr"/>
              <a:r>
                <a:rPr lang="en-GB" sz="3200" b="1" i="1" dirty="0">
                  <a:solidFill>
                    <a:srgbClr val="006600"/>
                  </a:solidFill>
                  <a:latin typeface="Comic Sans MS" panose="030F0702030302020204" pitchFamily="66" charset="0"/>
                </a:rPr>
                <a:t>You will bear and show the fruit of Love.</a:t>
              </a:r>
            </a:p>
          </p:txBody>
        </p:sp>
        <p:sp>
          <p:nvSpPr>
            <p:cNvPr id="18" name="Speech Bubble: Rectangle with Corners Rounded 17">
              <a:extLst>
                <a:ext uri="{FF2B5EF4-FFF2-40B4-BE49-F238E27FC236}">
                  <a16:creationId xmlns:a16="http://schemas.microsoft.com/office/drawing/2014/main" id="{FB7A0330-3C0E-4773-8B5C-8D762C0BB881}"/>
                </a:ext>
              </a:extLst>
            </p:cNvPr>
            <p:cNvSpPr/>
            <p:nvPr/>
          </p:nvSpPr>
          <p:spPr>
            <a:xfrm>
              <a:off x="2493875" y="3310076"/>
              <a:ext cx="6813556" cy="1552538"/>
            </a:xfrm>
            <a:prstGeom prst="wedgeRoundRectCallout">
              <a:avLst>
                <a:gd name="adj1" fmla="val 83099"/>
                <a:gd name="adj2" fmla="val -5924"/>
                <a:gd name="adj3" fmla="val 16667"/>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 name="Group 4">
            <a:extLst>
              <a:ext uri="{FF2B5EF4-FFF2-40B4-BE49-F238E27FC236}">
                <a16:creationId xmlns:a16="http://schemas.microsoft.com/office/drawing/2014/main" id="{775F258C-CADA-4C41-8947-0DAB06C6F83C}"/>
              </a:ext>
            </a:extLst>
          </p:cNvPr>
          <p:cNvGrpSpPr/>
          <p:nvPr/>
        </p:nvGrpSpPr>
        <p:grpSpPr>
          <a:xfrm>
            <a:off x="2345664" y="5002668"/>
            <a:ext cx="6813588" cy="1087236"/>
            <a:chOff x="1684990" y="6695321"/>
            <a:chExt cx="6813588" cy="1552538"/>
          </a:xfrm>
        </p:grpSpPr>
        <p:sp>
          <p:nvSpPr>
            <p:cNvPr id="22" name="Speech Bubble: Rectangle with Corners Rounded 21">
              <a:extLst>
                <a:ext uri="{FF2B5EF4-FFF2-40B4-BE49-F238E27FC236}">
                  <a16:creationId xmlns:a16="http://schemas.microsoft.com/office/drawing/2014/main" id="{2FE0E1DA-948C-458E-AB2A-786DBE3BAA8E}"/>
                </a:ext>
              </a:extLst>
            </p:cNvPr>
            <p:cNvSpPr/>
            <p:nvPr/>
          </p:nvSpPr>
          <p:spPr>
            <a:xfrm>
              <a:off x="1685022" y="6695321"/>
              <a:ext cx="6813556" cy="1552538"/>
            </a:xfrm>
            <a:prstGeom prst="wedgeRoundRectCallout">
              <a:avLst>
                <a:gd name="adj1" fmla="val 62212"/>
                <a:gd name="adj2" fmla="val -199224"/>
                <a:gd name="adj3" fmla="val 16667"/>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Box 23">
              <a:extLst>
                <a:ext uri="{FF2B5EF4-FFF2-40B4-BE49-F238E27FC236}">
                  <a16:creationId xmlns:a16="http://schemas.microsoft.com/office/drawing/2014/main" id="{D962E0E2-FF08-419E-9563-A5331207C407}"/>
                </a:ext>
              </a:extLst>
            </p:cNvPr>
            <p:cNvSpPr txBox="1"/>
            <p:nvPr/>
          </p:nvSpPr>
          <p:spPr>
            <a:xfrm>
              <a:off x="1684990" y="6697886"/>
              <a:ext cx="6673514" cy="1538233"/>
            </a:xfrm>
            <a:prstGeom prst="rect">
              <a:avLst/>
            </a:prstGeom>
            <a:noFill/>
          </p:spPr>
          <p:txBody>
            <a:bodyPr wrap="square" rtlCol="0">
              <a:spAutoFit/>
            </a:bodyPr>
            <a:lstStyle/>
            <a:p>
              <a:pPr algn="ctr"/>
              <a:r>
                <a:rPr lang="en-GB" sz="3200" b="1" i="1" dirty="0">
                  <a:solidFill>
                    <a:srgbClr val="006600"/>
                  </a:solidFill>
                  <a:latin typeface="Comic Sans MS" panose="030F0702030302020204" pitchFamily="66" charset="0"/>
                </a:rPr>
                <a:t>When people look at you </a:t>
              </a:r>
            </a:p>
            <a:p>
              <a:pPr algn="ctr"/>
              <a:r>
                <a:rPr lang="en-GB" sz="3200" b="1" i="1" dirty="0">
                  <a:solidFill>
                    <a:srgbClr val="006600"/>
                  </a:solidFill>
                  <a:latin typeface="Comic Sans MS" panose="030F0702030302020204" pitchFamily="66" charset="0"/>
                </a:rPr>
                <a:t>they will see God’s love.</a:t>
              </a:r>
            </a:p>
          </p:txBody>
        </p:sp>
      </p:grpSp>
      <p:sp>
        <p:nvSpPr>
          <p:cNvPr id="19" name="TextBox 18">
            <a:extLst>
              <a:ext uri="{FF2B5EF4-FFF2-40B4-BE49-F238E27FC236}">
                <a16:creationId xmlns:a16="http://schemas.microsoft.com/office/drawing/2014/main" id="{19D2BBAA-5AAB-4224-9CC6-4ABE6FCF34D5}"/>
              </a:ext>
            </a:extLst>
          </p:cNvPr>
          <p:cNvSpPr txBox="1"/>
          <p:nvPr/>
        </p:nvSpPr>
        <p:spPr>
          <a:xfrm>
            <a:off x="1025357" y="908531"/>
            <a:ext cx="9014483" cy="580095"/>
          </a:xfrm>
          <a:prstGeom prst="rect">
            <a:avLst/>
          </a:prstGeom>
          <a:noFill/>
        </p:spPr>
        <p:txBody>
          <a:bodyPr wrap="square">
            <a:spAutoFit/>
          </a:bodyPr>
          <a:lstStyle/>
          <a:p>
            <a:pPr algn="ctr">
              <a:lnSpc>
                <a:spcPts val="4000"/>
              </a:lnSpc>
            </a:pPr>
            <a:r>
              <a:rPr lang="en-US" sz="3200" b="1" i="1" dirty="0">
                <a:solidFill>
                  <a:srgbClr val="006600"/>
                </a:solidFill>
                <a:latin typeface="Comic Sans MS" panose="030F0702030302020204" pitchFamily="66" charset="0"/>
              </a:rPr>
              <a:t>You will show God’s love to other people.</a:t>
            </a:r>
          </a:p>
        </p:txBody>
      </p:sp>
      <p:sp>
        <p:nvSpPr>
          <p:cNvPr id="14" name="Rectangle 13">
            <a:hlinkClick r:id="rId5" action="ppaction://hlinksldjump"/>
            <a:extLst>
              <a:ext uri="{FF2B5EF4-FFF2-40B4-BE49-F238E27FC236}">
                <a16:creationId xmlns:a16="http://schemas.microsoft.com/office/drawing/2014/main" id="{48DFE57C-439D-4870-8CE1-394DB9E1AF73}"/>
              </a:ext>
            </a:extLst>
          </p:cNvPr>
          <p:cNvSpPr/>
          <p:nvPr/>
        </p:nvSpPr>
        <p:spPr>
          <a:xfrm>
            <a:off x="-249569" y="-507318"/>
            <a:ext cx="12691137" cy="7981950"/>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6EBD0DD5-C253-411E-B625-59932D0191A2}"/>
              </a:ext>
            </a:extLst>
          </p:cNvPr>
          <p:cNvGrpSpPr/>
          <p:nvPr/>
        </p:nvGrpSpPr>
        <p:grpSpPr>
          <a:xfrm>
            <a:off x="9835076" y="5986585"/>
            <a:ext cx="2011680" cy="941878"/>
            <a:chOff x="3474720" y="-1626814"/>
            <a:chExt cx="2011680" cy="941878"/>
          </a:xfrm>
        </p:grpSpPr>
        <p:sp>
          <p:nvSpPr>
            <p:cNvPr id="16" name="Arrow: Right 15">
              <a:extLst>
                <a:ext uri="{FF2B5EF4-FFF2-40B4-BE49-F238E27FC236}">
                  <a16:creationId xmlns:a16="http://schemas.microsoft.com/office/drawing/2014/main" id="{2E95293D-17D5-4387-BD1E-B614763C1DC6}"/>
                </a:ext>
              </a:extLst>
            </p:cNvPr>
            <p:cNvSpPr/>
            <p:nvPr/>
          </p:nvSpPr>
          <p:spPr>
            <a:xfrm>
              <a:off x="3474720" y="-1626814"/>
              <a:ext cx="2011680" cy="94187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F1DA7E8A-71FA-447E-ADC2-146760490F10}"/>
                </a:ext>
              </a:extLst>
            </p:cNvPr>
            <p:cNvSpPr txBox="1"/>
            <p:nvPr/>
          </p:nvSpPr>
          <p:spPr>
            <a:xfrm>
              <a:off x="3474720" y="-1390458"/>
              <a:ext cx="1749197" cy="461665"/>
            </a:xfrm>
            <a:prstGeom prst="rect">
              <a:avLst/>
            </a:prstGeom>
            <a:noFill/>
          </p:spPr>
          <p:txBody>
            <a:bodyPr wrap="none" rtlCol="0">
              <a:spAutoFit/>
            </a:bodyPr>
            <a:lstStyle/>
            <a:p>
              <a:r>
                <a:rPr lang="en-US" sz="2400" dirty="0">
                  <a:latin typeface="Comic Sans MS" panose="030F0702030302020204" pitchFamily="66" charset="0"/>
                </a:rPr>
                <a:t>Next Slide</a:t>
              </a:r>
              <a:endParaRPr lang="en-GB" sz="2400" dirty="0">
                <a:latin typeface="Comic Sans MS" panose="030F0702030302020204" pitchFamily="66" charset="0"/>
              </a:endParaRPr>
            </a:p>
          </p:txBody>
        </p:sp>
      </p:grpSp>
    </p:spTree>
    <p:extLst>
      <p:ext uri="{BB962C8B-B14F-4D97-AF65-F5344CB8AC3E}">
        <p14:creationId xmlns:p14="http://schemas.microsoft.com/office/powerpoint/2010/main" val="340251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2000"/>
                                  </p:stCondLst>
                                  <p:childTnLst>
                                    <p:set>
                                      <p:cBhvr>
                                        <p:cTn id="6" dur="1" fill="hold">
                                          <p:stCondLst>
                                            <p:cond delay="0"/>
                                          </p:stCondLst>
                                        </p:cTn>
                                        <p:tgtEl>
                                          <p:spTgt spid="29"/>
                                        </p:tgtEl>
                                        <p:attrNameLst>
                                          <p:attrName>style.visibility</p:attrName>
                                        </p:attrNameLst>
                                      </p:cBhvr>
                                      <p:to>
                                        <p:strVal val="visible"/>
                                      </p:to>
                                    </p:set>
                                    <p:animEffect transition="in" filter="wipe(right)">
                                      <p:cBhvr>
                                        <p:cTn id="7" dur="1750"/>
                                        <p:tgtEl>
                                          <p:spTgt spid="29"/>
                                        </p:tgtEl>
                                      </p:cBhvr>
                                    </p:animEffect>
                                  </p:childTnLst>
                                </p:cTn>
                              </p:par>
                            </p:childTnLst>
                          </p:cTn>
                        </p:par>
                        <p:par>
                          <p:cTn id="8" fill="hold">
                            <p:stCondLst>
                              <p:cond delay="3750"/>
                            </p:stCondLst>
                            <p:childTnLst>
                              <p:par>
                                <p:cTn id="9" presetID="22" presetClass="entr" presetSubtype="2" fill="hold" grpId="0" nodeType="afterEffect">
                                  <p:stCondLst>
                                    <p:cond delay="2000"/>
                                  </p:stCondLst>
                                  <p:childTnLst>
                                    <p:set>
                                      <p:cBhvr>
                                        <p:cTn id="10" dur="1" fill="hold">
                                          <p:stCondLst>
                                            <p:cond delay="0"/>
                                          </p:stCondLst>
                                        </p:cTn>
                                        <p:tgtEl>
                                          <p:spTgt spid="19"/>
                                        </p:tgtEl>
                                        <p:attrNameLst>
                                          <p:attrName>style.visibility</p:attrName>
                                        </p:attrNameLst>
                                      </p:cBhvr>
                                      <p:to>
                                        <p:strVal val="visible"/>
                                      </p:to>
                                    </p:set>
                                    <p:animEffect transition="in" filter="wipe(right)">
                                      <p:cBhvr>
                                        <p:cTn id="11" dur="1750"/>
                                        <p:tgtEl>
                                          <p:spTgt spid="19"/>
                                        </p:tgtEl>
                                      </p:cBhvr>
                                    </p:animEffect>
                                  </p:childTnLst>
                                </p:cTn>
                              </p:par>
                            </p:childTnLst>
                          </p:cTn>
                        </p:par>
                        <p:par>
                          <p:cTn id="12" fill="hold">
                            <p:stCondLst>
                              <p:cond delay="7500"/>
                            </p:stCondLst>
                            <p:childTnLst>
                              <p:par>
                                <p:cTn id="13" presetID="22" presetClass="entr" presetSubtype="2" fill="hold" nodeType="afterEffect">
                                  <p:stCondLst>
                                    <p:cond delay="2000"/>
                                  </p:stCondLst>
                                  <p:childTnLst>
                                    <p:set>
                                      <p:cBhvr>
                                        <p:cTn id="14" dur="1" fill="hold">
                                          <p:stCondLst>
                                            <p:cond delay="0"/>
                                          </p:stCondLst>
                                        </p:cTn>
                                        <p:tgtEl>
                                          <p:spTgt spid="3"/>
                                        </p:tgtEl>
                                        <p:attrNameLst>
                                          <p:attrName>style.visibility</p:attrName>
                                        </p:attrNameLst>
                                      </p:cBhvr>
                                      <p:to>
                                        <p:strVal val="visible"/>
                                      </p:to>
                                    </p:set>
                                    <p:animEffect transition="in" filter="wipe(right)">
                                      <p:cBhvr>
                                        <p:cTn id="15" dur="1750"/>
                                        <p:tgtEl>
                                          <p:spTgt spid="3"/>
                                        </p:tgtEl>
                                      </p:cBhvr>
                                    </p:animEffect>
                                  </p:childTnLst>
                                </p:cTn>
                              </p:par>
                            </p:childTnLst>
                          </p:cTn>
                        </p:par>
                        <p:par>
                          <p:cTn id="16" fill="hold">
                            <p:stCondLst>
                              <p:cond delay="11250"/>
                            </p:stCondLst>
                            <p:childTnLst>
                              <p:par>
                                <p:cTn id="17" presetID="22" presetClass="entr" presetSubtype="2" fill="hold" nodeType="afterEffect">
                                  <p:stCondLst>
                                    <p:cond delay="200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1750"/>
                                        <p:tgtEl>
                                          <p:spTgt spid="5"/>
                                        </p:tgtEl>
                                      </p:cBhvr>
                                    </p:animEffect>
                                  </p:childTnLst>
                                </p:cTn>
                              </p:par>
                            </p:childTnLst>
                          </p:cTn>
                        </p:par>
                        <p:par>
                          <p:cTn id="20" fill="hold">
                            <p:stCondLst>
                              <p:cond delay="15000"/>
                            </p:stCondLst>
                            <p:childTnLst>
                              <p:par>
                                <p:cTn id="21" presetID="22" presetClass="entr" presetSubtype="8" fill="hold" nodeType="afterEffect">
                                  <p:stCondLst>
                                    <p:cond delay="100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C5616B-32DA-413B-9C14-6191DA6837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284" y="2712134"/>
            <a:ext cx="1921428" cy="3532176"/>
          </a:xfrm>
          <a:prstGeom prst="rect">
            <a:avLst/>
          </a:prstGeom>
        </p:spPr>
      </p:pic>
      <p:pic>
        <p:nvPicPr>
          <p:cNvPr id="8" name="Picture 7" descr="A picture containing clipart, vector graphics&#10;&#10;Description automatically generated">
            <a:extLst>
              <a:ext uri="{FF2B5EF4-FFF2-40B4-BE49-F238E27FC236}">
                <a16:creationId xmlns:a16="http://schemas.microsoft.com/office/drawing/2014/main" id="{1C81DBF3-1FAD-4138-B260-307BA113F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5475" y="2550307"/>
            <a:ext cx="1995734" cy="3670985"/>
          </a:xfrm>
          <a:prstGeom prst="rect">
            <a:avLst/>
          </a:prstGeom>
        </p:spPr>
      </p:pic>
      <p:grpSp>
        <p:nvGrpSpPr>
          <p:cNvPr id="9" name="Group 8">
            <a:extLst>
              <a:ext uri="{FF2B5EF4-FFF2-40B4-BE49-F238E27FC236}">
                <a16:creationId xmlns:a16="http://schemas.microsoft.com/office/drawing/2014/main" id="{8BA3A038-112B-4474-8E96-AAB1C9D5D699}"/>
              </a:ext>
            </a:extLst>
          </p:cNvPr>
          <p:cNvGrpSpPr/>
          <p:nvPr/>
        </p:nvGrpSpPr>
        <p:grpSpPr>
          <a:xfrm>
            <a:off x="5267458" y="262862"/>
            <a:ext cx="6426249" cy="832898"/>
            <a:chOff x="7701657" y="3605994"/>
            <a:chExt cx="4921086" cy="1694399"/>
          </a:xfrm>
        </p:grpSpPr>
        <p:sp>
          <p:nvSpPr>
            <p:cNvPr id="10" name="Speech Bubble: Rectangle with Corners Rounded 9">
              <a:extLst>
                <a:ext uri="{FF2B5EF4-FFF2-40B4-BE49-F238E27FC236}">
                  <a16:creationId xmlns:a16="http://schemas.microsoft.com/office/drawing/2014/main" id="{91B5EC2F-7829-47DA-BFEE-F4A6B999CD85}"/>
                </a:ext>
              </a:extLst>
            </p:cNvPr>
            <p:cNvSpPr/>
            <p:nvPr/>
          </p:nvSpPr>
          <p:spPr>
            <a:xfrm>
              <a:off x="7701657" y="3605994"/>
              <a:ext cx="4921086" cy="1694399"/>
            </a:xfrm>
            <a:prstGeom prst="wedgeRoundRectCallout">
              <a:avLst>
                <a:gd name="adj1" fmla="val 21977"/>
                <a:gd name="adj2" fmla="val 328363"/>
                <a:gd name="adj3" fmla="val 16667"/>
              </a:avLst>
            </a:prstGeom>
            <a:solidFill>
              <a:schemeClr val="bg1">
                <a:alpha val="20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0ABF5E01-CD0A-401B-825E-FE57E03ACB0A}"/>
                </a:ext>
              </a:extLst>
            </p:cNvPr>
            <p:cNvSpPr txBox="1"/>
            <p:nvPr/>
          </p:nvSpPr>
          <p:spPr>
            <a:xfrm>
              <a:off x="7775477" y="3689706"/>
              <a:ext cx="4847266" cy="678743"/>
            </a:xfrm>
            <a:prstGeom prst="rect">
              <a:avLst/>
            </a:prstGeom>
            <a:noFill/>
            <a:ln>
              <a:noFill/>
            </a:ln>
          </p:spPr>
          <p:txBody>
            <a:bodyPr wrap="square" rtlCol="0">
              <a:spAutoFit/>
            </a:bodyPr>
            <a:lstStyle/>
            <a:p>
              <a:pPr algn="ctr">
                <a:lnSpc>
                  <a:spcPts val="4000"/>
                </a:lnSpc>
              </a:pPr>
              <a:r>
                <a:rPr lang="en-US" sz="3200" dirty="0">
                  <a:solidFill>
                    <a:srgbClr val="FF0000"/>
                  </a:solidFill>
                  <a:latin typeface="Comic Sans MS" panose="030F0702030302020204" pitchFamily="66" charset="0"/>
                </a:rPr>
                <a:t>What do you mean by a helper? </a:t>
              </a:r>
            </a:p>
          </p:txBody>
        </p:sp>
      </p:grpSp>
      <p:grpSp>
        <p:nvGrpSpPr>
          <p:cNvPr id="13" name="Group 12">
            <a:extLst>
              <a:ext uri="{FF2B5EF4-FFF2-40B4-BE49-F238E27FC236}">
                <a16:creationId xmlns:a16="http://schemas.microsoft.com/office/drawing/2014/main" id="{9C79513F-EAFF-4F11-91DC-10C398CCE6D3}"/>
              </a:ext>
            </a:extLst>
          </p:cNvPr>
          <p:cNvGrpSpPr/>
          <p:nvPr/>
        </p:nvGrpSpPr>
        <p:grpSpPr>
          <a:xfrm>
            <a:off x="780284" y="1215438"/>
            <a:ext cx="8583681" cy="1240471"/>
            <a:chOff x="1136171" y="270932"/>
            <a:chExt cx="9347200" cy="1274322"/>
          </a:xfrm>
          <a:solidFill>
            <a:schemeClr val="bg1">
              <a:alpha val="36000"/>
            </a:schemeClr>
          </a:solidFill>
        </p:grpSpPr>
        <p:sp>
          <p:nvSpPr>
            <p:cNvPr id="14" name="Speech Bubble: Rectangle with Corners Rounded 13">
              <a:extLst>
                <a:ext uri="{FF2B5EF4-FFF2-40B4-BE49-F238E27FC236}">
                  <a16:creationId xmlns:a16="http://schemas.microsoft.com/office/drawing/2014/main" id="{A7B68FB4-E924-4D1D-ABE0-64E165EB44DD}"/>
                </a:ext>
              </a:extLst>
            </p:cNvPr>
            <p:cNvSpPr/>
            <p:nvPr/>
          </p:nvSpPr>
          <p:spPr>
            <a:xfrm>
              <a:off x="1136171" y="270932"/>
              <a:ext cx="9347200" cy="1274322"/>
            </a:xfrm>
            <a:prstGeom prst="wedgeRoundRectCallout">
              <a:avLst>
                <a:gd name="adj1" fmla="val -40007"/>
                <a:gd name="adj2" fmla="val 134423"/>
                <a:gd name="adj3" fmla="val 16667"/>
              </a:avLst>
            </a:pr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24977FEA-F301-4224-B96A-1DB993237BD3}"/>
                </a:ext>
              </a:extLst>
            </p:cNvPr>
            <p:cNvSpPr txBox="1"/>
            <p:nvPr/>
          </p:nvSpPr>
          <p:spPr>
            <a:xfrm>
              <a:off x="1136172" y="358893"/>
              <a:ext cx="9347199" cy="595925"/>
            </a:xfrm>
            <a:prstGeom prst="rect">
              <a:avLst/>
            </a:prstGeom>
            <a:noFill/>
            <a:ln>
              <a:noFill/>
            </a:ln>
          </p:spPr>
          <p:txBody>
            <a:bodyPr wrap="square" rtlCol="0">
              <a:spAutoFit/>
            </a:bodyPr>
            <a:lstStyle/>
            <a:p>
              <a:pPr algn="ctr">
                <a:lnSpc>
                  <a:spcPts val="4000"/>
                </a:lnSpc>
              </a:pPr>
              <a:r>
                <a:rPr lang="en-US" sz="3200" dirty="0">
                  <a:latin typeface="Comic Sans MS" panose="030F0702030302020204" pitchFamily="66" charset="0"/>
                </a:rPr>
                <a:t>Jesus said that if we trust Him,</a:t>
              </a:r>
            </a:p>
          </p:txBody>
        </p:sp>
      </p:grpSp>
      <p:sp>
        <p:nvSpPr>
          <p:cNvPr id="16" name="TextBox 15">
            <a:extLst>
              <a:ext uri="{FF2B5EF4-FFF2-40B4-BE49-F238E27FC236}">
                <a16:creationId xmlns:a16="http://schemas.microsoft.com/office/drawing/2014/main" id="{273177CD-6C2E-4D9C-AABE-A21A17F6C97B}"/>
              </a:ext>
            </a:extLst>
          </p:cNvPr>
          <p:cNvSpPr txBox="1"/>
          <p:nvPr/>
        </p:nvSpPr>
        <p:spPr>
          <a:xfrm>
            <a:off x="780283" y="1847334"/>
            <a:ext cx="8461421" cy="580095"/>
          </a:xfrm>
          <a:prstGeom prst="rect">
            <a:avLst/>
          </a:prstGeom>
          <a:noFill/>
        </p:spPr>
        <p:txBody>
          <a:bodyPr wrap="square">
            <a:spAutoFit/>
          </a:bodyPr>
          <a:lstStyle/>
          <a:p>
            <a:pPr algn="ctr">
              <a:lnSpc>
                <a:spcPts val="4000"/>
              </a:lnSpc>
            </a:pPr>
            <a:r>
              <a:rPr lang="en-US" sz="3200" dirty="0">
                <a:latin typeface="Comic Sans MS" panose="030F0702030302020204" pitchFamily="66" charset="0"/>
              </a:rPr>
              <a:t>the Holy Spirit will come to be our Helper. </a:t>
            </a:r>
          </a:p>
        </p:txBody>
      </p:sp>
      <p:grpSp>
        <p:nvGrpSpPr>
          <p:cNvPr id="17" name="Group 16">
            <a:extLst>
              <a:ext uri="{FF2B5EF4-FFF2-40B4-BE49-F238E27FC236}">
                <a16:creationId xmlns:a16="http://schemas.microsoft.com/office/drawing/2014/main" id="{A90426E9-B792-43ED-87C3-24150F81134D}"/>
              </a:ext>
            </a:extLst>
          </p:cNvPr>
          <p:cNvGrpSpPr/>
          <p:nvPr/>
        </p:nvGrpSpPr>
        <p:grpSpPr>
          <a:xfrm>
            <a:off x="2490675" y="4096023"/>
            <a:ext cx="6751029" cy="1113471"/>
            <a:chOff x="7701657" y="3605994"/>
            <a:chExt cx="4921086" cy="1694399"/>
          </a:xfrm>
        </p:grpSpPr>
        <p:sp>
          <p:nvSpPr>
            <p:cNvPr id="18" name="Speech Bubble: Rectangle with Corners Rounded 17">
              <a:extLst>
                <a:ext uri="{FF2B5EF4-FFF2-40B4-BE49-F238E27FC236}">
                  <a16:creationId xmlns:a16="http://schemas.microsoft.com/office/drawing/2014/main" id="{33FFAB83-E5B2-4475-A08F-521B58721445}"/>
                </a:ext>
              </a:extLst>
            </p:cNvPr>
            <p:cNvSpPr/>
            <p:nvPr/>
          </p:nvSpPr>
          <p:spPr>
            <a:xfrm>
              <a:off x="7701657" y="3605994"/>
              <a:ext cx="4921086" cy="1694399"/>
            </a:xfrm>
            <a:prstGeom prst="wedgeRoundRectCallout">
              <a:avLst>
                <a:gd name="adj1" fmla="val 58413"/>
                <a:gd name="adj2" fmla="val -111858"/>
                <a:gd name="adj3" fmla="val 16667"/>
              </a:avLst>
            </a:prstGeom>
            <a:solidFill>
              <a:schemeClr val="bg1">
                <a:alpha val="20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a:extLst>
                <a:ext uri="{FF2B5EF4-FFF2-40B4-BE49-F238E27FC236}">
                  <a16:creationId xmlns:a16="http://schemas.microsoft.com/office/drawing/2014/main" id="{3DAF683C-F25E-44EA-8C46-CAE5415F5545}"/>
                </a:ext>
              </a:extLst>
            </p:cNvPr>
            <p:cNvSpPr txBox="1"/>
            <p:nvPr/>
          </p:nvSpPr>
          <p:spPr>
            <a:xfrm>
              <a:off x="8177619" y="3689706"/>
              <a:ext cx="3969162" cy="1278936"/>
            </a:xfrm>
            <a:prstGeom prst="rect">
              <a:avLst/>
            </a:prstGeom>
            <a:noFill/>
            <a:ln>
              <a:noFill/>
            </a:ln>
          </p:spPr>
          <p:txBody>
            <a:bodyPr wrap="square" rtlCol="0">
              <a:spAutoFit/>
            </a:bodyPr>
            <a:lstStyle/>
            <a:p>
              <a:pPr algn="ctr">
                <a:lnSpc>
                  <a:spcPts val="4000"/>
                </a:lnSpc>
              </a:pPr>
              <a:r>
                <a:rPr lang="en-US" sz="3200" dirty="0">
                  <a:solidFill>
                    <a:srgbClr val="FF0000"/>
                  </a:solidFill>
                  <a:latin typeface="Comic Sans MS" panose="030F0702030302020204" pitchFamily="66" charset="0"/>
                </a:rPr>
                <a:t>Does it have anything to do with these trees?</a:t>
              </a:r>
            </a:p>
          </p:txBody>
        </p:sp>
      </p:grpSp>
      <p:grpSp>
        <p:nvGrpSpPr>
          <p:cNvPr id="20" name="Group 19">
            <a:extLst>
              <a:ext uri="{FF2B5EF4-FFF2-40B4-BE49-F238E27FC236}">
                <a16:creationId xmlns:a16="http://schemas.microsoft.com/office/drawing/2014/main" id="{A3713471-1034-4492-940F-468867F7EE55}"/>
              </a:ext>
            </a:extLst>
          </p:cNvPr>
          <p:cNvGrpSpPr/>
          <p:nvPr/>
        </p:nvGrpSpPr>
        <p:grpSpPr>
          <a:xfrm>
            <a:off x="2502477" y="5434962"/>
            <a:ext cx="6861488" cy="1240471"/>
            <a:chOff x="1136171" y="270933"/>
            <a:chExt cx="9347200" cy="1274322"/>
          </a:xfrm>
          <a:solidFill>
            <a:schemeClr val="bg1">
              <a:alpha val="36000"/>
            </a:schemeClr>
          </a:solidFill>
        </p:grpSpPr>
        <p:sp>
          <p:nvSpPr>
            <p:cNvPr id="21" name="Speech Bubble: Rectangle with Corners Rounded 20">
              <a:extLst>
                <a:ext uri="{FF2B5EF4-FFF2-40B4-BE49-F238E27FC236}">
                  <a16:creationId xmlns:a16="http://schemas.microsoft.com/office/drawing/2014/main" id="{D62755D6-D12E-491E-AC32-56C8FE85BC41}"/>
                </a:ext>
              </a:extLst>
            </p:cNvPr>
            <p:cNvSpPr/>
            <p:nvPr/>
          </p:nvSpPr>
          <p:spPr>
            <a:xfrm>
              <a:off x="1136171" y="270933"/>
              <a:ext cx="9347200" cy="1274322"/>
            </a:xfrm>
            <a:prstGeom prst="wedgeRoundRectCallout">
              <a:avLst>
                <a:gd name="adj1" fmla="val -62597"/>
                <a:gd name="adj2" fmla="val -205150"/>
                <a:gd name="adj3" fmla="val 16667"/>
              </a:avLst>
            </a:pr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extLst>
                <a:ext uri="{FF2B5EF4-FFF2-40B4-BE49-F238E27FC236}">
                  <a16:creationId xmlns:a16="http://schemas.microsoft.com/office/drawing/2014/main" id="{C1E15BDC-9E72-4B5E-9CBF-F71B5E780C84}"/>
                </a:ext>
              </a:extLst>
            </p:cNvPr>
            <p:cNvSpPr txBox="1"/>
            <p:nvPr/>
          </p:nvSpPr>
          <p:spPr>
            <a:xfrm>
              <a:off x="1136172" y="358893"/>
              <a:ext cx="9347199" cy="595925"/>
            </a:xfrm>
            <a:prstGeom prst="rect">
              <a:avLst/>
            </a:prstGeom>
            <a:noFill/>
            <a:ln>
              <a:noFill/>
            </a:ln>
          </p:spPr>
          <p:txBody>
            <a:bodyPr wrap="square" rtlCol="0">
              <a:spAutoFit/>
            </a:bodyPr>
            <a:lstStyle/>
            <a:p>
              <a:pPr algn="ctr">
                <a:lnSpc>
                  <a:spcPts val="4000"/>
                </a:lnSpc>
              </a:pPr>
              <a:r>
                <a:rPr lang="en-US" sz="3200" dirty="0">
                  <a:latin typeface="Comic Sans MS" panose="030F0702030302020204" pitchFamily="66" charset="0"/>
                </a:rPr>
                <a:t>It does, well done.</a:t>
              </a:r>
            </a:p>
          </p:txBody>
        </p:sp>
      </p:grpSp>
      <p:sp>
        <p:nvSpPr>
          <p:cNvPr id="23" name="TextBox 22">
            <a:extLst>
              <a:ext uri="{FF2B5EF4-FFF2-40B4-BE49-F238E27FC236}">
                <a16:creationId xmlns:a16="http://schemas.microsoft.com/office/drawing/2014/main" id="{7A072191-4AE3-4F90-9344-B0757293A497}"/>
              </a:ext>
            </a:extLst>
          </p:cNvPr>
          <p:cNvSpPr txBox="1"/>
          <p:nvPr/>
        </p:nvSpPr>
        <p:spPr>
          <a:xfrm>
            <a:off x="2331706" y="5991551"/>
            <a:ext cx="6933776" cy="580095"/>
          </a:xfrm>
          <a:prstGeom prst="rect">
            <a:avLst/>
          </a:prstGeom>
          <a:noFill/>
        </p:spPr>
        <p:txBody>
          <a:bodyPr wrap="square">
            <a:spAutoFit/>
          </a:bodyPr>
          <a:lstStyle/>
          <a:p>
            <a:pPr algn="ctr">
              <a:lnSpc>
                <a:spcPts val="4000"/>
              </a:lnSpc>
            </a:pPr>
            <a:r>
              <a:rPr lang="en-US" sz="3200" dirty="0">
                <a:latin typeface="Comic Sans MS" panose="030F0702030302020204" pitchFamily="66" charset="0"/>
              </a:rPr>
              <a:t>Let’s start with a prayer. </a:t>
            </a:r>
          </a:p>
        </p:txBody>
      </p:sp>
      <p:grpSp>
        <p:nvGrpSpPr>
          <p:cNvPr id="24" name="Group 23">
            <a:extLst>
              <a:ext uri="{FF2B5EF4-FFF2-40B4-BE49-F238E27FC236}">
                <a16:creationId xmlns:a16="http://schemas.microsoft.com/office/drawing/2014/main" id="{5051D82F-0CEA-4395-8E81-4D3EDE5C8AC1}"/>
              </a:ext>
            </a:extLst>
          </p:cNvPr>
          <p:cNvGrpSpPr/>
          <p:nvPr/>
        </p:nvGrpSpPr>
        <p:grpSpPr>
          <a:xfrm>
            <a:off x="2319730" y="2554730"/>
            <a:ext cx="7375300" cy="1240471"/>
            <a:chOff x="1136171" y="270933"/>
            <a:chExt cx="9445676" cy="1274322"/>
          </a:xfrm>
          <a:solidFill>
            <a:schemeClr val="bg1">
              <a:alpha val="36000"/>
            </a:schemeClr>
          </a:solidFill>
        </p:grpSpPr>
        <p:sp>
          <p:nvSpPr>
            <p:cNvPr id="25" name="Speech Bubble: Rectangle with Corners Rounded 24">
              <a:extLst>
                <a:ext uri="{FF2B5EF4-FFF2-40B4-BE49-F238E27FC236}">
                  <a16:creationId xmlns:a16="http://schemas.microsoft.com/office/drawing/2014/main" id="{A4233FC5-268C-4CAE-B7EB-378AFE4A96DD}"/>
                </a:ext>
              </a:extLst>
            </p:cNvPr>
            <p:cNvSpPr/>
            <p:nvPr/>
          </p:nvSpPr>
          <p:spPr>
            <a:xfrm>
              <a:off x="1136171" y="270933"/>
              <a:ext cx="9347200" cy="1274322"/>
            </a:xfrm>
            <a:prstGeom prst="wedgeRoundRectCallout">
              <a:avLst>
                <a:gd name="adj1" fmla="val -59143"/>
                <a:gd name="adj2" fmla="val 27413"/>
                <a:gd name="adj3" fmla="val 16667"/>
              </a:avLst>
            </a:pr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a:extLst>
                <a:ext uri="{FF2B5EF4-FFF2-40B4-BE49-F238E27FC236}">
                  <a16:creationId xmlns:a16="http://schemas.microsoft.com/office/drawing/2014/main" id="{4525AB2E-41A4-4A46-B8A8-4A038E6F7C80}"/>
                </a:ext>
              </a:extLst>
            </p:cNvPr>
            <p:cNvSpPr txBox="1"/>
            <p:nvPr/>
          </p:nvSpPr>
          <p:spPr>
            <a:xfrm>
              <a:off x="1136171" y="329635"/>
              <a:ext cx="9445676" cy="595925"/>
            </a:xfrm>
            <a:prstGeom prst="rect">
              <a:avLst/>
            </a:prstGeom>
            <a:noFill/>
            <a:ln>
              <a:noFill/>
            </a:ln>
          </p:spPr>
          <p:txBody>
            <a:bodyPr wrap="square" rtlCol="0">
              <a:spAutoFit/>
            </a:bodyPr>
            <a:lstStyle/>
            <a:p>
              <a:pPr algn="ctr">
                <a:lnSpc>
                  <a:spcPts val="4000"/>
                </a:lnSpc>
              </a:pPr>
              <a:r>
                <a:rPr lang="en-US" sz="3200" dirty="0">
                  <a:latin typeface="Comic Sans MS" panose="030F0702030302020204" pitchFamily="66" charset="0"/>
                </a:rPr>
                <a:t>Today we are starting a new series,</a:t>
              </a:r>
            </a:p>
          </p:txBody>
        </p:sp>
      </p:grpSp>
      <p:sp>
        <p:nvSpPr>
          <p:cNvPr id="27" name="TextBox 26">
            <a:extLst>
              <a:ext uri="{FF2B5EF4-FFF2-40B4-BE49-F238E27FC236}">
                <a16:creationId xmlns:a16="http://schemas.microsoft.com/office/drawing/2014/main" id="{38837608-3F03-435B-BE64-C4FB73C44744}"/>
              </a:ext>
            </a:extLst>
          </p:cNvPr>
          <p:cNvSpPr txBox="1"/>
          <p:nvPr/>
        </p:nvSpPr>
        <p:spPr>
          <a:xfrm>
            <a:off x="2211961" y="3152129"/>
            <a:ext cx="7442520" cy="580095"/>
          </a:xfrm>
          <a:prstGeom prst="rect">
            <a:avLst/>
          </a:prstGeom>
          <a:noFill/>
        </p:spPr>
        <p:txBody>
          <a:bodyPr wrap="square">
            <a:spAutoFit/>
          </a:bodyPr>
          <a:lstStyle/>
          <a:p>
            <a:pPr algn="ctr">
              <a:lnSpc>
                <a:spcPts val="4000"/>
              </a:lnSpc>
            </a:pPr>
            <a:r>
              <a:rPr lang="en-US" sz="3200" dirty="0">
                <a:latin typeface="Comic Sans MS" panose="030F0702030302020204" pitchFamily="66" charset="0"/>
              </a:rPr>
              <a:t>which looks at the Holy Spirit’s work. </a:t>
            </a:r>
          </a:p>
        </p:txBody>
      </p:sp>
      <p:sp>
        <p:nvSpPr>
          <p:cNvPr id="28" name="Rectangle 27">
            <a:hlinkClick r:id="rId4" action="ppaction://hlinksldjump"/>
            <a:extLst>
              <a:ext uri="{FF2B5EF4-FFF2-40B4-BE49-F238E27FC236}">
                <a16:creationId xmlns:a16="http://schemas.microsoft.com/office/drawing/2014/main" id="{394B88F0-7036-4E68-842F-53FE4B2A3663}"/>
              </a:ext>
            </a:extLst>
          </p:cNvPr>
          <p:cNvSpPr/>
          <p:nvPr/>
        </p:nvSpPr>
        <p:spPr>
          <a:xfrm>
            <a:off x="-249569" y="-561975"/>
            <a:ext cx="12691137" cy="7981950"/>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roup 31">
            <a:extLst>
              <a:ext uri="{FF2B5EF4-FFF2-40B4-BE49-F238E27FC236}">
                <a16:creationId xmlns:a16="http://schemas.microsoft.com/office/drawing/2014/main" id="{C35AB834-F4DB-4FD7-AE3D-F733D6D13183}"/>
              </a:ext>
            </a:extLst>
          </p:cNvPr>
          <p:cNvGrpSpPr/>
          <p:nvPr/>
        </p:nvGrpSpPr>
        <p:grpSpPr>
          <a:xfrm>
            <a:off x="9835076" y="5986585"/>
            <a:ext cx="2011680" cy="941878"/>
            <a:chOff x="3474720" y="-1626814"/>
            <a:chExt cx="2011680" cy="941878"/>
          </a:xfrm>
        </p:grpSpPr>
        <p:sp>
          <p:nvSpPr>
            <p:cNvPr id="33" name="Arrow: Right 32">
              <a:extLst>
                <a:ext uri="{FF2B5EF4-FFF2-40B4-BE49-F238E27FC236}">
                  <a16:creationId xmlns:a16="http://schemas.microsoft.com/office/drawing/2014/main" id="{73377A52-C499-4AFC-AC9B-D5F8182D78E4}"/>
                </a:ext>
              </a:extLst>
            </p:cNvPr>
            <p:cNvSpPr/>
            <p:nvPr/>
          </p:nvSpPr>
          <p:spPr>
            <a:xfrm>
              <a:off x="3474720" y="-1626814"/>
              <a:ext cx="2011680" cy="94187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333A7A13-510B-4346-AC0B-27756139DCC9}"/>
                </a:ext>
              </a:extLst>
            </p:cNvPr>
            <p:cNvSpPr txBox="1"/>
            <p:nvPr/>
          </p:nvSpPr>
          <p:spPr>
            <a:xfrm>
              <a:off x="3474720" y="-1390458"/>
              <a:ext cx="1749197" cy="461665"/>
            </a:xfrm>
            <a:prstGeom prst="rect">
              <a:avLst/>
            </a:prstGeom>
            <a:noFill/>
          </p:spPr>
          <p:txBody>
            <a:bodyPr wrap="none" rtlCol="0">
              <a:spAutoFit/>
            </a:bodyPr>
            <a:lstStyle/>
            <a:p>
              <a:r>
                <a:rPr lang="en-US" sz="2400" dirty="0">
                  <a:latin typeface="Comic Sans MS" panose="030F0702030302020204" pitchFamily="66" charset="0"/>
                </a:rPr>
                <a:t>Next Slide</a:t>
              </a:r>
              <a:endParaRPr lang="en-GB" sz="2400" dirty="0">
                <a:latin typeface="Comic Sans MS" panose="030F0702030302020204" pitchFamily="66" charset="0"/>
              </a:endParaRPr>
            </a:p>
          </p:txBody>
        </p:sp>
      </p:grpSp>
    </p:spTree>
    <p:extLst>
      <p:ext uri="{BB962C8B-B14F-4D97-AF65-F5344CB8AC3E}">
        <p14:creationId xmlns:p14="http://schemas.microsoft.com/office/powerpoint/2010/main" val="177683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750"/>
                                        <p:tgtEl>
                                          <p:spTgt spid="9"/>
                                        </p:tgtEl>
                                      </p:cBhvr>
                                    </p:animEffect>
                                  </p:childTnLst>
                                </p:cTn>
                              </p:par>
                            </p:childTnLst>
                          </p:cTn>
                        </p:par>
                        <p:par>
                          <p:cTn id="8" fill="hold">
                            <p:stCondLst>
                              <p:cond delay="2000"/>
                            </p:stCondLst>
                            <p:childTnLst>
                              <p:par>
                                <p:cTn id="9" presetID="22" presetClass="entr" presetSubtype="4" fill="hold" nodeType="afterEffect">
                                  <p:stCondLst>
                                    <p:cond delay="50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1750"/>
                                        <p:tgtEl>
                                          <p:spTgt spid="13"/>
                                        </p:tgtEl>
                                      </p:cBhvr>
                                    </p:animEffect>
                                  </p:childTnLst>
                                </p:cTn>
                              </p:par>
                            </p:childTnLst>
                          </p:cTn>
                        </p:par>
                        <p:par>
                          <p:cTn id="12" fill="hold">
                            <p:stCondLst>
                              <p:cond delay="4250"/>
                            </p:stCondLst>
                            <p:childTnLst>
                              <p:par>
                                <p:cTn id="13" presetID="22" presetClass="entr" presetSubtype="8" fill="hold" grpId="0" nodeType="afterEffect">
                                  <p:stCondLst>
                                    <p:cond delay="200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1750"/>
                                        <p:tgtEl>
                                          <p:spTgt spid="16"/>
                                        </p:tgtEl>
                                      </p:cBhvr>
                                    </p:animEffect>
                                  </p:childTnLst>
                                </p:cTn>
                              </p:par>
                            </p:childTnLst>
                          </p:cTn>
                        </p:par>
                        <p:par>
                          <p:cTn id="16" fill="hold">
                            <p:stCondLst>
                              <p:cond delay="8000"/>
                            </p:stCondLst>
                            <p:childTnLst>
                              <p:par>
                                <p:cTn id="17" presetID="22" presetClass="entr" presetSubtype="8" fill="hold" nodeType="afterEffect">
                                  <p:stCondLst>
                                    <p:cond delay="200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1750"/>
                                        <p:tgtEl>
                                          <p:spTgt spid="24"/>
                                        </p:tgtEl>
                                      </p:cBhvr>
                                    </p:animEffect>
                                  </p:childTnLst>
                                </p:cTn>
                              </p:par>
                            </p:childTnLst>
                          </p:cTn>
                        </p:par>
                        <p:par>
                          <p:cTn id="20" fill="hold">
                            <p:stCondLst>
                              <p:cond delay="11750"/>
                            </p:stCondLst>
                            <p:childTnLst>
                              <p:par>
                                <p:cTn id="21" presetID="22" presetClass="entr" presetSubtype="8" fill="hold" grpId="0" nodeType="afterEffect">
                                  <p:stCondLst>
                                    <p:cond delay="200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1750"/>
                                        <p:tgtEl>
                                          <p:spTgt spid="27"/>
                                        </p:tgtEl>
                                      </p:cBhvr>
                                    </p:animEffect>
                                  </p:childTnLst>
                                </p:cTn>
                              </p:par>
                            </p:childTnLst>
                          </p:cTn>
                        </p:par>
                        <p:par>
                          <p:cTn id="24" fill="hold">
                            <p:stCondLst>
                              <p:cond delay="15500"/>
                            </p:stCondLst>
                            <p:childTnLst>
                              <p:par>
                                <p:cTn id="25" presetID="22" presetClass="entr" presetSubtype="2" fill="hold" nodeType="afterEffect">
                                  <p:stCondLst>
                                    <p:cond delay="2000"/>
                                  </p:stCondLst>
                                  <p:childTnLst>
                                    <p:set>
                                      <p:cBhvr>
                                        <p:cTn id="26" dur="1" fill="hold">
                                          <p:stCondLst>
                                            <p:cond delay="0"/>
                                          </p:stCondLst>
                                        </p:cTn>
                                        <p:tgtEl>
                                          <p:spTgt spid="17"/>
                                        </p:tgtEl>
                                        <p:attrNameLst>
                                          <p:attrName>style.visibility</p:attrName>
                                        </p:attrNameLst>
                                      </p:cBhvr>
                                      <p:to>
                                        <p:strVal val="visible"/>
                                      </p:to>
                                    </p:set>
                                    <p:animEffect transition="in" filter="wipe(right)">
                                      <p:cBhvr>
                                        <p:cTn id="27" dur="1750"/>
                                        <p:tgtEl>
                                          <p:spTgt spid="17"/>
                                        </p:tgtEl>
                                      </p:cBhvr>
                                    </p:animEffect>
                                  </p:childTnLst>
                                </p:cTn>
                              </p:par>
                            </p:childTnLst>
                          </p:cTn>
                        </p:par>
                        <p:par>
                          <p:cTn id="28" fill="hold">
                            <p:stCondLst>
                              <p:cond delay="19250"/>
                            </p:stCondLst>
                            <p:childTnLst>
                              <p:par>
                                <p:cTn id="29" presetID="22" presetClass="entr" presetSubtype="8" fill="hold" nodeType="afterEffect">
                                  <p:stCondLst>
                                    <p:cond delay="200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1750"/>
                                        <p:tgtEl>
                                          <p:spTgt spid="20"/>
                                        </p:tgtEl>
                                      </p:cBhvr>
                                    </p:animEffect>
                                  </p:childTnLst>
                                </p:cTn>
                              </p:par>
                            </p:childTnLst>
                          </p:cTn>
                        </p:par>
                        <p:par>
                          <p:cTn id="32" fill="hold">
                            <p:stCondLst>
                              <p:cond delay="23000"/>
                            </p:stCondLst>
                            <p:childTnLst>
                              <p:par>
                                <p:cTn id="33" presetID="22" presetClass="entr" presetSubtype="8" fill="hold" grpId="0" nodeType="afterEffect">
                                  <p:stCondLst>
                                    <p:cond delay="200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1750"/>
                                        <p:tgtEl>
                                          <p:spTgt spid="23"/>
                                        </p:tgtEl>
                                      </p:cBhvr>
                                    </p:animEffect>
                                  </p:childTnLst>
                                </p:cTn>
                              </p:par>
                            </p:childTnLst>
                          </p:cTn>
                        </p:par>
                        <p:par>
                          <p:cTn id="36" fill="hold">
                            <p:stCondLst>
                              <p:cond delay="26750"/>
                            </p:stCondLst>
                            <p:childTnLst>
                              <p:par>
                                <p:cTn id="37" presetID="22" presetClass="entr" presetSubtype="8" fill="hold" nodeType="afterEffect">
                                  <p:stCondLst>
                                    <p:cond delay="1000"/>
                                  </p:stCondLst>
                                  <p:childTnLst>
                                    <p:set>
                                      <p:cBhvr>
                                        <p:cTn id="38" dur="1" fill="hold">
                                          <p:stCondLst>
                                            <p:cond delay="0"/>
                                          </p:stCondLst>
                                        </p:cTn>
                                        <p:tgtEl>
                                          <p:spTgt spid="32"/>
                                        </p:tgtEl>
                                        <p:attrNameLst>
                                          <p:attrName>style.visibility</p:attrName>
                                        </p:attrNameLst>
                                      </p:cBhvr>
                                      <p:to>
                                        <p:strVal val="visible"/>
                                      </p:to>
                                    </p:set>
                                    <p:animEffect transition="in" filter="wipe(left)">
                                      <p:cBhvr>
                                        <p:cTn id="3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icon&#10;&#10;Description automatically generated">
            <a:extLst>
              <a:ext uri="{FF2B5EF4-FFF2-40B4-BE49-F238E27FC236}">
                <a16:creationId xmlns:a16="http://schemas.microsoft.com/office/drawing/2014/main" id="{71E120D2-4A25-4CCB-8921-85BCFC932B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50380" y="2823587"/>
            <a:ext cx="1942538" cy="3551656"/>
          </a:xfrm>
          <a:prstGeom prst="rect">
            <a:avLst/>
          </a:prstGeom>
        </p:spPr>
      </p:pic>
      <p:pic>
        <p:nvPicPr>
          <p:cNvPr id="14" name="Picture 13" descr="Icon&#10;&#10;Description automatically generated">
            <a:extLst>
              <a:ext uri="{FF2B5EF4-FFF2-40B4-BE49-F238E27FC236}">
                <a16:creationId xmlns:a16="http://schemas.microsoft.com/office/drawing/2014/main" id="{497D8E1A-943C-4CAE-BBCD-09CDEE0869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87814" y="2763923"/>
            <a:ext cx="2021986" cy="3670984"/>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A7B9C7B5-7096-4D95-9C44-BD44E9672B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7813" y="2902731"/>
            <a:ext cx="1921428" cy="3364055"/>
          </a:xfrm>
          <a:prstGeom prst="rect">
            <a:avLst/>
          </a:prstGeom>
        </p:spPr>
      </p:pic>
      <p:pic>
        <p:nvPicPr>
          <p:cNvPr id="15" name="Picture 14" descr="A picture containing clipart, vector graphics&#10;&#10;Description automatically generated">
            <a:extLst>
              <a:ext uri="{FF2B5EF4-FFF2-40B4-BE49-F238E27FC236}">
                <a16:creationId xmlns:a16="http://schemas.microsoft.com/office/drawing/2014/main" id="{3132E627-64E4-4A6E-B3FF-E89C84AFD9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69594" y="2691715"/>
            <a:ext cx="1995734" cy="3670985"/>
          </a:xfrm>
          <a:prstGeom prst="rect">
            <a:avLst/>
          </a:prstGeom>
        </p:spPr>
      </p:pic>
      <p:pic>
        <p:nvPicPr>
          <p:cNvPr id="39" name="Picture 38">
            <a:extLst>
              <a:ext uri="{FF2B5EF4-FFF2-40B4-BE49-F238E27FC236}">
                <a16:creationId xmlns:a16="http://schemas.microsoft.com/office/drawing/2014/main" id="{3E0D6DB8-D369-4D22-9CDD-757B3F1800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41973" y="2375868"/>
            <a:ext cx="1995734" cy="3887214"/>
          </a:xfrm>
          <a:prstGeom prst="rect">
            <a:avLst/>
          </a:prstGeom>
        </p:spPr>
      </p:pic>
      <p:pic>
        <p:nvPicPr>
          <p:cNvPr id="2" name="Picture 1">
            <a:extLst>
              <a:ext uri="{FF2B5EF4-FFF2-40B4-BE49-F238E27FC236}">
                <a16:creationId xmlns:a16="http://schemas.microsoft.com/office/drawing/2014/main" id="{990A2BA5-B636-4AFE-AB31-C74FB002F9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0284" y="2712134"/>
            <a:ext cx="1921428" cy="3532176"/>
          </a:xfrm>
          <a:prstGeom prst="rect">
            <a:avLst/>
          </a:prstGeom>
        </p:spPr>
      </p:pic>
      <p:grpSp>
        <p:nvGrpSpPr>
          <p:cNvPr id="21" name="Group 20">
            <a:extLst>
              <a:ext uri="{FF2B5EF4-FFF2-40B4-BE49-F238E27FC236}">
                <a16:creationId xmlns:a16="http://schemas.microsoft.com/office/drawing/2014/main" id="{1281D846-90A3-4C04-992D-E15437DDB7AE}"/>
              </a:ext>
            </a:extLst>
          </p:cNvPr>
          <p:cNvGrpSpPr/>
          <p:nvPr/>
        </p:nvGrpSpPr>
        <p:grpSpPr>
          <a:xfrm>
            <a:off x="125630" y="150959"/>
            <a:ext cx="11356562" cy="1845606"/>
            <a:chOff x="7603018" y="3685804"/>
            <a:chExt cx="7864571" cy="3038482"/>
          </a:xfrm>
        </p:grpSpPr>
        <p:sp>
          <p:nvSpPr>
            <p:cNvPr id="23" name="Speech Bubble: Rectangle with Corners Rounded 22">
              <a:extLst>
                <a:ext uri="{FF2B5EF4-FFF2-40B4-BE49-F238E27FC236}">
                  <a16:creationId xmlns:a16="http://schemas.microsoft.com/office/drawing/2014/main" id="{C6FD5F56-E1D3-4299-AFE1-4FAB970F1B12}"/>
                </a:ext>
              </a:extLst>
            </p:cNvPr>
            <p:cNvSpPr/>
            <p:nvPr/>
          </p:nvSpPr>
          <p:spPr>
            <a:xfrm>
              <a:off x="7603018" y="3685804"/>
              <a:ext cx="7864571" cy="3038482"/>
            </a:xfrm>
            <a:prstGeom prst="wedgeRoundRectCallout">
              <a:avLst>
                <a:gd name="adj1" fmla="val -36849"/>
                <a:gd name="adj2" fmla="val 131264"/>
                <a:gd name="adj3" fmla="val 16667"/>
              </a:avLst>
            </a:prstGeom>
            <a:solidFill>
              <a:schemeClr val="bg1">
                <a:alpha val="20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a:extLst>
                <a:ext uri="{FF2B5EF4-FFF2-40B4-BE49-F238E27FC236}">
                  <a16:creationId xmlns:a16="http://schemas.microsoft.com/office/drawing/2014/main" id="{C6FBF5C6-DADD-48FF-B790-6AFEE405B748}"/>
                </a:ext>
              </a:extLst>
            </p:cNvPr>
            <p:cNvSpPr txBox="1"/>
            <p:nvPr/>
          </p:nvSpPr>
          <p:spPr>
            <a:xfrm>
              <a:off x="7603018" y="3748300"/>
              <a:ext cx="7864571" cy="944368"/>
            </a:xfrm>
            <a:prstGeom prst="rect">
              <a:avLst/>
            </a:prstGeom>
            <a:noFill/>
            <a:ln>
              <a:noFill/>
            </a:ln>
          </p:spPr>
          <p:txBody>
            <a:bodyPr wrap="square" rtlCol="0">
              <a:spAutoFit/>
            </a:bodyPr>
            <a:lstStyle/>
            <a:p>
              <a:pPr algn="ctr">
                <a:lnSpc>
                  <a:spcPts val="4000"/>
                </a:lnSpc>
              </a:pPr>
              <a:r>
                <a:rPr lang="en-US" sz="3000" dirty="0">
                  <a:latin typeface="Comic Sans MS" panose="030F0702030302020204" pitchFamily="66" charset="0"/>
                </a:rPr>
                <a:t>Dear God, thank you that You want us to have the very best.</a:t>
              </a:r>
              <a:endParaRPr lang="en-US" sz="3200" dirty="0">
                <a:latin typeface="Comic Sans MS" panose="030F0702030302020204" pitchFamily="66" charset="0"/>
              </a:endParaRPr>
            </a:p>
          </p:txBody>
        </p:sp>
      </p:grpSp>
      <p:sp>
        <p:nvSpPr>
          <p:cNvPr id="26" name="TextBox 25">
            <a:extLst>
              <a:ext uri="{FF2B5EF4-FFF2-40B4-BE49-F238E27FC236}">
                <a16:creationId xmlns:a16="http://schemas.microsoft.com/office/drawing/2014/main" id="{4BB735DC-84AD-45F8-B8AC-C5399B15D95F}"/>
              </a:ext>
            </a:extLst>
          </p:cNvPr>
          <p:cNvSpPr txBox="1"/>
          <p:nvPr/>
        </p:nvSpPr>
        <p:spPr>
          <a:xfrm>
            <a:off x="226369" y="767876"/>
            <a:ext cx="11139292" cy="573619"/>
          </a:xfrm>
          <a:prstGeom prst="rect">
            <a:avLst/>
          </a:prstGeom>
          <a:noFill/>
        </p:spPr>
        <p:txBody>
          <a:bodyPr wrap="square">
            <a:spAutoFit/>
          </a:bodyPr>
          <a:lstStyle/>
          <a:p>
            <a:pPr algn="ctr">
              <a:lnSpc>
                <a:spcPts val="4000"/>
              </a:lnSpc>
            </a:pPr>
            <a:r>
              <a:rPr lang="en-US" sz="3000" dirty="0">
                <a:latin typeface="Comic Sans MS" panose="030F0702030302020204" pitchFamily="66" charset="0"/>
              </a:rPr>
              <a:t>Thank you, that the Holy Spirit grows your special fruit in us. </a:t>
            </a:r>
          </a:p>
        </p:txBody>
      </p:sp>
      <p:sp>
        <p:nvSpPr>
          <p:cNvPr id="27" name="TextBox 26">
            <a:extLst>
              <a:ext uri="{FF2B5EF4-FFF2-40B4-BE49-F238E27FC236}">
                <a16:creationId xmlns:a16="http://schemas.microsoft.com/office/drawing/2014/main" id="{D0485C63-E47F-4F64-AF02-69FDFBB88DDE}"/>
              </a:ext>
            </a:extLst>
          </p:cNvPr>
          <p:cNvSpPr txBox="1"/>
          <p:nvPr/>
        </p:nvSpPr>
        <p:spPr>
          <a:xfrm>
            <a:off x="515556" y="1359382"/>
            <a:ext cx="10359440" cy="573619"/>
          </a:xfrm>
          <a:prstGeom prst="rect">
            <a:avLst/>
          </a:prstGeom>
          <a:noFill/>
        </p:spPr>
        <p:txBody>
          <a:bodyPr wrap="square">
            <a:spAutoFit/>
          </a:bodyPr>
          <a:lstStyle/>
          <a:p>
            <a:pPr algn="ctr">
              <a:lnSpc>
                <a:spcPts val="4000"/>
              </a:lnSpc>
            </a:pPr>
            <a:r>
              <a:rPr lang="en-US" sz="3000" dirty="0">
                <a:latin typeface="Comic Sans MS" panose="030F0702030302020204" pitchFamily="66" charset="0"/>
              </a:rPr>
              <a:t>Thank you, that you loved us so much, Jesus died for us. </a:t>
            </a:r>
          </a:p>
        </p:txBody>
      </p:sp>
      <p:grpSp>
        <p:nvGrpSpPr>
          <p:cNvPr id="28" name="Group 27">
            <a:extLst>
              <a:ext uri="{FF2B5EF4-FFF2-40B4-BE49-F238E27FC236}">
                <a16:creationId xmlns:a16="http://schemas.microsoft.com/office/drawing/2014/main" id="{75D492A8-54E4-47D1-A6EC-ACECDA200C34}"/>
              </a:ext>
            </a:extLst>
          </p:cNvPr>
          <p:cNvGrpSpPr/>
          <p:nvPr/>
        </p:nvGrpSpPr>
        <p:grpSpPr>
          <a:xfrm>
            <a:off x="2059962" y="2400018"/>
            <a:ext cx="7628942" cy="2895882"/>
            <a:chOff x="1684990" y="6695321"/>
            <a:chExt cx="6813588" cy="1552538"/>
          </a:xfrm>
        </p:grpSpPr>
        <p:sp>
          <p:nvSpPr>
            <p:cNvPr id="32" name="Speech Bubble: Rectangle with Corners Rounded 31">
              <a:extLst>
                <a:ext uri="{FF2B5EF4-FFF2-40B4-BE49-F238E27FC236}">
                  <a16:creationId xmlns:a16="http://schemas.microsoft.com/office/drawing/2014/main" id="{7F39FC0B-2C68-4BF7-AD05-C015ED722F2C}"/>
                </a:ext>
              </a:extLst>
            </p:cNvPr>
            <p:cNvSpPr/>
            <p:nvPr/>
          </p:nvSpPr>
          <p:spPr>
            <a:xfrm>
              <a:off x="1685022" y="6695321"/>
              <a:ext cx="6813556" cy="1552538"/>
            </a:xfrm>
            <a:prstGeom prst="wedgeRoundRectCallout">
              <a:avLst>
                <a:gd name="adj1" fmla="val 55720"/>
                <a:gd name="adj2" fmla="val -15130"/>
                <a:gd name="adj3" fmla="val 16667"/>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Box 32">
              <a:extLst>
                <a:ext uri="{FF2B5EF4-FFF2-40B4-BE49-F238E27FC236}">
                  <a16:creationId xmlns:a16="http://schemas.microsoft.com/office/drawing/2014/main" id="{14C4B7BD-2FCB-472C-A4B8-9DD6A93C7DE4}"/>
                </a:ext>
              </a:extLst>
            </p:cNvPr>
            <p:cNvSpPr txBox="1"/>
            <p:nvPr/>
          </p:nvSpPr>
          <p:spPr>
            <a:xfrm>
              <a:off x="1684990" y="6697886"/>
              <a:ext cx="6673514" cy="1538233"/>
            </a:xfrm>
            <a:prstGeom prst="rect">
              <a:avLst/>
            </a:prstGeom>
            <a:noFill/>
          </p:spPr>
          <p:txBody>
            <a:bodyPr wrap="square" rtlCol="0">
              <a:spAutoFit/>
            </a:bodyPr>
            <a:lstStyle/>
            <a:p>
              <a:pPr algn="ctr"/>
              <a:r>
                <a:rPr lang="en-GB" sz="3200" b="1" dirty="0">
                  <a:solidFill>
                    <a:srgbClr val="006600"/>
                  </a:solidFill>
                  <a:latin typeface="Comic Sans MS" panose="030F0702030302020204" pitchFamily="66" charset="0"/>
                </a:rPr>
                <a:t>Help us to show your love to others.</a:t>
              </a:r>
            </a:p>
          </p:txBody>
        </p:sp>
      </p:grpSp>
      <p:sp>
        <p:nvSpPr>
          <p:cNvPr id="34" name="TextBox 33">
            <a:extLst>
              <a:ext uri="{FF2B5EF4-FFF2-40B4-BE49-F238E27FC236}">
                <a16:creationId xmlns:a16="http://schemas.microsoft.com/office/drawing/2014/main" id="{86B52E35-57D0-47FC-98A5-13AEF476E92B}"/>
              </a:ext>
            </a:extLst>
          </p:cNvPr>
          <p:cNvSpPr txBox="1"/>
          <p:nvPr/>
        </p:nvSpPr>
        <p:spPr>
          <a:xfrm>
            <a:off x="2746321" y="2917746"/>
            <a:ext cx="6099388" cy="573619"/>
          </a:xfrm>
          <a:prstGeom prst="rect">
            <a:avLst/>
          </a:prstGeom>
          <a:noFill/>
        </p:spPr>
        <p:txBody>
          <a:bodyPr wrap="square">
            <a:spAutoFit/>
          </a:bodyPr>
          <a:lstStyle/>
          <a:p>
            <a:pPr algn="ctr">
              <a:lnSpc>
                <a:spcPts val="4000"/>
              </a:lnSpc>
            </a:pPr>
            <a:r>
              <a:rPr lang="en-US" sz="3000" b="1" dirty="0">
                <a:solidFill>
                  <a:srgbClr val="00602B"/>
                </a:solidFill>
                <a:latin typeface="Comic Sans MS" panose="030F0702030302020204" pitchFamily="66" charset="0"/>
              </a:rPr>
              <a:t>Help us to be kind and patient.</a:t>
            </a:r>
          </a:p>
        </p:txBody>
      </p:sp>
      <p:sp>
        <p:nvSpPr>
          <p:cNvPr id="35" name="TextBox 34">
            <a:extLst>
              <a:ext uri="{FF2B5EF4-FFF2-40B4-BE49-F238E27FC236}">
                <a16:creationId xmlns:a16="http://schemas.microsoft.com/office/drawing/2014/main" id="{D16499FD-05CC-4063-BE88-AB0B4A744613}"/>
              </a:ext>
            </a:extLst>
          </p:cNvPr>
          <p:cNvSpPr txBox="1"/>
          <p:nvPr/>
        </p:nvSpPr>
        <p:spPr>
          <a:xfrm>
            <a:off x="2561876" y="3487924"/>
            <a:ext cx="6472551" cy="573619"/>
          </a:xfrm>
          <a:prstGeom prst="rect">
            <a:avLst/>
          </a:prstGeom>
          <a:noFill/>
        </p:spPr>
        <p:txBody>
          <a:bodyPr wrap="square">
            <a:spAutoFit/>
          </a:bodyPr>
          <a:lstStyle/>
          <a:p>
            <a:pPr algn="ctr">
              <a:lnSpc>
                <a:spcPts val="4000"/>
              </a:lnSpc>
            </a:pPr>
            <a:r>
              <a:rPr lang="en-US" sz="3000" b="1" dirty="0">
                <a:solidFill>
                  <a:srgbClr val="00602B"/>
                </a:solidFill>
                <a:latin typeface="Comic Sans MS" panose="030F0702030302020204" pitchFamily="66" charset="0"/>
              </a:rPr>
              <a:t>Help us not to be angry or rude.</a:t>
            </a:r>
          </a:p>
        </p:txBody>
      </p:sp>
      <p:sp>
        <p:nvSpPr>
          <p:cNvPr id="36" name="TextBox 35">
            <a:extLst>
              <a:ext uri="{FF2B5EF4-FFF2-40B4-BE49-F238E27FC236}">
                <a16:creationId xmlns:a16="http://schemas.microsoft.com/office/drawing/2014/main" id="{2B66A1AC-8EA4-4EA6-9646-ECB38A579DF1}"/>
              </a:ext>
            </a:extLst>
          </p:cNvPr>
          <p:cNvSpPr txBox="1"/>
          <p:nvPr/>
        </p:nvSpPr>
        <p:spPr>
          <a:xfrm>
            <a:off x="2459000" y="4038566"/>
            <a:ext cx="6472551" cy="573619"/>
          </a:xfrm>
          <a:prstGeom prst="rect">
            <a:avLst/>
          </a:prstGeom>
          <a:noFill/>
        </p:spPr>
        <p:txBody>
          <a:bodyPr wrap="square">
            <a:spAutoFit/>
          </a:bodyPr>
          <a:lstStyle/>
          <a:p>
            <a:pPr algn="ctr">
              <a:lnSpc>
                <a:spcPts val="4000"/>
              </a:lnSpc>
            </a:pPr>
            <a:r>
              <a:rPr lang="en-US" sz="3000" b="1" dirty="0">
                <a:solidFill>
                  <a:srgbClr val="00602B"/>
                </a:solidFill>
                <a:latin typeface="Comic Sans MS" panose="030F0702030302020204" pitchFamily="66" charset="0"/>
              </a:rPr>
              <a:t>Help us to trust you always.</a:t>
            </a:r>
          </a:p>
        </p:txBody>
      </p:sp>
      <p:sp>
        <p:nvSpPr>
          <p:cNvPr id="37" name="TextBox 36">
            <a:extLst>
              <a:ext uri="{FF2B5EF4-FFF2-40B4-BE49-F238E27FC236}">
                <a16:creationId xmlns:a16="http://schemas.microsoft.com/office/drawing/2014/main" id="{170480C0-8852-4C2C-8B72-6813015ECEDF}"/>
              </a:ext>
            </a:extLst>
          </p:cNvPr>
          <p:cNvSpPr txBox="1"/>
          <p:nvPr/>
        </p:nvSpPr>
        <p:spPr>
          <a:xfrm>
            <a:off x="5259445" y="4608744"/>
            <a:ext cx="1499714" cy="573619"/>
          </a:xfrm>
          <a:prstGeom prst="rect">
            <a:avLst/>
          </a:prstGeom>
          <a:noFill/>
        </p:spPr>
        <p:txBody>
          <a:bodyPr wrap="square">
            <a:spAutoFit/>
          </a:bodyPr>
          <a:lstStyle/>
          <a:p>
            <a:pPr algn="ctr">
              <a:lnSpc>
                <a:spcPts val="4000"/>
              </a:lnSpc>
            </a:pPr>
            <a:r>
              <a:rPr lang="en-US" sz="3000" dirty="0">
                <a:latin typeface="Comic Sans MS" panose="030F0702030302020204" pitchFamily="66" charset="0"/>
              </a:rPr>
              <a:t>AMEN</a:t>
            </a:r>
          </a:p>
        </p:txBody>
      </p:sp>
      <p:sp>
        <p:nvSpPr>
          <p:cNvPr id="22" name="Rectangle 21">
            <a:hlinkClick r:id="rId9" action="ppaction://hlinksldjump"/>
            <a:extLst>
              <a:ext uri="{FF2B5EF4-FFF2-40B4-BE49-F238E27FC236}">
                <a16:creationId xmlns:a16="http://schemas.microsoft.com/office/drawing/2014/main" id="{9FE534E9-8A78-4C46-A3DD-31C448CC2AF9}"/>
              </a:ext>
            </a:extLst>
          </p:cNvPr>
          <p:cNvSpPr/>
          <p:nvPr/>
        </p:nvSpPr>
        <p:spPr>
          <a:xfrm>
            <a:off x="-192569" y="328500"/>
            <a:ext cx="12691137" cy="7981950"/>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EC79B267-7EC4-42EE-B08D-A6A06958D4D6}"/>
              </a:ext>
            </a:extLst>
          </p:cNvPr>
          <p:cNvGrpSpPr/>
          <p:nvPr/>
        </p:nvGrpSpPr>
        <p:grpSpPr>
          <a:xfrm>
            <a:off x="9835076" y="5986585"/>
            <a:ext cx="2011680" cy="941878"/>
            <a:chOff x="3474720" y="-1626814"/>
            <a:chExt cx="2011680" cy="941878"/>
          </a:xfrm>
        </p:grpSpPr>
        <p:sp>
          <p:nvSpPr>
            <p:cNvPr id="29" name="Arrow: Right 28">
              <a:extLst>
                <a:ext uri="{FF2B5EF4-FFF2-40B4-BE49-F238E27FC236}">
                  <a16:creationId xmlns:a16="http://schemas.microsoft.com/office/drawing/2014/main" id="{FA22E482-51DE-40C9-9405-A3760A98490D}"/>
                </a:ext>
              </a:extLst>
            </p:cNvPr>
            <p:cNvSpPr/>
            <p:nvPr/>
          </p:nvSpPr>
          <p:spPr>
            <a:xfrm>
              <a:off x="3474720" y="-1626814"/>
              <a:ext cx="2011680" cy="94187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2508389F-11D4-4AF9-A140-07598F38793B}"/>
                </a:ext>
              </a:extLst>
            </p:cNvPr>
            <p:cNvSpPr txBox="1"/>
            <p:nvPr/>
          </p:nvSpPr>
          <p:spPr>
            <a:xfrm>
              <a:off x="3474720" y="-1390458"/>
              <a:ext cx="1749197" cy="461665"/>
            </a:xfrm>
            <a:prstGeom prst="rect">
              <a:avLst/>
            </a:prstGeom>
            <a:noFill/>
          </p:spPr>
          <p:txBody>
            <a:bodyPr wrap="none" rtlCol="0">
              <a:spAutoFit/>
            </a:bodyPr>
            <a:lstStyle/>
            <a:p>
              <a:r>
                <a:rPr lang="en-US" sz="2400" dirty="0">
                  <a:latin typeface="Comic Sans MS" panose="030F0702030302020204" pitchFamily="66" charset="0"/>
                </a:rPr>
                <a:t>Next Slide</a:t>
              </a:r>
              <a:endParaRPr lang="en-GB" sz="2400" dirty="0">
                <a:latin typeface="Comic Sans MS" panose="030F0702030302020204" pitchFamily="66" charset="0"/>
              </a:endParaRPr>
            </a:p>
          </p:txBody>
        </p:sp>
      </p:grpSp>
    </p:spTree>
    <p:extLst>
      <p:ext uri="{BB962C8B-B14F-4D97-AF65-F5344CB8AC3E}">
        <p14:creationId xmlns:p14="http://schemas.microsoft.com/office/powerpoint/2010/main" val="155196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250"/>
                                  </p:stCondLst>
                                  <p:childTnLst>
                                    <p:animMotion origin="layout" path="M 4.16667E-7 1.48148E-6 L 0.3237 -0.02408 " pathEditMode="relative" rAng="0" ptsTypes="AA">
                                      <p:cBhvr>
                                        <p:cTn id="6" dur="2500" fill="hold"/>
                                        <p:tgtEl>
                                          <p:spTgt spid="6"/>
                                        </p:tgtEl>
                                        <p:attrNameLst>
                                          <p:attrName>ppt_x</p:attrName>
                                          <p:attrName>ppt_y</p:attrName>
                                        </p:attrNameLst>
                                      </p:cBhvr>
                                      <p:rCtr x="16185" y="-1204"/>
                                    </p:animMotion>
                                  </p:childTnLst>
                                </p:cTn>
                              </p:par>
                            </p:childTnLst>
                          </p:cTn>
                        </p:par>
                        <p:par>
                          <p:cTn id="7" fill="hold">
                            <p:stCondLst>
                              <p:cond delay="2750"/>
                            </p:stCondLst>
                            <p:childTnLst>
                              <p:par>
                                <p:cTn id="8" presetID="35" presetClass="path" presetSubtype="0" accel="50000" decel="50000" fill="hold" nodeType="afterEffect">
                                  <p:stCondLst>
                                    <p:cond delay="0"/>
                                  </p:stCondLst>
                                  <p:childTnLst>
                                    <p:animMotion origin="layout" path="M 8.33333E-7 4.81481E-6 L -0.39323 0.00856 " pathEditMode="relative" rAng="0" ptsTypes="AA">
                                      <p:cBhvr>
                                        <p:cTn id="9" dur="3750" fill="hold"/>
                                        <p:tgtEl>
                                          <p:spTgt spid="15"/>
                                        </p:tgtEl>
                                        <p:attrNameLst>
                                          <p:attrName>ppt_x</p:attrName>
                                          <p:attrName>ppt_y</p:attrName>
                                        </p:attrNameLst>
                                      </p:cBhvr>
                                      <p:rCtr x="-19661" y="417"/>
                                    </p:animMotion>
                                  </p:childTnLst>
                                </p:cTn>
                              </p:par>
                            </p:childTnLst>
                          </p:cTn>
                        </p:par>
                        <p:par>
                          <p:cTn id="10" fill="hold">
                            <p:stCondLst>
                              <p:cond delay="6500"/>
                            </p:stCondLst>
                            <p:childTnLst>
                              <p:par>
                                <p:cTn id="11" presetID="63" presetClass="path" presetSubtype="0" accel="50000" decel="50000" fill="hold" nodeType="afterEffect">
                                  <p:stCondLst>
                                    <p:cond delay="250"/>
                                  </p:stCondLst>
                                  <p:childTnLst>
                                    <p:animMotion origin="layout" path="M 3.75E-6 -1.85185E-6 L 0.20612 -0.01412 " pathEditMode="relative" rAng="0" ptsTypes="AA">
                                      <p:cBhvr>
                                        <p:cTn id="12" dur="2000" fill="hold"/>
                                        <p:tgtEl>
                                          <p:spTgt spid="14"/>
                                        </p:tgtEl>
                                        <p:attrNameLst>
                                          <p:attrName>ppt_x</p:attrName>
                                          <p:attrName>ppt_y</p:attrName>
                                        </p:attrNameLst>
                                      </p:cBhvr>
                                      <p:rCtr x="10312" y="-718"/>
                                    </p:animMotion>
                                  </p:childTnLst>
                                </p:cTn>
                              </p:par>
                            </p:childTnLst>
                          </p:cTn>
                        </p:par>
                        <p:par>
                          <p:cTn id="13" fill="hold">
                            <p:stCondLst>
                              <p:cond delay="8750"/>
                            </p:stCondLst>
                            <p:childTnLst>
                              <p:par>
                                <p:cTn id="14" presetID="35" presetClass="path" presetSubtype="0" accel="50000" decel="50000" fill="hold" nodeType="afterEffect">
                                  <p:stCondLst>
                                    <p:cond delay="0"/>
                                  </p:stCondLst>
                                  <p:childTnLst>
                                    <p:animMotion origin="layout" path="M -3.125E-6 -1.85185E-6 L -0.4082 -0.0419 " pathEditMode="relative" rAng="0" ptsTypes="AA">
                                      <p:cBhvr>
                                        <p:cTn id="15" dur="4000" fill="hold"/>
                                        <p:tgtEl>
                                          <p:spTgt spid="20"/>
                                        </p:tgtEl>
                                        <p:attrNameLst>
                                          <p:attrName>ppt_x</p:attrName>
                                          <p:attrName>ppt_y</p:attrName>
                                        </p:attrNameLst>
                                      </p:cBhvr>
                                      <p:rCtr x="-20417" y="-2106"/>
                                    </p:animMotion>
                                  </p:childTnLst>
                                </p:cTn>
                              </p:par>
                            </p:childTnLst>
                          </p:cTn>
                        </p:par>
                        <p:par>
                          <p:cTn id="16" fill="hold">
                            <p:stCondLst>
                              <p:cond delay="12750"/>
                            </p:stCondLst>
                            <p:childTnLst>
                              <p:par>
                                <p:cTn id="17" presetID="22" presetClass="entr" presetSubtype="4" fill="hold" nodeType="afterEffect">
                                  <p:stCondLst>
                                    <p:cond delay="25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1750"/>
                                        <p:tgtEl>
                                          <p:spTgt spid="21"/>
                                        </p:tgtEl>
                                      </p:cBhvr>
                                    </p:animEffect>
                                  </p:childTnLst>
                                </p:cTn>
                              </p:par>
                            </p:childTnLst>
                          </p:cTn>
                        </p:par>
                        <p:par>
                          <p:cTn id="20" fill="hold">
                            <p:stCondLst>
                              <p:cond delay="14750"/>
                            </p:stCondLst>
                            <p:childTnLst>
                              <p:par>
                                <p:cTn id="21" presetID="22" presetClass="entr" presetSubtype="8" fill="hold" grpId="0" nodeType="afterEffect">
                                  <p:stCondLst>
                                    <p:cond delay="250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1750"/>
                                        <p:tgtEl>
                                          <p:spTgt spid="26"/>
                                        </p:tgtEl>
                                      </p:cBhvr>
                                    </p:animEffect>
                                  </p:childTnLst>
                                </p:cTn>
                              </p:par>
                            </p:childTnLst>
                          </p:cTn>
                        </p:par>
                        <p:par>
                          <p:cTn id="24" fill="hold">
                            <p:stCondLst>
                              <p:cond delay="19000"/>
                            </p:stCondLst>
                            <p:childTnLst>
                              <p:par>
                                <p:cTn id="25" presetID="22" presetClass="entr" presetSubtype="8" fill="hold" grpId="0" nodeType="afterEffect">
                                  <p:stCondLst>
                                    <p:cond delay="250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1750"/>
                                        <p:tgtEl>
                                          <p:spTgt spid="27"/>
                                        </p:tgtEl>
                                      </p:cBhvr>
                                    </p:animEffect>
                                  </p:childTnLst>
                                </p:cTn>
                              </p:par>
                            </p:childTnLst>
                          </p:cTn>
                        </p:par>
                        <p:par>
                          <p:cTn id="28" fill="hold">
                            <p:stCondLst>
                              <p:cond delay="23250"/>
                            </p:stCondLst>
                            <p:childTnLst>
                              <p:par>
                                <p:cTn id="29" presetID="22" presetClass="entr" presetSubtype="2" fill="hold" nodeType="afterEffect">
                                  <p:stCondLst>
                                    <p:cond delay="2000"/>
                                  </p:stCondLst>
                                  <p:childTnLst>
                                    <p:set>
                                      <p:cBhvr>
                                        <p:cTn id="30" dur="1" fill="hold">
                                          <p:stCondLst>
                                            <p:cond delay="0"/>
                                          </p:stCondLst>
                                        </p:cTn>
                                        <p:tgtEl>
                                          <p:spTgt spid="28"/>
                                        </p:tgtEl>
                                        <p:attrNameLst>
                                          <p:attrName>style.visibility</p:attrName>
                                        </p:attrNameLst>
                                      </p:cBhvr>
                                      <p:to>
                                        <p:strVal val="visible"/>
                                      </p:to>
                                    </p:set>
                                    <p:animEffect transition="in" filter="wipe(right)">
                                      <p:cBhvr>
                                        <p:cTn id="31" dur="1750"/>
                                        <p:tgtEl>
                                          <p:spTgt spid="28"/>
                                        </p:tgtEl>
                                      </p:cBhvr>
                                    </p:animEffect>
                                  </p:childTnLst>
                                </p:cTn>
                              </p:par>
                            </p:childTnLst>
                          </p:cTn>
                        </p:par>
                        <p:par>
                          <p:cTn id="32" fill="hold">
                            <p:stCondLst>
                              <p:cond delay="27000"/>
                            </p:stCondLst>
                            <p:childTnLst>
                              <p:par>
                                <p:cTn id="33" presetID="22" presetClass="entr" presetSubtype="8" fill="hold" grpId="0" nodeType="afterEffect">
                                  <p:stCondLst>
                                    <p:cond delay="250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1750"/>
                                        <p:tgtEl>
                                          <p:spTgt spid="34"/>
                                        </p:tgtEl>
                                      </p:cBhvr>
                                    </p:animEffect>
                                  </p:childTnLst>
                                </p:cTn>
                              </p:par>
                            </p:childTnLst>
                          </p:cTn>
                        </p:par>
                        <p:par>
                          <p:cTn id="36" fill="hold">
                            <p:stCondLst>
                              <p:cond delay="31250"/>
                            </p:stCondLst>
                            <p:childTnLst>
                              <p:par>
                                <p:cTn id="37" presetID="22" presetClass="entr" presetSubtype="8" fill="hold" grpId="0" nodeType="afterEffect">
                                  <p:stCondLst>
                                    <p:cond delay="250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1750"/>
                                        <p:tgtEl>
                                          <p:spTgt spid="35"/>
                                        </p:tgtEl>
                                      </p:cBhvr>
                                    </p:animEffect>
                                  </p:childTnLst>
                                </p:cTn>
                              </p:par>
                            </p:childTnLst>
                          </p:cTn>
                        </p:par>
                        <p:par>
                          <p:cTn id="40" fill="hold">
                            <p:stCondLst>
                              <p:cond delay="35500"/>
                            </p:stCondLst>
                            <p:childTnLst>
                              <p:par>
                                <p:cTn id="41" presetID="22" presetClass="entr" presetSubtype="8" fill="hold" grpId="0" nodeType="afterEffect">
                                  <p:stCondLst>
                                    <p:cond delay="2500"/>
                                  </p:stCondLst>
                                  <p:childTnLst>
                                    <p:set>
                                      <p:cBhvr>
                                        <p:cTn id="42" dur="1" fill="hold">
                                          <p:stCondLst>
                                            <p:cond delay="0"/>
                                          </p:stCondLst>
                                        </p:cTn>
                                        <p:tgtEl>
                                          <p:spTgt spid="36"/>
                                        </p:tgtEl>
                                        <p:attrNameLst>
                                          <p:attrName>style.visibility</p:attrName>
                                        </p:attrNameLst>
                                      </p:cBhvr>
                                      <p:to>
                                        <p:strVal val="visible"/>
                                      </p:to>
                                    </p:set>
                                    <p:animEffect transition="in" filter="wipe(left)">
                                      <p:cBhvr>
                                        <p:cTn id="43" dur="1750"/>
                                        <p:tgtEl>
                                          <p:spTgt spid="36"/>
                                        </p:tgtEl>
                                      </p:cBhvr>
                                    </p:animEffect>
                                  </p:childTnLst>
                                </p:cTn>
                              </p:par>
                            </p:childTnLst>
                          </p:cTn>
                        </p:par>
                        <p:par>
                          <p:cTn id="44" fill="hold">
                            <p:stCondLst>
                              <p:cond delay="39750"/>
                            </p:stCondLst>
                            <p:childTnLst>
                              <p:par>
                                <p:cTn id="45" presetID="22" presetClass="entr" presetSubtype="8" fill="hold" grpId="0" nodeType="afterEffect">
                                  <p:stCondLst>
                                    <p:cond delay="2000"/>
                                  </p:stCondLst>
                                  <p:childTnLst>
                                    <p:set>
                                      <p:cBhvr>
                                        <p:cTn id="46" dur="1" fill="hold">
                                          <p:stCondLst>
                                            <p:cond delay="0"/>
                                          </p:stCondLst>
                                        </p:cTn>
                                        <p:tgtEl>
                                          <p:spTgt spid="37"/>
                                        </p:tgtEl>
                                        <p:attrNameLst>
                                          <p:attrName>style.visibility</p:attrName>
                                        </p:attrNameLst>
                                      </p:cBhvr>
                                      <p:to>
                                        <p:strVal val="visible"/>
                                      </p:to>
                                    </p:set>
                                    <p:animEffect transition="in" filter="wipe(left)">
                                      <p:cBhvr>
                                        <p:cTn id="47" dur="1750"/>
                                        <p:tgtEl>
                                          <p:spTgt spid="37"/>
                                        </p:tgtEl>
                                      </p:cBhvr>
                                    </p:animEffect>
                                  </p:childTnLst>
                                </p:cTn>
                              </p:par>
                            </p:childTnLst>
                          </p:cTn>
                        </p:par>
                        <p:par>
                          <p:cTn id="48" fill="hold">
                            <p:stCondLst>
                              <p:cond delay="43500"/>
                            </p:stCondLst>
                            <p:childTnLst>
                              <p:par>
                                <p:cTn id="49" presetID="22" presetClass="entr" presetSubtype="8" fill="hold" nodeType="afterEffect">
                                  <p:stCondLst>
                                    <p:cond delay="1000"/>
                                  </p:stCondLst>
                                  <p:childTnLst>
                                    <p:set>
                                      <p:cBhvr>
                                        <p:cTn id="50" dur="1" fill="hold">
                                          <p:stCondLst>
                                            <p:cond delay="0"/>
                                          </p:stCondLst>
                                        </p:cTn>
                                        <p:tgtEl>
                                          <p:spTgt spid="24"/>
                                        </p:tgtEl>
                                        <p:attrNameLst>
                                          <p:attrName>style.visibility</p:attrName>
                                        </p:attrNameLst>
                                      </p:cBhvr>
                                      <p:to>
                                        <p:strVal val="visible"/>
                                      </p:to>
                                    </p:set>
                                    <p:animEffect transition="in" filter="wipe(left)">
                                      <p:cBhvr>
                                        <p:cTn id="5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4" grpId="0"/>
      <p:bldP spid="35" grpId="0"/>
      <p:bldP spid="36" grpId="0"/>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ign, clock&#10;&#10;Description automatically generated">
            <a:extLst>
              <a:ext uri="{FF2B5EF4-FFF2-40B4-BE49-F238E27FC236}">
                <a16:creationId xmlns:a16="http://schemas.microsoft.com/office/drawing/2014/main" id="{BE9D08CD-11E8-4259-815D-8CDF9E6415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9496" y="2226853"/>
            <a:ext cx="1967359" cy="3335747"/>
          </a:xfrm>
          <a:prstGeom prst="rect">
            <a:avLst/>
          </a:prstGeom>
        </p:spPr>
      </p:pic>
      <p:pic>
        <p:nvPicPr>
          <p:cNvPr id="7" name="Picture 6" descr="A drawing of a cartoon character&#10;&#10;Description automatically generated">
            <a:extLst>
              <a:ext uri="{FF2B5EF4-FFF2-40B4-BE49-F238E27FC236}">
                <a16:creationId xmlns:a16="http://schemas.microsoft.com/office/drawing/2014/main" id="{F6179295-5B6C-4590-947A-9A26E0A6FA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2460" y="2355366"/>
            <a:ext cx="1921429" cy="3207234"/>
          </a:xfrm>
          <a:prstGeom prst="rect">
            <a:avLst/>
          </a:prstGeom>
        </p:spPr>
      </p:pic>
      <p:grpSp>
        <p:nvGrpSpPr>
          <p:cNvPr id="8" name="Group 7">
            <a:extLst>
              <a:ext uri="{FF2B5EF4-FFF2-40B4-BE49-F238E27FC236}">
                <a16:creationId xmlns:a16="http://schemas.microsoft.com/office/drawing/2014/main" id="{0B80A3FB-36E2-4F8C-88C8-6C2ACD638420}"/>
              </a:ext>
            </a:extLst>
          </p:cNvPr>
          <p:cNvGrpSpPr/>
          <p:nvPr/>
        </p:nvGrpSpPr>
        <p:grpSpPr>
          <a:xfrm>
            <a:off x="1702912" y="521816"/>
            <a:ext cx="8055410" cy="1355878"/>
            <a:chOff x="1136171" y="270933"/>
            <a:chExt cx="9347200" cy="1274322"/>
          </a:xfrm>
        </p:grpSpPr>
        <p:sp>
          <p:nvSpPr>
            <p:cNvPr id="9" name="Speech Bubble: Rectangle with Corners Rounded 8">
              <a:extLst>
                <a:ext uri="{FF2B5EF4-FFF2-40B4-BE49-F238E27FC236}">
                  <a16:creationId xmlns:a16="http://schemas.microsoft.com/office/drawing/2014/main" id="{C33F7708-E527-4272-B33A-C0FFB8844F78}"/>
                </a:ext>
              </a:extLst>
            </p:cNvPr>
            <p:cNvSpPr/>
            <p:nvPr/>
          </p:nvSpPr>
          <p:spPr>
            <a:xfrm>
              <a:off x="1136171" y="270933"/>
              <a:ext cx="9347200" cy="1274322"/>
            </a:xfrm>
            <a:prstGeom prst="wedgeRoundRectCallout">
              <a:avLst>
                <a:gd name="adj1" fmla="val 42434"/>
                <a:gd name="adj2" fmla="val 135882"/>
                <a:gd name="adj3" fmla="val 16667"/>
              </a:avLst>
            </a:prstGeom>
            <a:no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8458861A-C92D-4C89-A22B-033CDD1B228A}"/>
                </a:ext>
              </a:extLst>
            </p:cNvPr>
            <p:cNvSpPr txBox="1"/>
            <p:nvPr/>
          </p:nvSpPr>
          <p:spPr>
            <a:xfrm>
              <a:off x="1570500" y="614057"/>
              <a:ext cx="8246845" cy="549601"/>
            </a:xfrm>
            <a:prstGeom prst="rect">
              <a:avLst/>
            </a:prstGeom>
            <a:noFill/>
          </p:spPr>
          <p:txBody>
            <a:bodyPr wrap="square" rtlCol="0">
              <a:spAutoFit/>
            </a:bodyPr>
            <a:lstStyle/>
            <a:p>
              <a:pPr algn="ctr"/>
              <a:r>
                <a:rPr lang="en-US" sz="3200" dirty="0">
                  <a:solidFill>
                    <a:srgbClr val="0000CC"/>
                  </a:solidFill>
                  <a:latin typeface="Comic Sans MS" panose="030F0702030302020204" pitchFamily="66" charset="0"/>
                </a:rPr>
                <a:t>Are you ready to sing again?</a:t>
              </a:r>
            </a:p>
          </p:txBody>
        </p:sp>
      </p:grpSp>
      <p:grpSp>
        <p:nvGrpSpPr>
          <p:cNvPr id="12" name="Group 11">
            <a:extLst>
              <a:ext uri="{FF2B5EF4-FFF2-40B4-BE49-F238E27FC236}">
                <a16:creationId xmlns:a16="http://schemas.microsoft.com/office/drawing/2014/main" id="{3783DACD-BD69-4C67-9DA5-28B1B23A5095}"/>
              </a:ext>
            </a:extLst>
          </p:cNvPr>
          <p:cNvGrpSpPr/>
          <p:nvPr/>
        </p:nvGrpSpPr>
        <p:grpSpPr>
          <a:xfrm>
            <a:off x="1103086" y="2498895"/>
            <a:ext cx="6015844" cy="1355878"/>
            <a:chOff x="1136171" y="270933"/>
            <a:chExt cx="9347200" cy="1274322"/>
          </a:xfrm>
        </p:grpSpPr>
        <p:sp>
          <p:nvSpPr>
            <p:cNvPr id="13" name="Speech Bubble: Rectangle with Corners Rounded 12">
              <a:extLst>
                <a:ext uri="{FF2B5EF4-FFF2-40B4-BE49-F238E27FC236}">
                  <a16:creationId xmlns:a16="http://schemas.microsoft.com/office/drawing/2014/main" id="{B5EF09D7-28D3-4243-AAFB-B765840828A7}"/>
                </a:ext>
              </a:extLst>
            </p:cNvPr>
            <p:cNvSpPr/>
            <p:nvPr/>
          </p:nvSpPr>
          <p:spPr>
            <a:xfrm>
              <a:off x="1136171" y="270933"/>
              <a:ext cx="9347200" cy="1274322"/>
            </a:xfrm>
            <a:prstGeom prst="wedgeRoundRectCallout">
              <a:avLst>
                <a:gd name="adj1" fmla="val 81749"/>
                <a:gd name="adj2" fmla="val -11765"/>
                <a:gd name="adj3" fmla="val 16667"/>
              </a:avLst>
            </a:prstGeom>
            <a:no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92455764-B037-44E5-BEF7-27CDB3D7F53D}"/>
                </a:ext>
              </a:extLst>
            </p:cNvPr>
            <p:cNvSpPr txBox="1"/>
            <p:nvPr/>
          </p:nvSpPr>
          <p:spPr>
            <a:xfrm>
              <a:off x="1610718" y="318098"/>
              <a:ext cx="7803178" cy="549601"/>
            </a:xfrm>
            <a:prstGeom prst="rect">
              <a:avLst/>
            </a:prstGeom>
            <a:noFill/>
          </p:spPr>
          <p:txBody>
            <a:bodyPr wrap="none" rtlCol="0">
              <a:spAutoFit/>
            </a:bodyPr>
            <a:lstStyle/>
            <a:p>
              <a:r>
                <a:rPr lang="en-US" sz="3200" dirty="0">
                  <a:solidFill>
                    <a:srgbClr val="0000CC"/>
                  </a:solidFill>
                  <a:latin typeface="Comic Sans MS" panose="030F0702030302020204" pitchFamily="66" charset="0"/>
                </a:rPr>
                <a:t>Let’s worship God by singing:</a:t>
              </a:r>
            </a:p>
          </p:txBody>
        </p:sp>
      </p:grpSp>
      <p:sp>
        <p:nvSpPr>
          <p:cNvPr id="17" name="TextBox 16">
            <a:extLst>
              <a:ext uri="{FF2B5EF4-FFF2-40B4-BE49-F238E27FC236}">
                <a16:creationId xmlns:a16="http://schemas.microsoft.com/office/drawing/2014/main" id="{E533B820-0FED-42E3-B6CF-F743AD559241}"/>
              </a:ext>
            </a:extLst>
          </p:cNvPr>
          <p:cNvSpPr txBox="1"/>
          <p:nvPr/>
        </p:nvSpPr>
        <p:spPr>
          <a:xfrm>
            <a:off x="2077216" y="3179701"/>
            <a:ext cx="4464684" cy="584775"/>
          </a:xfrm>
          <a:prstGeom prst="rect">
            <a:avLst/>
          </a:prstGeom>
          <a:noFill/>
        </p:spPr>
        <p:txBody>
          <a:bodyPr wrap="none" rtlCol="0">
            <a:spAutoFit/>
          </a:bodyPr>
          <a:lstStyle/>
          <a:p>
            <a:r>
              <a:rPr lang="en-US" sz="3200" dirty="0">
                <a:solidFill>
                  <a:srgbClr val="0000CC"/>
                </a:solidFill>
                <a:latin typeface="Comic Sans MS" panose="030F0702030302020204" pitchFamily="66" charset="0"/>
              </a:rPr>
              <a:t>Click on the song title.</a:t>
            </a:r>
            <a:endParaRPr lang="en-GB" sz="3200" dirty="0">
              <a:solidFill>
                <a:srgbClr val="0000CC"/>
              </a:solidFill>
              <a:latin typeface="Comic Sans MS" panose="030F0702030302020204" pitchFamily="66" charset="0"/>
            </a:endParaRPr>
          </a:p>
        </p:txBody>
      </p:sp>
      <p:sp>
        <p:nvSpPr>
          <p:cNvPr id="15" name="Rectangle 14">
            <a:hlinkClick r:id="rId4" action="ppaction://hlinksldjump"/>
            <a:extLst>
              <a:ext uri="{FF2B5EF4-FFF2-40B4-BE49-F238E27FC236}">
                <a16:creationId xmlns:a16="http://schemas.microsoft.com/office/drawing/2014/main" id="{850A7295-174A-4302-8A04-946641ABD962}"/>
              </a:ext>
            </a:extLst>
          </p:cNvPr>
          <p:cNvSpPr/>
          <p:nvPr/>
        </p:nvSpPr>
        <p:spPr>
          <a:xfrm>
            <a:off x="-249569" y="-561975"/>
            <a:ext cx="12691137" cy="7981950"/>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hlinkClick r:id="rId5"/>
            <a:extLst>
              <a:ext uri="{FF2B5EF4-FFF2-40B4-BE49-F238E27FC236}">
                <a16:creationId xmlns:a16="http://schemas.microsoft.com/office/drawing/2014/main" id="{55D61B87-943C-4E4B-8FB1-FF0DE5382D5E}"/>
              </a:ext>
            </a:extLst>
          </p:cNvPr>
          <p:cNvSpPr txBox="1"/>
          <p:nvPr/>
        </p:nvSpPr>
        <p:spPr>
          <a:xfrm>
            <a:off x="1767137" y="5112825"/>
            <a:ext cx="4776071" cy="707886"/>
          </a:xfrm>
          <a:prstGeom prst="rect">
            <a:avLst/>
          </a:prstGeom>
          <a:noFill/>
        </p:spPr>
        <p:txBody>
          <a:bodyPr wrap="square" rtlCol="0">
            <a:spAutoFit/>
          </a:bodyPr>
          <a:lstStyle/>
          <a:p>
            <a:pPr algn="ctr"/>
            <a:r>
              <a:rPr lang="en-GB" sz="4000" b="1" u="sng" dirty="0">
                <a:solidFill>
                  <a:srgbClr val="0000FF"/>
                </a:solidFill>
                <a:hlinkClick r:id="rId5">
                  <a:extLst>
                    <a:ext uri="{A12FA001-AC4F-418D-AE19-62706E023703}">
                      <ahyp:hlinkClr xmlns:ahyp="http://schemas.microsoft.com/office/drawing/2018/hyperlinkcolor" val="tx"/>
                    </a:ext>
                  </a:extLst>
                </a:hlinkClick>
              </a:rPr>
              <a:t>Nothing is impossible</a:t>
            </a:r>
            <a:endParaRPr lang="en-GB" sz="4000" b="1" u="sng" dirty="0">
              <a:solidFill>
                <a:srgbClr val="0000FF"/>
              </a:solidFill>
            </a:endParaRPr>
          </a:p>
        </p:txBody>
      </p:sp>
      <p:grpSp>
        <p:nvGrpSpPr>
          <p:cNvPr id="18" name="Group 17">
            <a:extLst>
              <a:ext uri="{FF2B5EF4-FFF2-40B4-BE49-F238E27FC236}">
                <a16:creationId xmlns:a16="http://schemas.microsoft.com/office/drawing/2014/main" id="{DD775E97-F8B2-4E5E-9EC5-47A27E1DB0C0}"/>
              </a:ext>
            </a:extLst>
          </p:cNvPr>
          <p:cNvGrpSpPr/>
          <p:nvPr/>
        </p:nvGrpSpPr>
        <p:grpSpPr>
          <a:xfrm>
            <a:off x="9835076" y="5986585"/>
            <a:ext cx="2011680" cy="941878"/>
            <a:chOff x="3474720" y="-1626814"/>
            <a:chExt cx="2011680" cy="941878"/>
          </a:xfrm>
        </p:grpSpPr>
        <p:sp>
          <p:nvSpPr>
            <p:cNvPr id="22" name="Arrow: Right 21">
              <a:extLst>
                <a:ext uri="{FF2B5EF4-FFF2-40B4-BE49-F238E27FC236}">
                  <a16:creationId xmlns:a16="http://schemas.microsoft.com/office/drawing/2014/main" id="{5723BC7A-68D5-49ED-846F-65F1085E0389}"/>
                </a:ext>
              </a:extLst>
            </p:cNvPr>
            <p:cNvSpPr/>
            <p:nvPr/>
          </p:nvSpPr>
          <p:spPr>
            <a:xfrm>
              <a:off x="3474720" y="-1626814"/>
              <a:ext cx="2011680" cy="94187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E3C68093-EC50-4764-8457-EB4F7DCF1178}"/>
                </a:ext>
              </a:extLst>
            </p:cNvPr>
            <p:cNvSpPr txBox="1"/>
            <p:nvPr/>
          </p:nvSpPr>
          <p:spPr>
            <a:xfrm>
              <a:off x="3474720" y="-1390458"/>
              <a:ext cx="1749197" cy="461665"/>
            </a:xfrm>
            <a:prstGeom prst="rect">
              <a:avLst/>
            </a:prstGeom>
            <a:noFill/>
          </p:spPr>
          <p:txBody>
            <a:bodyPr wrap="none" rtlCol="0">
              <a:spAutoFit/>
            </a:bodyPr>
            <a:lstStyle/>
            <a:p>
              <a:r>
                <a:rPr lang="en-US" sz="2400" dirty="0">
                  <a:latin typeface="Comic Sans MS" panose="030F0702030302020204" pitchFamily="66" charset="0"/>
                </a:rPr>
                <a:t>Next Slide</a:t>
              </a:r>
              <a:endParaRPr lang="en-GB" sz="2400" dirty="0">
                <a:latin typeface="Comic Sans MS" panose="030F0702030302020204" pitchFamily="66" charset="0"/>
              </a:endParaRPr>
            </a:p>
          </p:txBody>
        </p:sp>
      </p:grpSp>
    </p:spTree>
    <p:extLst>
      <p:ext uri="{BB962C8B-B14F-4D97-AF65-F5344CB8AC3E}">
        <p14:creationId xmlns:p14="http://schemas.microsoft.com/office/powerpoint/2010/main" val="220524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750"/>
                                        <p:tgtEl>
                                          <p:spTgt spid="8"/>
                                        </p:tgtEl>
                                      </p:cBhvr>
                                    </p:animEffect>
                                  </p:childTnLst>
                                </p:cTn>
                              </p:par>
                            </p:childTnLst>
                          </p:cTn>
                        </p:par>
                        <p:par>
                          <p:cTn id="8" fill="hold">
                            <p:stCondLst>
                              <p:cond delay="2000"/>
                            </p:stCondLst>
                            <p:childTnLst>
                              <p:par>
                                <p:cTn id="9" presetID="1" presetClass="entr" presetSubtype="0" fill="hold" nodeType="afterEffect">
                                  <p:stCondLst>
                                    <p:cond delay="200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4000"/>
                            </p:stCondLst>
                            <p:childTnLst>
                              <p:par>
                                <p:cTn id="12" presetID="1" presetClass="exit" presetSubtype="0" fill="hold" nodeType="afterEffect">
                                  <p:stCondLst>
                                    <p:cond delay="0"/>
                                  </p:stCondLst>
                                  <p:childTnLst>
                                    <p:set>
                                      <p:cBhvr>
                                        <p:cTn id="13" dur="1" fill="hold">
                                          <p:stCondLst>
                                            <p:cond delay="0"/>
                                          </p:stCondLst>
                                        </p:cTn>
                                        <p:tgtEl>
                                          <p:spTgt spid="7"/>
                                        </p:tgtEl>
                                        <p:attrNameLst>
                                          <p:attrName>style.visibility</p:attrName>
                                        </p:attrNameLst>
                                      </p:cBhvr>
                                      <p:to>
                                        <p:strVal val="hidden"/>
                                      </p:to>
                                    </p:set>
                                  </p:childTnLst>
                                </p:cTn>
                              </p:par>
                            </p:childTnLst>
                          </p:cTn>
                        </p:par>
                        <p:par>
                          <p:cTn id="14" fill="hold">
                            <p:stCondLst>
                              <p:cond delay="4000"/>
                            </p:stCondLst>
                            <p:childTnLst>
                              <p:par>
                                <p:cTn id="15" presetID="22" presetClass="entr" presetSubtype="2"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1750"/>
                                        <p:tgtEl>
                                          <p:spTgt spid="12"/>
                                        </p:tgtEl>
                                      </p:cBhvr>
                                    </p:animEffect>
                                  </p:childTnLst>
                                </p:cTn>
                              </p:par>
                            </p:childTnLst>
                          </p:cTn>
                        </p:par>
                        <p:par>
                          <p:cTn id="18" fill="hold">
                            <p:stCondLst>
                              <p:cond delay="5750"/>
                            </p:stCondLst>
                            <p:childTnLst>
                              <p:par>
                                <p:cTn id="19" presetID="26"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80">
                                          <p:stCondLst>
                                            <p:cond delay="0"/>
                                          </p:stCondLst>
                                        </p:cTn>
                                        <p:tgtEl>
                                          <p:spTgt spid="16"/>
                                        </p:tgtEl>
                                      </p:cBhvr>
                                    </p:animEffect>
                                    <p:anim calcmode="lin" valueType="num">
                                      <p:cBhvr>
                                        <p:cTn id="22"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7" dur="26">
                                          <p:stCondLst>
                                            <p:cond delay="650"/>
                                          </p:stCondLst>
                                        </p:cTn>
                                        <p:tgtEl>
                                          <p:spTgt spid="16"/>
                                        </p:tgtEl>
                                      </p:cBhvr>
                                      <p:to x="100000" y="60000"/>
                                    </p:animScale>
                                    <p:animScale>
                                      <p:cBhvr>
                                        <p:cTn id="28" dur="166" decel="50000">
                                          <p:stCondLst>
                                            <p:cond delay="676"/>
                                          </p:stCondLst>
                                        </p:cTn>
                                        <p:tgtEl>
                                          <p:spTgt spid="16"/>
                                        </p:tgtEl>
                                      </p:cBhvr>
                                      <p:to x="100000" y="100000"/>
                                    </p:animScale>
                                    <p:animScale>
                                      <p:cBhvr>
                                        <p:cTn id="29" dur="26">
                                          <p:stCondLst>
                                            <p:cond delay="1312"/>
                                          </p:stCondLst>
                                        </p:cTn>
                                        <p:tgtEl>
                                          <p:spTgt spid="16"/>
                                        </p:tgtEl>
                                      </p:cBhvr>
                                      <p:to x="100000" y="80000"/>
                                    </p:animScale>
                                    <p:animScale>
                                      <p:cBhvr>
                                        <p:cTn id="30" dur="166" decel="50000">
                                          <p:stCondLst>
                                            <p:cond delay="1338"/>
                                          </p:stCondLst>
                                        </p:cTn>
                                        <p:tgtEl>
                                          <p:spTgt spid="16"/>
                                        </p:tgtEl>
                                      </p:cBhvr>
                                      <p:to x="100000" y="100000"/>
                                    </p:animScale>
                                    <p:animScale>
                                      <p:cBhvr>
                                        <p:cTn id="31" dur="26">
                                          <p:stCondLst>
                                            <p:cond delay="1642"/>
                                          </p:stCondLst>
                                        </p:cTn>
                                        <p:tgtEl>
                                          <p:spTgt spid="16"/>
                                        </p:tgtEl>
                                      </p:cBhvr>
                                      <p:to x="100000" y="90000"/>
                                    </p:animScale>
                                    <p:animScale>
                                      <p:cBhvr>
                                        <p:cTn id="32" dur="166" decel="50000">
                                          <p:stCondLst>
                                            <p:cond delay="1668"/>
                                          </p:stCondLst>
                                        </p:cTn>
                                        <p:tgtEl>
                                          <p:spTgt spid="16"/>
                                        </p:tgtEl>
                                      </p:cBhvr>
                                      <p:to x="100000" y="100000"/>
                                    </p:animScale>
                                    <p:animScale>
                                      <p:cBhvr>
                                        <p:cTn id="33" dur="26">
                                          <p:stCondLst>
                                            <p:cond delay="1808"/>
                                          </p:stCondLst>
                                        </p:cTn>
                                        <p:tgtEl>
                                          <p:spTgt spid="16"/>
                                        </p:tgtEl>
                                      </p:cBhvr>
                                      <p:to x="100000" y="95000"/>
                                    </p:animScale>
                                    <p:animScale>
                                      <p:cBhvr>
                                        <p:cTn id="34" dur="166" decel="50000">
                                          <p:stCondLst>
                                            <p:cond delay="1834"/>
                                          </p:stCondLst>
                                        </p:cTn>
                                        <p:tgtEl>
                                          <p:spTgt spid="16"/>
                                        </p:tgtEl>
                                      </p:cBhvr>
                                      <p:to x="100000" y="100000"/>
                                    </p:animScale>
                                  </p:childTnLst>
                                </p:cTn>
                              </p:par>
                            </p:childTnLst>
                          </p:cTn>
                        </p:par>
                        <p:par>
                          <p:cTn id="35" fill="hold">
                            <p:stCondLst>
                              <p:cond delay="7750"/>
                            </p:stCondLst>
                            <p:childTnLst>
                              <p:par>
                                <p:cTn id="36" presetID="14" presetClass="entr" presetSubtype="10" fill="hold" grpId="0" nodeType="afterEffect">
                                  <p:stCondLst>
                                    <p:cond delay="1000"/>
                                  </p:stCondLst>
                                  <p:childTnLst>
                                    <p:set>
                                      <p:cBhvr>
                                        <p:cTn id="37" dur="1" fill="hold">
                                          <p:stCondLst>
                                            <p:cond delay="0"/>
                                          </p:stCondLst>
                                        </p:cTn>
                                        <p:tgtEl>
                                          <p:spTgt spid="17"/>
                                        </p:tgtEl>
                                        <p:attrNameLst>
                                          <p:attrName>style.visibility</p:attrName>
                                        </p:attrNameLst>
                                      </p:cBhvr>
                                      <p:to>
                                        <p:strVal val="visible"/>
                                      </p:to>
                                    </p:set>
                                    <p:animEffect transition="in" filter="randombar(horizontal)">
                                      <p:cBhvr>
                                        <p:cTn id="38" dur="1750"/>
                                        <p:tgtEl>
                                          <p:spTgt spid="17"/>
                                        </p:tgtEl>
                                      </p:cBhvr>
                                    </p:animEffect>
                                  </p:childTnLst>
                                </p:cTn>
                              </p:par>
                            </p:childTnLst>
                          </p:cTn>
                        </p:par>
                        <p:par>
                          <p:cTn id="39" fill="hold">
                            <p:stCondLst>
                              <p:cond delay="10500"/>
                            </p:stCondLst>
                            <p:childTnLst>
                              <p:par>
                                <p:cTn id="40" presetID="22" presetClass="entr" presetSubtype="8" fill="hold" nodeType="afterEffect">
                                  <p:stCondLst>
                                    <p:cond delay="100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oy&#10;&#10;Description automatically generated">
            <a:extLst>
              <a:ext uri="{FF2B5EF4-FFF2-40B4-BE49-F238E27FC236}">
                <a16:creationId xmlns:a16="http://schemas.microsoft.com/office/drawing/2014/main" id="{783394DE-E6AC-49A5-B411-636E89967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7454" y="2805706"/>
            <a:ext cx="1926423" cy="3236211"/>
          </a:xfrm>
          <a:prstGeom prst="rect">
            <a:avLst/>
          </a:prstGeom>
        </p:spPr>
      </p:pic>
      <p:grpSp>
        <p:nvGrpSpPr>
          <p:cNvPr id="3" name="Group 2">
            <a:extLst>
              <a:ext uri="{FF2B5EF4-FFF2-40B4-BE49-F238E27FC236}">
                <a16:creationId xmlns:a16="http://schemas.microsoft.com/office/drawing/2014/main" id="{F46D5C44-C2E0-40DC-99C6-7703FCC4166B}"/>
              </a:ext>
            </a:extLst>
          </p:cNvPr>
          <p:cNvGrpSpPr/>
          <p:nvPr/>
        </p:nvGrpSpPr>
        <p:grpSpPr>
          <a:xfrm>
            <a:off x="760164" y="126770"/>
            <a:ext cx="4401848" cy="2202501"/>
            <a:chOff x="760164" y="126770"/>
            <a:chExt cx="4401848" cy="2202501"/>
          </a:xfrm>
        </p:grpSpPr>
        <p:sp>
          <p:nvSpPr>
            <p:cNvPr id="4" name="Speech Bubble: Rectangle with Corners Rounded 3">
              <a:extLst>
                <a:ext uri="{FF2B5EF4-FFF2-40B4-BE49-F238E27FC236}">
                  <a16:creationId xmlns:a16="http://schemas.microsoft.com/office/drawing/2014/main" id="{36DAC409-B2B4-4154-A6F0-D197FCEE2F60}"/>
                </a:ext>
              </a:extLst>
            </p:cNvPr>
            <p:cNvSpPr/>
            <p:nvPr/>
          </p:nvSpPr>
          <p:spPr>
            <a:xfrm>
              <a:off x="911642" y="126770"/>
              <a:ext cx="4098892" cy="2202501"/>
            </a:xfrm>
            <a:prstGeom prst="wedgeRoundRectCallout">
              <a:avLst>
                <a:gd name="adj1" fmla="val -15721"/>
                <a:gd name="adj2" fmla="val 103152"/>
                <a:gd name="adj3" fmla="val 16667"/>
              </a:avLst>
            </a:prstGeom>
            <a:solidFill>
              <a:schemeClr val="bg1">
                <a:alpha val="30000"/>
              </a:schemeClr>
            </a:soli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FB3EF460-9B96-4A65-88D8-A2F65B6A3C9D}"/>
                </a:ext>
              </a:extLst>
            </p:cNvPr>
            <p:cNvSpPr txBox="1"/>
            <p:nvPr/>
          </p:nvSpPr>
          <p:spPr>
            <a:xfrm>
              <a:off x="760164" y="140464"/>
              <a:ext cx="4401848" cy="1077218"/>
            </a:xfrm>
            <a:prstGeom prst="rect">
              <a:avLst/>
            </a:prstGeom>
            <a:noFill/>
          </p:spPr>
          <p:txBody>
            <a:bodyPr wrap="square">
              <a:spAutoFit/>
            </a:bodyPr>
            <a:lstStyle/>
            <a:p>
              <a:pPr algn="ctr"/>
              <a:r>
                <a:rPr lang="en-GB" sz="3200" dirty="0">
                  <a:latin typeface="Comic Sans MS" panose="030F0702030302020204" pitchFamily="66" charset="0"/>
                </a:rPr>
                <a:t>Can you learn</a:t>
              </a:r>
            </a:p>
            <a:p>
              <a:pPr algn="ctr"/>
              <a:r>
                <a:rPr lang="en-GB" sz="3200" dirty="0">
                  <a:latin typeface="Comic Sans MS" panose="030F0702030302020204" pitchFamily="66" charset="0"/>
                </a:rPr>
                <a:t>this memory verse.</a:t>
              </a:r>
            </a:p>
          </p:txBody>
        </p:sp>
      </p:grpSp>
      <p:grpSp>
        <p:nvGrpSpPr>
          <p:cNvPr id="6" name="Group 5">
            <a:extLst>
              <a:ext uri="{FF2B5EF4-FFF2-40B4-BE49-F238E27FC236}">
                <a16:creationId xmlns:a16="http://schemas.microsoft.com/office/drawing/2014/main" id="{168F16BE-C7D5-4EF8-9C7D-9A1F8A6AEC5E}"/>
              </a:ext>
            </a:extLst>
          </p:cNvPr>
          <p:cNvGrpSpPr/>
          <p:nvPr/>
        </p:nvGrpSpPr>
        <p:grpSpPr>
          <a:xfrm>
            <a:off x="4098970" y="679073"/>
            <a:ext cx="7332866" cy="5156423"/>
            <a:chOff x="4098970" y="679073"/>
            <a:chExt cx="7332866" cy="5156423"/>
          </a:xfrm>
        </p:grpSpPr>
        <p:pic>
          <p:nvPicPr>
            <p:cNvPr id="7" name="Picture 6">
              <a:extLst>
                <a:ext uri="{FF2B5EF4-FFF2-40B4-BE49-F238E27FC236}">
                  <a16:creationId xmlns:a16="http://schemas.microsoft.com/office/drawing/2014/main" id="{EA0D3DEA-C7DD-4BEB-9D64-DC620078CA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098970" y="679073"/>
              <a:ext cx="7332866" cy="5156423"/>
            </a:xfrm>
            <a:prstGeom prst="rect">
              <a:avLst/>
            </a:prstGeom>
          </p:spPr>
        </p:pic>
        <p:sp>
          <p:nvSpPr>
            <p:cNvPr id="8" name="Rectangle 7">
              <a:extLst>
                <a:ext uri="{FF2B5EF4-FFF2-40B4-BE49-F238E27FC236}">
                  <a16:creationId xmlns:a16="http://schemas.microsoft.com/office/drawing/2014/main" id="{6BA0793A-9188-4091-BCC5-2E7D37CF4F97}"/>
                </a:ext>
              </a:extLst>
            </p:cNvPr>
            <p:cNvSpPr/>
            <p:nvPr/>
          </p:nvSpPr>
          <p:spPr>
            <a:xfrm rot="391039">
              <a:off x="5596205" y="1189089"/>
              <a:ext cx="5008040" cy="3574376"/>
            </a:xfrm>
            <a:prstGeom prst="rect">
              <a:avLst/>
            </a:prstGeom>
          </p:spPr>
          <p:txBody>
            <a:bodyPr wrap="square">
              <a:spAutoFit/>
            </a:bodyPr>
            <a:lstStyle/>
            <a:p>
              <a:pPr>
                <a:lnSpc>
                  <a:spcPts val="4600"/>
                </a:lnSpc>
              </a:pPr>
              <a:r>
                <a:rPr lang="en-US" sz="2800" dirty="0">
                  <a:solidFill>
                    <a:srgbClr val="0000CC"/>
                  </a:solidFill>
                  <a:latin typeface="Comic Sans MS" panose="030F0702030302020204" pitchFamily="66" charset="0"/>
                </a:rPr>
                <a:t>     </a:t>
              </a:r>
              <a:r>
                <a:rPr lang="en-GB" sz="3200" dirty="0">
                  <a:solidFill>
                    <a:srgbClr val="0000CC"/>
                  </a:solidFill>
                  <a:latin typeface="Comic Sans MS" panose="030F0702030302020204" pitchFamily="66" charset="0"/>
                </a:rPr>
                <a:t>Love is patient </a:t>
              </a:r>
            </a:p>
            <a:p>
              <a:pPr>
                <a:lnSpc>
                  <a:spcPts val="4600"/>
                </a:lnSpc>
              </a:pPr>
              <a:r>
                <a:rPr lang="en-GB" sz="3200" dirty="0">
                  <a:solidFill>
                    <a:srgbClr val="0000CC"/>
                  </a:solidFill>
                  <a:latin typeface="Comic Sans MS" panose="030F0702030302020204" pitchFamily="66" charset="0"/>
                </a:rPr>
                <a:t>     and kind. Love is    </a:t>
              </a:r>
            </a:p>
            <a:p>
              <a:pPr>
                <a:lnSpc>
                  <a:spcPts val="4600"/>
                </a:lnSpc>
              </a:pPr>
              <a:r>
                <a:rPr lang="en-GB" sz="3200" dirty="0">
                  <a:solidFill>
                    <a:srgbClr val="0000CC"/>
                  </a:solidFill>
                  <a:latin typeface="Comic Sans MS" panose="030F0702030302020204" pitchFamily="66" charset="0"/>
                </a:rPr>
                <a:t>    not jealous, it does </a:t>
              </a:r>
            </a:p>
            <a:p>
              <a:pPr>
                <a:lnSpc>
                  <a:spcPts val="4600"/>
                </a:lnSpc>
              </a:pPr>
              <a:r>
                <a:rPr lang="en-GB" sz="3200" dirty="0">
                  <a:solidFill>
                    <a:srgbClr val="0000CC"/>
                  </a:solidFill>
                  <a:latin typeface="Comic Sans MS" panose="030F0702030302020204" pitchFamily="66" charset="0"/>
                </a:rPr>
                <a:t>      not brag, and it </a:t>
              </a:r>
            </a:p>
            <a:p>
              <a:pPr>
                <a:lnSpc>
                  <a:spcPts val="4600"/>
                </a:lnSpc>
              </a:pPr>
              <a:r>
                <a:rPr lang="en-GB" sz="3200" dirty="0">
                  <a:solidFill>
                    <a:srgbClr val="0000CC"/>
                  </a:solidFill>
                  <a:latin typeface="Comic Sans MS" panose="030F0702030302020204" pitchFamily="66" charset="0"/>
                </a:rPr>
                <a:t>          is not proud. </a:t>
              </a:r>
              <a:endParaRPr lang="en-GB" sz="1400" dirty="0">
                <a:solidFill>
                  <a:srgbClr val="0000CC"/>
                </a:solidFill>
                <a:latin typeface="Comic Sans MS" panose="030F0702030302020204" pitchFamily="66" charset="0"/>
              </a:endParaRPr>
            </a:p>
            <a:p>
              <a:pPr>
                <a:lnSpc>
                  <a:spcPts val="4600"/>
                </a:lnSpc>
              </a:pPr>
              <a:r>
                <a:rPr lang="en-US" sz="2800" b="1" dirty="0">
                  <a:solidFill>
                    <a:srgbClr val="FF0000"/>
                  </a:solidFill>
                  <a:latin typeface="Comic Sans MS" panose="030F0702030302020204" pitchFamily="66" charset="0"/>
                </a:rPr>
                <a:t>  1 Corinthians 13 v4</a:t>
              </a:r>
              <a:endParaRPr lang="en-GB" sz="2700" dirty="0">
                <a:latin typeface="Comic Sans MS" panose="030F0702030302020204" pitchFamily="66" charset="0"/>
              </a:endParaRPr>
            </a:p>
          </p:txBody>
        </p:sp>
      </p:grpSp>
      <p:sp>
        <p:nvSpPr>
          <p:cNvPr id="9" name="TextBox 8">
            <a:extLst>
              <a:ext uri="{FF2B5EF4-FFF2-40B4-BE49-F238E27FC236}">
                <a16:creationId xmlns:a16="http://schemas.microsoft.com/office/drawing/2014/main" id="{7FB2EF02-1223-4EC9-935D-7BADBC9F9F0B}"/>
              </a:ext>
            </a:extLst>
          </p:cNvPr>
          <p:cNvSpPr txBox="1"/>
          <p:nvPr/>
        </p:nvSpPr>
        <p:spPr>
          <a:xfrm>
            <a:off x="1256116" y="1217682"/>
            <a:ext cx="3409943" cy="1077218"/>
          </a:xfrm>
          <a:prstGeom prst="rect">
            <a:avLst/>
          </a:prstGeom>
          <a:noFill/>
        </p:spPr>
        <p:txBody>
          <a:bodyPr wrap="square">
            <a:spAutoFit/>
          </a:bodyPr>
          <a:lstStyle/>
          <a:p>
            <a:pPr algn="ctr"/>
            <a:r>
              <a:rPr lang="en-GB" sz="3200" dirty="0">
                <a:latin typeface="Comic Sans MS" panose="030F0702030302020204" pitchFamily="66" charset="0"/>
              </a:rPr>
              <a:t>Tell your mum or dad if you can.</a:t>
            </a:r>
          </a:p>
        </p:txBody>
      </p:sp>
      <p:sp>
        <p:nvSpPr>
          <p:cNvPr id="13" name="Rectangle 12">
            <a:hlinkClick r:id="rId4" action="ppaction://hlinksldjump"/>
            <a:extLst>
              <a:ext uri="{FF2B5EF4-FFF2-40B4-BE49-F238E27FC236}">
                <a16:creationId xmlns:a16="http://schemas.microsoft.com/office/drawing/2014/main" id="{C0442398-210A-41BA-9F13-D39920ACA858}"/>
              </a:ext>
            </a:extLst>
          </p:cNvPr>
          <p:cNvSpPr/>
          <p:nvPr/>
        </p:nvSpPr>
        <p:spPr>
          <a:xfrm>
            <a:off x="-249569" y="-561975"/>
            <a:ext cx="12691137" cy="7981950"/>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B24A7E2A-FD6D-49AE-A7C2-12F1479BE976}"/>
              </a:ext>
            </a:extLst>
          </p:cNvPr>
          <p:cNvGrpSpPr/>
          <p:nvPr/>
        </p:nvGrpSpPr>
        <p:grpSpPr>
          <a:xfrm>
            <a:off x="9835076" y="5986585"/>
            <a:ext cx="2011680" cy="941878"/>
            <a:chOff x="3474720" y="-1626814"/>
            <a:chExt cx="2011680" cy="941878"/>
          </a:xfrm>
        </p:grpSpPr>
        <p:sp>
          <p:nvSpPr>
            <p:cNvPr id="15" name="Arrow: Right 14">
              <a:extLst>
                <a:ext uri="{FF2B5EF4-FFF2-40B4-BE49-F238E27FC236}">
                  <a16:creationId xmlns:a16="http://schemas.microsoft.com/office/drawing/2014/main" id="{A0B73B82-6E7A-46AB-BE27-F5DF783F2DAA}"/>
                </a:ext>
              </a:extLst>
            </p:cNvPr>
            <p:cNvSpPr/>
            <p:nvPr/>
          </p:nvSpPr>
          <p:spPr>
            <a:xfrm>
              <a:off x="3474720" y="-1626814"/>
              <a:ext cx="2011680" cy="94187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BAF4D940-4916-4839-8D6D-180E2E9AC32C}"/>
                </a:ext>
              </a:extLst>
            </p:cNvPr>
            <p:cNvSpPr txBox="1"/>
            <p:nvPr/>
          </p:nvSpPr>
          <p:spPr>
            <a:xfrm>
              <a:off x="3474720" y="-1390458"/>
              <a:ext cx="1749197" cy="461665"/>
            </a:xfrm>
            <a:prstGeom prst="rect">
              <a:avLst/>
            </a:prstGeom>
            <a:noFill/>
          </p:spPr>
          <p:txBody>
            <a:bodyPr wrap="none" rtlCol="0">
              <a:spAutoFit/>
            </a:bodyPr>
            <a:lstStyle/>
            <a:p>
              <a:r>
                <a:rPr lang="en-US" sz="2400" dirty="0">
                  <a:latin typeface="Comic Sans MS" panose="030F0702030302020204" pitchFamily="66" charset="0"/>
                </a:rPr>
                <a:t>Next Slide</a:t>
              </a:r>
              <a:endParaRPr lang="en-GB" sz="2400" dirty="0">
                <a:latin typeface="Comic Sans MS" panose="030F0702030302020204" pitchFamily="66" charset="0"/>
              </a:endParaRPr>
            </a:p>
          </p:txBody>
        </p:sp>
      </p:grpSp>
    </p:spTree>
    <p:extLst>
      <p:ext uri="{BB962C8B-B14F-4D97-AF65-F5344CB8AC3E}">
        <p14:creationId xmlns:p14="http://schemas.microsoft.com/office/powerpoint/2010/main" val="408499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500"/>
                                        <p:tgtEl>
                                          <p:spTgt spid="3"/>
                                        </p:tgtEl>
                                      </p:cBhvr>
                                    </p:animEffect>
                                  </p:childTnLst>
                                </p:cTn>
                              </p:par>
                            </p:childTnLst>
                          </p:cTn>
                        </p:par>
                        <p:par>
                          <p:cTn id="8" fill="hold">
                            <p:stCondLst>
                              <p:cond delay="1750"/>
                            </p:stCondLst>
                            <p:childTnLst>
                              <p:par>
                                <p:cTn id="9" presetID="22" presetClass="entr" presetSubtype="4" fill="hold" grpId="0" nodeType="afterEffect">
                                  <p:stCondLst>
                                    <p:cond delay="150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1500"/>
                                        <p:tgtEl>
                                          <p:spTgt spid="9"/>
                                        </p:tgtEl>
                                      </p:cBhvr>
                                    </p:animEffect>
                                  </p:childTnLst>
                                </p:cTn>
                              </p:par>
                            </p:childTnLst>
                          </p:cTn>
                        </p:par>
                        <p:par>
                          <p:cTn id="12" fill="hold">
                            <p:stCondLst>
                              <p:cond delay="4750"/>
                            </p:stCondLst>
                            <p:childTnLst>
                              <p:par>
                                <p:cTn id="13" presetID="22" presetClass="entr" presetSubtype="8" fill="hold" nodeType="afterEffect">
                                  <p:stCondLst>
                                    <p:cond delay="100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6900297B-E479-4BD3-BE77-55488313B4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480495" y="395813"/>
            <a:ext cx="2828544" cy="3429000"/>
          </a:xfrm>
          <a:prstGeom prst="rect">
            <a:avLst/>
          </a:prstGeom>
        </p:spPr>
      </p:pic>
      <p:pic>
        <p:nvPicPr>
          <p:cNvPr id="14" name="Picture 13" descr="A picture containing chart&#10;&#10;Description automatically generated">
            <a:extLst>
              <a:ext uri="{FF2B5EF4-FFF2-40B4-BE49-F238E27FC236}">
                <a16:creationId xmlns:a16="http://schemas.microsoft.com/office/drawing/2014/main" id="{3C6F4262-1DF3-41C4-9976-96D6D8D503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0812" y="396328"/>
            <a:ext cx="3205910" cy="4687633"/>
          </a:xfrm>
          <a:prstGeom prst="rect">
            <a:avLst/>
          </a:prstGeom>
        </p:spPr>
      </p:pic>
      <p:pic>
        <p:nvPicPr>
          <p:cNvPr id="2" name="Picture 1" descr="A picture containing toy&#10;&#10;Description automatically generated">
            <a:extLst>
              <a:ext uri="{FF2B5EF4-FFF2-40B4-BE49-F238E27FC236}">
                <a16:creationId xmlns:a16="http://schemas.microsoft.com/office/drawing/2014/main" id="{C7D9A768-3EBA-4A45-BBB7-C8A8B78D16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005" y="2788707"/>
            <a:ext cx="1909519" cy="3233325"/>
          </a:xfrm>
          <a:prstGeom prst="rect">
            <a:avLst/>
          </a:prstGeom>
        </p:spPr>
      </p:pic>
      <p:grpSp>
        <p:nvGrpSpPr>
          <p:cNvPr id="3" name="Group 2">
            <a:extLst>
              <a:ext uri="{FF2B5EF4-FFF2-40B4-BE49-F238E27FC236}">
                <a16:creationId xmlns:a16="http://schemas.microsoft.com/office/drawing/2014/main" id="{B52A3EB6-128B-48AB-ABBA-7013C4035093}"/>
              </a:ext>
            </a:extLst>
          </p:cNvPr>
          <p:cNvGrpSpPr/>
          <p:nvPr/>
        </p:nvGrpSpPr>
        <p:grpSpPr>
          <a:xfrm>
            <a:off x="266700" y="351734"/>
            <a:ext cx="3818393" cy="1153216"/>
            <a:chOff x="7548076" y="4811713"/>
            <a:chExt cx="3162354" cy="1379092"/>
          </a:xfrm>
        </p:grpSpPr>
        <p:sp>
          <p:nvSpPr>
            <p:cNvPr id="4" name="Speech Bubble: Rectangle with Corners Rounded 3">
              <a:extLst>
                <a:ext uri="{FF2B5EF4-FFF2-40B4-BE49-F238E27FC236}">
                  <a16:creationId xmlns:a16="http://schemas.microsoft.com/office/drawing/2014/main" id="{AFB937D0-9284-486C-96C2-9ED1D8A852B9}"/>
                </a:ext>
              </a:extLst>
            </p:cNvPr>
            <p:cNvSpPr/>
            <p:nvPr/>
          </p:nvSpPr>
          <p:spPr>
            <a:xfrm>
              <a:off x="7548076" y="4811713"/>
              <a:ext cx="3162354" cy="1069667"/>
            </a:xfrm>
            <a:prstGeom prst="wedgeRoundRectCallout">
              <a:avLst>
                <a:gd name="adj1" fmla="val -18026"/>
                <a:gd name="adj2" fmla="val 299516"/>
                <a:gd name="adj3" fmla="val 16667"/>
              </a:avLst>
            </a:prstGeom>
            <a:solidFill>
              <a:schemeClr val="bg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AD910B92-E0C9-43B2-A893-5664995DCE15}"/>
                </a:ext>
              </a:extLst>
            </p:cNvPr>
            <p:cNvSpPr txBox="1"/>
            <p:nvPr/>
          </p:nvSpPr>
          <p:spPr>
            <a:xfrm>
              <a:off x="7574257" y="4865042"/>
              <a:ext cx="3012600" cy="1325763"/>
            </a:xfrm>
            <a:prstGeom prst="rect">
              <a:avLst/>
            </a:prstGeom>
            <a:noFill/>
          </p:spPr>
          <p:txBody>
            <a:bodyPr wrap="square" rtlCol="0">
              <a:spAutoFit/>
            </a:bodyPr>
            <a:lstStyle/>
            <a:p>
              <a:pPr algn="ctr"/>
              <a:r>
                <a:rPr lang="en-US" sz="2400" dirty="0">
                  <a:solidFill>
                    <a:srgbClr val="FF0000"/>
                  </a:solidFill>
                  <a:latin typeface="Comic Sans MS" panose="030F0702030302020204" pitchFamily="66" charset="0"/>
                </a:rPr>
                <a:t>Here are the activities we have this week.</a:t>
              </a:r>
              <a:endParaRPr lang="en-GB" sz="2400" dirty="0">
                <a:solidFill>
                  <a:srgbClr val="FF0000"/>
                </a:solidFill>
                <a:latin typeface="Comic Sans MS" panose="030F0702030302020204" pitchFamily="66" charset="0"/>
              </a:endParaRPr>
            </a:p>
          </p:txBody>
        </p:sp>
      </p:grpSp>
      <p:grpSp>
        <p:nvGrpSpPr>
          <p:cNvPr id="6" name="Group 5">
            <a:extLst>
              <a:ext uri="{FF2B5EF4-FFF2-40B4-BE49-F238E27FC236}">
                <a16:creationId xmlns:a16="http://schemas.microsoft.com/office/drawing/2014/main" id="{A1C1FE24-B678-4B97-B0C9-83F60EDDC9B2}"/>
              </a:ext>
            </a:extLst>
          </p:cNvPr>
          <p:cNvGrpSpPr/>
          <p:nvPr/>
        </p:nvGrpSpPr>
        <p:grpSpPr>
          <a:xfrm>
            <a:off x="4319181" y="150167"/>
            <a:ext cx="7371455" cy="5127910"/>
            <a:chOff x="4319181" y="150167"/>
            <a:chExt cx="7371455" cy="5127910"/>
          </a:xfrm>
        </p:grpSpPr>
        <p:sp>
          <p:nvSpPr>
            <p:cNvPr id="8" name="Rectangle: Rounded Corners 7">
              <a:extLst>
                <a:ext uri="{FF2B5EF4-FFF2-40B4-BE49-F238E27FC236}">
                  <a16:creationId xmlns:a16="http://schemas.microsoft.com/office/drawing/2014/main" id="{982F0E5C-5544-4EE7-9B6E-80608741AE87}"/>
                </a:ext>
              </a:extLst>
            </p:cNvPr>
            <p:cNvSpPr/>
            <p:nvPr/>
          </p:nvSpPr>
          <p:spPr>
            <a:xfrm>
              <a:off x="4319181" y="150167"/>
              <a:ext cx="3591737" cy="51279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1600CCA1-3138-4EE6-A405-03CC9536EB98}"/>
                </a:ext>
              </a:extLst>
            </p:cNvPr>
            <p:cNvSpPr/>
            <p:nvPr/>
          </p:nvSpPr>
          <p:spPr>
            <a:xfrm>
              <a:off x="8098899" y="150167"/>
              <a:ext cx="3591737" cy="51279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a:extLst>
              <a:ext uri="{FF2B5EF4-FFF2-40B4-BE49-F238E27FC236}">
                <a16:creationId xmlns:a16="http://schemas.microsoft.com/office/drawing/2014/main" id="{CC18A45E-C1C4-45FE-AFA6-0BBDC21B1B77}"/>
              </a:ext>
            </a:extLst>
          </p:cNvPr>
          <p:cNvSpPr txBox="1"/>
          <p:nvPr/>
        </p:nvSpPr>
        <p:spPr>
          <a:xfrm>
            <a:off x="8643898" y="5279105"/>
            <a:ext cx="2778325" cy="523220"/>
          </a:xfrm>
          <a:prstGeom prst="rect">
            <a:avLst/>
          </a:prstGeom>
          <a:noFill/>
        </p:spPr>
        <p:txBody>
          <a:bodyPr wrap="none" rtlCol="0">
            <a:spAutoFit/>
          </a:bodyPr>
          <a:lstStyle/>
          <a:p>
            <a:r>
              <a:rPr lang="en-US" sz="2800" dirty="0">
                <a:latin typeface="Comic Sans MS" panose="030F0702030302020204" pitchFamily="66" charset="0"/>
              </a:rPr>
              <a:t>Jigsaw Activity</a:t>
            </a:r>
            <a:endParaRPr lang="en-GB" sz="2800" dirty="0">
              <a:latin typeface="Comic Sans MS" panose="030F0702030302020204" pitchFamily="66" charset="0"/>
            </a:endParaRPr>
          </a:p>
        </p:txBody>
      </p:sp>
      <p:sp>
        <p:nvSpPr>
          <p:cNvPr id="13" name="TextBox 12">
            <a:extLst>
              <a:ext uri="{FF2B5EF4-FFF2-40B4-BE49-F238E27FC236}">
                <a16:creationId xmlns:a16="http://schemas.microsoft.com/office/drawing/2014/main" id="{19B220D9-8077-4005-9BFA-81C1685AF883}"/>
              </a:ext>
            </a:extLst>
          </p:cNvPr>
          <p:cNvSpPr txBox="1"/>
          <p:nvPr/>
        </p:nvSpPr>
        <p:spPr>
          <a:xfrm>
            <a:off x="4319181" y="5278077"/>
            <a:ext cx="3441301" cy="954107"/>
          </a:xfrm>
          <a:prstGeom prst="rect">
            <a:avLst/>
          </a:prstGeom>
          <a:noFill/>
        </p:spPr>
        <p:txBody>
          <a:bodyPr wrap="square" rtlCol="0">
            <a:spAutoFit/>
          </a:bodyPr>
          <a:lstStyle/>
          <a:p>
            <a:pPr algn="ctr"/>
            <a:r>
              <a:rPr lang="en-US" sz="2800" dirty="0">
                <a:latin typeface="Comic Sans MS" panose="030F0702030302020204" pitchFamily="66" charset="0"/>
              </a:rPr>
              <a:t>Bingo Game Activity</a:t>
            </a:r>
            <a:endParaRPr lang="en-GB" sz="2800" dirty="0">
              <a:latin typeface="Comic Sans MS" panose="030F0702030302020204" pitchFamily="66" charset="0"/>
            </a:endParaRPr>
          </a:p>
        </p:txBody>
      </p:sp>
      <p:sp>
        <p:nvSpPr>
          <p:cNvPr id="20" name="TextBox 19">
            <a:extLst>
              <a:ext uri="{FF2B5EF4-FFF2-40B4-BE49-F238E27FC236}">
                <a16:creationId xmlns:a16="http://schemas.microsoft.com/office/drawing/2014/main" id="{D6FF1D67-7A2F-4CF7-989B-49F20F7C2A1C}"/>
              </a:ext>
            </a:extLst>
          </p:cNvPr>
          <p:cNvSpPr txBox="1"/>
          <p:nvPr/>
        </p:nvSpPr>
        <p:spPr>
          <a:xfrm>
            <a:off x="8992929" y="3848760"/>
            <a:ext cx="1949573" cy="338554"/>
          </a:xfrm>
          <a:prstGeom prst="rect">
            <a:avLst/>
          </a:prstGeom>
          <a:noFill/>
        </p:spPr>
        <p:txBody>
          <a:bodyPr wrap="none" rtlCol="0">
            <a:spAutoFit/>
          </a:bodyPr>
          <a:lstStyle/>
          <a:p>
            <a:r>
              <a:rPr lang="en-US" sz="1600" dirty="0">
                <a:latin typeface="Comic Sans MS" panose="030F0702030302020204" pitchFamily="66" charset="0"/>
              </a:rPr>
              <a:t>Large piece puzzle</a:t>
            </a:r>
            <a:endParaRPr lang="en-GB" sz="1600" dirty="0">
              <a:latin typeface="Comic Sans MS" panose="030F0702030302020204" pitchFamily="66" charset="0"/>
            </a:endParaRPr>
          </a:p>
        </p:txBody>
      </p:sp>
      <p:sp>
        <p:nvSpPr>
          <p:cNvPr id="21" name="TextBox 20">
            <a:extLst>
              <a:ext uri="{FF2B5EF4-FFF2-40B4-BE49-F238E27FC236}">
                <a16:creationId xmlns:a16="http://schemas.microsoft.com/office/drawing/2014/main" id="{0AA4E450-269E-4452-9E47-D8628EA42758}"/>
              </a:ext>
            </a:extLst>
          </p:cNvPr>
          <p:cNvSpPr txBox="1"/>
          <p:nvPr/>
        </p:nvSpPr>
        <p:spPr>
          <a:xfrm>
            <a:off x="8976885" y="4527303"/>
            <a:ext cx="1989647" cy="338554"/>
          </a:xfrm>
          <a:prstGeom prst="rect">
            <a:avLst/>
          </a:prstGeom>
          <a:noFill/>
        </p:spPr>
        <p:txBody>
          <a:bodyPr wrap="none" rtlCol="0">
            <a:spAutoFit/>
          </a:bodyPr>
          <a:lstStyle/>
          <a:p>
            <a:r>
              <a:rPr lang="en-US" sz="1600" dirty="0">
                <a:latin typeface="Comic Sans MS" panose="030F0702030302020204" pitchFamily="66" charset="0"/>
              </a:rPr>
              <a:t>Small piece puzzle</a:t>
            </a:r>
            <a:endParaRPr lang="en-GB" sz="1600" dirty="0">
              <a:latin typeface="Comic Sans MS" panose="030F0702030302020204" pitchFamily="66" charset="0"/>
            </a:endParaRPr>
          </a:p>
        </p:txBody>
      </p:sp>
      <p:sp>
        <p:nvSpPr>
          <p:cNvPr id="23" name="Rectangle 22">
            <a:hlinkClick r:id="rId6" action="ppaction://hlinksldjump"/>
            <a:extLst>
              <a:ext uri="{FF2B5EF4-FFF2-40B4-BE49-F238E27FC236}">
                <a16:creationId xmlns:a16="http://schemas.microsoft.com/office/drawing/2014/main" id="{921C2A25-6A7B-45A6-B2BC-673C45420DD1}"/>
              </a:ext>
            </a:extLst>
          </p:cNvPr>
          <p:cNvSpPr/>
          <p:nvPr/>
        </p:nvSpPr>
        <p:spPr>
          <a:xfrm>
            <a:off x="-230520" y="-782303"/>
            <a:ext cx="12691137" cy="7981950"/>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5D1C549D-2174-474D-B016-8452021FFFBD}"/>
              </a:ext>
            </a:extLst>
          </p:cNvPr>
          <p:cNvSpPr txBox="1"/>
          <p:nvPr/>
        </p:nvSpPr>
        <p:spPr>
          <a:xfrm>
            <a:off x="8828571" y="4156943"/>
            <a:ext cx="2429349" cy="923330"/>
          </a:xfrm>
          <a:prstGeom prst="rect">
            <a:avLst/>
          </a:prstGeom>
          <a:noFill/>
        </p:spPr>
        <p:txBody>
          <a:bodyPr wrap="square">
            <a:spAutoFit/>
          </a:bodyPr>
          <a:lstStyle/>
          <a:p>
            <a:r>
              <a:rPr lang="en-GB" dirty="0">
                <a:solidFill>
                  <a:srgbClr val="0000CC"/>
                </a:solidFill>
                <a:hlinkClick r:id="rId7">
                  <a:extLst>
                    <a:ext uri="{A12FA001-AC4F-418D-AE19-62706E023703}">
                      <ahyp:hlinkClr xmlns:ahyp="http://schemas.microsoft.com/office/drawing/2018/hyperlinkcolor" val="tx"/>
                    </a:ext>
                  </a:extLst>
                </a:hlinkClick>
              </a:rPr>
              <a:t>https://jigex.com/eUYs</a:t>
            </a:r>
            <a:endParaRPr lang="en-GB" dirty="0">
              <a:solidFill>
                <a:srgbClr val="0000CC"/>
              </a:solidFill>
            </a:endParaRPr>
          </a:p>
          <a:p>
            <a:endParaRPr lang="en-GB" dirty="0"/>
          </a:p>
          <a:p>
            <a:endParaRPr lang="en-GB" dirty="0"/>
          </a:p>
        </p:txBody>
      </p:sp>
      <p:sp>
        <p:nvSpPr>
          <p:cNvPr id="22" name="TextBox 21">
            <a:extLst>
              <a:ext uri="{FF2B5EF4-FFF2-40B4-BE49-F238E27FC236}">
                <a16:creationId xmlns:a16="http://schemas.microsoft.com/office/drawing/2014/main" id="{F403AA0B-47B2-4AA1-BB7B-5D86CDDF18D0}"/>
              </a:ext>
            </a:extLst>
          </p:cNvPr>
          <p:cNvSpPr txBox="1"/>
          <p:nvPr/>
        </p:nvSpPr>
        <p:spPr>
          <a:xfrm>
            <a:off x="8896499" y="4829362"/>
            <a:ext cx="2273121" cy="646331"/>
          </a:xfrm>
          <a:prstGeom prst="rect">
            <a:avLst/>
          </a:prstGeom>
          <a:noFill/>
        </p:spPr>
        <p:txBody>
          <a:bodyPr wrap="square">
            <a:spAutoFit/>
          </a:bodyPr>
          <a:lstStyle/>
          <a:p>
            <a:r>
              <a:rPr lang="en-GB" dirty="0">
                <a:solidFill>
                  <a:srgbClr val="0000CC"/>
                </a:solidFill>
                <a:hlinkClick r:id="rId8">
                  <a:extLst>
                    <a:ext uri="{A12FA001-AC4F-418D-AE19-62706E023703}">
                      <ahyp:hlinkClr xmlns:ahyp="http://schemas.microsoft.com/office/drawing/2018/hyperlinkcolor" val="tx"/>
                    </a:ext>
                  </a:extLst>
                </a:hlinkClick>
              </a:rPr>
              <a:t>https://jigex.com/pykj</a:t>
            </a:r>
            <a:endParaRPr lang="en-GB" dirty="0">
              <a:solidFill>
                <a:srgbClr val="0000CC"/>
              </a:solidFill>
            </a:endParaRPr>
          </a:p>
          <a:p>
            <a:endParaRPr lang="en-GB" dirty="0">
              <a:solidFill>
                <a:srgbClr val="0000CC"/>
              </a:solidFill>
            </a:endParaRPr>
          </a:p>
        </p:txBody>
      </p:sp>
      <p:grpSp>
        <p:nvGrpSpPr>
          <p:cNvPr id="26" name="Group 25">
            <a:extLst>
              <a:ext uri="{FF2B5EF4-FFF2-40B4-BE49-F238E27FC236}">
                <a16:creationId xmlns:a16="http://schemas.microsoft.com/office/drawing/2014/main" id="{647A0758-B2EC-4FC5-B74E-D8C622642A30}"/>
              </a:ext>
            </a:extLst>
          </p:cNvPr>
          <p:cNvGrpSpPr/>
          <p:nvPr/>
        </p:nvGrpSpPr>
        <p:grpSpPr>
          <a:xfrm>
            <a:off x="9835076" y="5986585"/>
            <a:ext cx="2011680" cy="941878"/>
            <a:chOff x="3474720" y="-1626814"/>
            <a:chExt cx="2011680" cy="941878"/>
          </a:xfrm>
        </p:grpSpPr>
        <p:sp>
          <p:nvSpPr>
            <p:cNvPr id="27" name="Arrow: Right 26">
              <a:extLst>
                <a:ext uri="{FF2B5EF4-FFF2-40B4-BE49-F238E27FC236}">
                  <a16:creationId xmlns:a16="http://schemas.microsoft.com/office/drawing/2014/main" id="{3336AF50-E49D-4C24-8332-A5466BE38C7A}"/>
                </a:ext>
              </a:extLst>
            </p:cNvPr>
            <p:cNvSpPr/>
            <p:nvPr/>
          </p:nvSpPr>
          <p:spPr>
            <a:xfrm>
              <a:off x="3474720" y="-1626814"/>
              <a:ext cx="2011680" cy="94187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EBFA9A5-2D36-4857-B72F-BEAEA120C492}"/>
                </a:ext>
              </a:extLst>
            </p:cNvPr>
            <p:cNvSpPr txBox="1"/>
            <p:nvPr/>
          </p:nvSpPr>
          <p:spPr>
            <a:xfrm>
              <a:off x="3474720" y="-1390458"/>
              <a:ext cx="1749197" cy="461665"/>
            </a:xfrm>
            <a:prstGeom prst="rect">
              <a:avLst/>
            </a:prstGeom>
            <a:noFill/>
          </p:spPr>
          <p:txBody>
            <a:bodyPr wrap="none" rtlCol="0">
              <a:spAutoFit/>
            </a:bodyPr>
            <a:lstStyle/>
            <a:p>
              <a:r>
                <a:rPr lang="en-US" sz="2400" dirty="0">
                  <a:latin typeface="Comic Sans MS" panose="030F0702030302020204" pitchFamily="66" charset="0"/>
                </a:rPr>
                <a:t>Next Slide</a:t>
              </a:r>
              <a:endParaRPr lang="en-GB" sz="2400" dirty="0">
                <a:latin typeface="Comic Sans MS" panose="030F0702030302020204" pitchFamily="66" charset="0"/>
              </a:endParaRPr>
            </a:p>
          </p:txBody>
        </p:sp>
      </p:grpSp>
    </p:spTree>
    <p:extLst>
      <p:ext uri="{BB962C8B-B14F-4D97-AF65-F5344CB8AC3E}">
        <p14:creationId xmlns:p14="http://schemas.microsoft.com/office/powerpoint/2010/main" val="396199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nodeType="after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1750"/>
                                        <p:tgtEl>
                                          <p:spTgt spid="3"/>
                                        </p:tgtEl>
                                      </p:cBhvr>
                                    </p:animEffect>
                                  </p:childTnLst>
                                </p:cTn>
                              </p:par>
                            </p:childTnLst>
                          </p:cTn>
                        </p:par>
                        <p:par>
                          <p:cTn id="11" fill="hold">
                            <p:stCondLst>
                              <p:cond delay="2000"/>
                            </p:stCondLst>
                            <p:childTnLst>
                              <p:par>
                                <p:cTn id="12" presetID="22" presetClass="entr" presetSubtype="8" fill="hold" nodeType="afterEffect">
                                  <p:stCondLst>
                                    <p:cond delay="10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Diagram&#10;&#10;Description automatically generated">
            <a:extLst>
              <a:ext uri="{FF2B5EF4-FFF2-40B4-BE49-F238E27FC236}">
                <a16:creationId xmlns:a16="http://schemas.microsoft.com/office/drawing/2014/main" id="{FD793445-FF95-4B06-8A8B-49B5A78891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4464" y="714114"/>
            <a:ext cx="3521170" cy="4087388"/>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9C137CA6-1C1F-41B2-B151-051256537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097" y="406311"/>
            <a:ext cx="3355291" cy="4613104"/>
          </a:xfrm>
          <a:prstGeom prst="rect">
            <a:avLst/>
          </a:prstGeom>
        </p:spPr>
      </p:pic>
      <p:pic>
        <p:nvPicPr>
          <p:cNvPr id="3" name="Picture 2" descr="Shape&#10;&#10;Description automatically generated">
            <a:extLst>
              <a:ext uri="{FF2B5EF4-FFF2-40B4-BE49-F238E27FC236}">
                <a16:creationId xmlns:a16="http://schemas.microsoft.com/office/drawing/2014/main" id="{1D826AB6-A121-40AB-BBF4-51933E06F8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7633" y="626741"/>
            <a:ext cx="3228269" cy="4174761"/>
          </a:xfrm>
          <a:prstGeom prst="rect">
            <a:avLst/>
          </a:prstGeom>
        </p:spPr>
      </p:pic>
      <p:sp>
        <p:nvSpPr>
          <p:cNvPr id="6" name="Rectangle: Rounded Corners 5">
            <a:extLst>
              <a:ext uri="{FF2B5EF4-FFF2-40B4-BE49-F238E27FC236}">
                <a16:creationId xmlns:a16="http://schemas.microsoft.com/office/drawing/2014/main" id="{AF2E0FB9-506C-4993-BEBE-8AC2FEF9D17B}"/>
              </a:ext>
            </a:extLst>
          </p:cNvPr>
          <p:cNvSpPr/>
          <p:nvPr/>
        </p:nvSpPr>
        <p:spPr>
          <a:xfrm>
            <a:off x="4319181" y="150167"/>
            <a:ext cx="3591737" cy="51279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D6F2F2E3-0FDD-4B35-B7FA-0FA32FF5305D}"/>
              </a:ext>
            </a:extLst>
          </p:cNvPr>
          <p:cNvSpPr/>
          <p:nvPr/>
        </p:nvSpPr>
        <p:spPr>
          <a:xfrm>
            <a:off x="8098899" y="150167"/>
            <a:ext cx="3591737" cy="51279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E18DCF1F-18F0-4334-AB05-41A5C29BCC50}"/>
              </a:ext>
            </a:extLst>
          </p:cNvPr>
          <p:cNvSpPr/>
          <p:nvPr/>
        </p:nvSpPr>
        <p:spPr>
          <a:xfrm>
            <a:off x="539463" y="150167"/>
            <a:ext cx="3591737" cy="51279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rtl="0" eaLnBrk="1" fontAlgn="ctr" latinLnBrk="0" hangingPunct="1">
              <a:spcBef>
                <a:spcPts val="0"/>
              </a:spcBef>
              <a:spcAft>
                <a:spcPts val="0"/>
              </a:spcAft>
            </a:pPr>
            <a:endParaRPr lang="en-GB" sz="1800" b="0" i="0" u="none" strike="noStrike" dirty="0">
              <a:effectLst/>
              <a:latin typeface="Arial" panose="020B0604020202020204" pitchFamily="34" charset="0"/>
            </a:endParaRPr>
          </a:p>
        </p:txBody>
      </p:sp>
      <p:sp>
        <p:nvSpPr>
          <p:cNvPr id="11" name="TextBox 10">
            <a:extLst>
              <a:ext uri="{FF2B5EF4-FFF2-40B4-BE49-F238E27FC236}">
                <a16:creationId xmlns:a16="http://schemas.microsoft.com/office/drawing/2014/main" id="{BFD01849-8865-405F-973A-FD49E04A1E2B}"/>
              </a:ext>
            </a:extLst>
          </p:cNvPr>
          <p:cNvSpPr txBox="1"/>
          <p:nvPr/>
        </p:nvSpPr>
        <p:spPr>
          <a:xfrm>
            <a:off x="4830082" y="5336197"/>
            <a:ext cx="2569934" cy="954107"/>
          </a:xfrm>
          <a:prstGeom prst="rect">
            <a:avLst/>
          </a:prstGeom>
          <a:noFill/>
        </p:spPr>
        <p:txBody>
          <a:bodyPr wrap="none" rtlCol="0">
            <a:spAutoFit/>
          </a:bodyPr>
          <a:lstStyle/>
          <a:p>
            <a:r>
              <a:rPr lang="en-US" sz="2800" dirty="0">
                <a:latin typeface="Comic Sans MS" panose="030F0702030302020204" pitchFamily="66" charset="0"/>
              </a:rPr>
              <a:t>Craft Activity</a:t>
            </a:r>
          </a:p>
          <a:p>
            <a:pPr algn="ctr"/>
            <a:r>
              <a:rPr lang="en-US" sz="2800" dirty="0">
                <a:latin typeface="Comic Sans MS" panose="030F0702030302020204" pitchFamily="66" charset="0"/>
              </a:rPr>
              <a:t> </a:t>
            </a:r>
            <a:endParaRPr lang="en-GB" sz="2800" dirty="0">
              <a:latin typeface="Comic Sans MS" panose="030F0702030302020204" pitchFamily="66" charset="0"/>
            </a:endParaRPr>
          </a:p>
        </p:txBody>
      </p:sp>
      <p:sp>
        <p:nvSpPr>
          <p:cNvPr id="12" name="TextBox 11">
            <a:extLst>
              <a:ext uri="{FF2B5EF4-FFF2-40B4-BE49-F238E27FC236}">
                <a16:creationId xmlns:a16="http://schemas.microsoft.com/office/drawing/2014/main" id="{6E6321D3-B75B-419B-BE24-AA6A711E209E}"/>
              </a:ext>
            </a:extLst>
          </p:cNvPr>
          <p:cNvSpPr txBox="1"/>
          <p:nvPr/>
        </p:nvSpPr>
        <p:spPr>
          <a:xfrm>
            <a:off x="425994" y="5347083"/>
            <a:ext cx="3818674" cy="523220"/>
          </a:xfrm>
          <a:prstGeom prst="rect">
            <a:avLst/>
          </a:prstGeom>
          <a:noFill/>
        </p:spPr>
        <p:txBody>
          <a:bodyPr wrap="none" rtlCol="0">
            <a:spAutoFit/>
          </a:bodyPr>
          <a:lstStyle/>
          <a:p>
            <a:r>
              <a:rPr lang="en-US" sz="2800" dirty="0">
                <a:latin typeface="Comic Sans MS" panose="030F0702030302020204" pitchFamily="66" charset="0"/>
              </a:rPr>
              <a:t>Word search Activity</a:t>
            </a:r>
            <a:endParaRPr lang="en-GB" sz="2800" dirty="0">
              <a:latin typeface="Comic Sans MS" panose="030F0702030302020204" pitchFamily="66" charset="0"/>
            </a:endParaRPr>
          </a:p>
        </p:txBody>
      </p:sp>
      <p:sp>
        <p:nvSpPr>
          <p:cNvPr id="13" name="TextBox 12">
            <a:extLst>
              <a:ext uri="{FF2B5EF4-FFF2-40B4-BE49-F238E27FC236}">
                <a16:creationId xmlns:a16="http://schemas.microsoft.com/office/drawing/2014/main" id="{76883B3E-38FD-4CFB-B550-E09B54318A42}"/>
              </a:ext>
            </a:extLst>
          </p:cNvPr>
          <p:cNvSpPr txBox="1"/>
          <p:nvPr/>
        </p:nvSpPr>
        <p:spPr>
          <a:xfrm>
            <a:off x="8307633" y="5336197"/>
            <a:ext cx="3174267" cy="523220"/>
          </a:xfrm>
          <a:prstGeom prst="rect">
            <a:avLst/>
          </a:prstGeom>
          <a:noFill/>
        </p:spPr>
        <p:txBody>
          <a:bodyPr wrap="none" rtlCol="0">
            <a:spAutoFit/>
          </a:bodyPr>
          <a:lstStyle/>
          <a:p>
            <a:r>
              <a:rPr lang="en-US" sz="2800" dirty="0">
                <a:latin typeface="Comic Sans MS" panose="030F0702030302020204" pitchFamily="66" charset="0"/>
              </a:rPr>
              <a:t>Colouring Activity</a:t>
            </a:r>
            <a:endParaRPr lang="en-GB" sz="2800" dirty="0">
              <a:latin typeface="Comic Sans MS" panose="030F0702030302020204" pitchFamily="66" charset="0"/>
            </a:endParaRPr>
          </a:p>
        </p:txBody>
      </p:sp>
      <p:sp>
        <p:nvSpPr>
          <p:cNvPr id="14" name="TextBox 13">
            <a:hlinkClick r:id="rId5"/>
            <a:extLst>
              <a:ext uri="{FF2B5EF4-FFF2-40B4-BE49-F238E27FC236}">
                <a16:creationId xmlns:a16="http://schemas.microsoft.com/office/drawing/2014/main" id="{E3443345-13C7-4B65-8EAF-876E1ABA6BAA}"/>
              </a:ext>
            </a:extLst>
          </p:cNvPr>
          <p:cNvSpPr txBox="1"/>
          <p:nvPr/>
        </p:nvSpPr>
        <p:spPr>
          <a:xfrm>
            <a:off x="964328" y="5828639"/>
            <a:ext cx="2933700" cy="369332"/>
          </a:xfrm>
          <a:prstGeom prst="rect">
            <a:avLst/>
          </a:prstGeom>
          <a:noFill/>
        </p:spPr>
        <p:txBody>
          <a:bodyPr wrap="square">
            <a:spAutoFit/>
          </a:bodyPr>
          <a:lstStyle/>
          <a:p>
            <a:pPr algn="ctr"/>
            <a:r>
              <a:rPr lang="en-US" sz="1800" dirty="0">
                <a:latin typeface="Comic Sans MS" panose="030F0702030302020204" pitchFamily="66" charset="0"/>
              </a:rPr>
              <a:t>Click to play online</a:t>
            </a:r>
          </a:p>
        </p:txBody>
      </p:sp>
      <p:sp>
        <p:nvSpPr>
          <p:cNvPr id="15" name="TextBox 14">
            <a:extLst>
              <a:ext uri="{FF2B5EF4-FFF2-40B4-BE49-F238E27FC236}">
                <a16:creationId xmlns:a16="http://schemas.microsoft.com/office/drawing/2014/main" id="{C03DF5BB-55F4-494D-A513-AA6BE6D865D0}"/>
              </a:ext>
            </a:extLst>
          </p:cNvPr>
          <p:cNvSpPr txBox="1"/>
          <p:nvPr/>
        </p:nvSpPr>
        <p:spPr>
          <a:xfrm>
            <a:off x="663080" y="6197971"/>
            <a:ext cx="3471925" cy="646331"/>
          </a:xfrm>
          <a:prstGeom prst="rect">
            <a:avLst/>
          </a:prstGeom>
          <a:noFill/>
        </p:spPr>
        <p:txBody>
          <a:bodyPr wrap="square">
            <a:spAutoFit/>
          </a:bodyPr>
          <a:lstStyle/>
          <a:p>
            <a:r>
              <a:rPr lang="en-US" sz="1200" u="sng" dirty="0">
                <a:solidFill>
                  <a:srgbClr val="0000CC"/>
                </a:solidFill>
                <a:latin typeface="Comic Sans MS" panose="030F0702030302020204" pitchFamily="66" charset="0"/>
                <a:hlinkClick r:id="rId6">
                  <a:extLst>
                    <a:ext uri="{A12FA001-AC4F-418D-AE19-62706E023703}">
                      <ahyp:hlinkClr xmlns:ahyp="http://schemas.microsoft.com/office/drawing/2018/hyperlinkcolor" val="tx"/>
                    </a:ext>
                  </a:extLst>
                </a:hlinkClick>
              </a:rPr>
              <a:t>https://thewordsearch.com/puzzle/1972886/</a:t>
            </a:r>
            <a:endParaRPr lang="en-US" sz="1200" u="sng" dirty="0">
              <a:solidFill>
                <a:srgbClr val="0000CC"/>
              </a:solidFill>
              <a:latin typeface="Comic Sans MS" panose="030F0702030302020204" pitchFamily="66" charset="0"/>
            </a:endParaRPr>
          </a:p>
          <a:p>
            <a:endParaRPr lang="en-US" sz="1200" u="sng" dirty="0">
              <a:solidFill>
                <a:srgbClr val="0000CC"/>
              </a:solidFill>
              <a:latin typeface="Comic Sans MS" panose="030F0702030302020204" pitchFamily="66" charset="0"/>
            </a:endParaRPr>
          </a:p>
          <a:p>
            <a:endParaRPr lang="en-GB" sz="1200" dirty="0"/>
          </a:p>
        </p:txBody>
      </p:sp>
      <p:sp>
        <p:nvSpPr>
          <p:cNvPr id="17" name="Rectangle 16">
            <a:hlinkClick r:id="rId7" action="ppaction://hlinksldjump"/>
            <a:extLst>
              <a:ext uri="{FF2B5EF4-FFF2-40B4-BE49-F238E27FC236}">
                <a16:creationId xmlns:a16="http://schemas.microsoft.com/office/drawing/2014/main" id="{B75EDEF6-D1A2-44AF-BC44-CFDDAB906E46}"/>
              </a:ext>
            </a:extLst>
          </p:cNvPr>
          <p:cNvSpPr/>
          <p:nvPr/>
        </p:nvSpPr>
        <p:spPr>
          <a:xfrm>
            <a:off x="-249569" y="-561975"/>
            <a:ext cx="12691137" cy="7981950"/>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3F3B46FD-DB9B-4C8C-B445-5004E59F6EDA}"/>
              </a:ext>
            </a:extLst>
          </p:cNvPr>
          <p:cNvGrpSpPr/>
          <p:nvPr/>
        </p:nvGrpSpPr>
        <p:grpSpPr>
          <a:xfrm>
            <a:off x="9835076" y="5986585"/>
            <a:ext cx="2011680" cy="941878"/>
            <a:chOff x="3474720" y="-1626814"/>
            <a:chExt cx="2011680" cy="941878"/>
          </a:xfrm>
        </p:grpSpPr>
        <p:sp>
          <p:nvSpPr>
            <p:cNvPr id="19" name="Arrow: Right 18">
              <a:extLst>
                <a:ext uri="{FF2B5EF4-FFF2-40B4-BE49-F238E27FC236}">
                  <a16:creationId xmlns:a16="http://schemas.microsoft.com/office/drawing/2014/main" id="{98578605-EBD7-4627-99AA-B0EBE989266F}"/>
                </a:ext>
              </a:extLst>
            </p:cNvPr>
            <p:cNvSpPr/>
            <p:nvPr/>
          </p:nvSpPr>
          <p:spPr>
            <a:xfrm>
              <a:off x="3474720" y="-1626814"/>
              <a:ext cx="2011680" cy="94187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1214FE0A-D954-4749-93DA-882B0DD9FEE7}"/>
                </a:ext>
              </a:extLst>
            </p:cNvPr>
            <p:cNvSpPr txBox="1"/>
            <p:nvPr/>
          </p:nvSpPr>
          <p:spPr>
            <a:xfrm>
              <a:off x="3474720" y="-1390458"/>
              <a:ext cx="1749197" cy="461665"/>
            </a:xfrm>
            <a:prstGeom prst="rect">
              <a:avLst/>
            </a:prstGeom>
            <a:noFill/>
          </p:spPr>
          <p:txBody>
            <a:bodyPr wrap="none" rtlCol="0">
              <a:spAutoFit/>
            </a:bodyPr>
            <a:lstStyle/>
            <a:p>
              <a:r>
                <a:rPr lang="en-US" sz="2400" dirty="0">
                  <a:latin typeface="Comic Sans MS" panose="030F0702030302020204" pitchFamily="66" charset="0"/>
                </a:rPr>
                <a:t>Next Slide</a:t>
              </a:r>
              <a:endParaRPr lang="en-GB" sz="2400" dirty="0">
                <a:latin typeface="Comic Sans MS" panose="030F0702030302020204" pitchFamily="66" charset="0"/>
              </a:endParaRPr>
            </a:p>
          </p:txBody>
        </p:sp>
      </p:grpSp>
    </p:spTree>
    <p:extLst>
      <p:ext uri="{BB962C8B-B14F-4D97-AF65-F5344CB8AC3E}">
        <p14:creationId xmlns:p14="http://schemas.microsoft.com/office/powerpoint/2010/main" val="179138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B5ADE2F4-A0A5-471F-9C46-AC00CA929C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96" y="354739"/>
            <a:ext cx="3272304" cy="4769799"/>
          </a:xfrm>
          <a:prstGeom prst="rect">
            <a:avLst/>
          </a:prstGeom>
        </p:spPr>
      </p:pic>
      <p:pic>
        <p:nvPicPr>
          <p:cNvPr id="3" name="Picture 2" descr="Diagram&#10;&#10;Description automatically generated">
            <a:extLst>
              <a:ext uri="{FF2B5EF4-FFF2-40B4-BE49-F238E27FC236}">
                <a16:creationId xmlns:a16="http://schemas.microsoft.com/office/drawing/2014/main" id="{ABCEBC57-5EC6-4C0D-84EA-B6CD2337F8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074" y="533400"/>
            <a:ext cx="3365402" cy="4127500"/>
          </a:xfrm>
          <a:prstGeom prst="rect">
            <a:avLst/>
          </a:prstGeom>
        </p:spPr>
      </p:pic>
      <p:pic>
        <p:nvPicPr>
          <p:cNvPr id="4" name="Picture 3" descr="Diagram&#10;&#10;Description automatically generated">
            <a:extLst>
              <a:ext uri="{FF2B5EF4-FFF2-40B4-BE49-F238E27FC236}">
                <a16:creationId xmlns:a16="http://schemas.microsoft.com/office/drawing/2014/main" id="{E9396D57-D062-44FB-AA95-8156CEC536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4642" y="445734"/>
            <a:ext cx="3400250" cy="4533666"/>
          </a:xfrm>
          <a:prstGeom prst="rect">
            <a:avLst/>
          </a:prstGeom>
        </p:spPr>
      </p:pic>
      <p:sp>
        <p:nvSpPr>
          <p:cNvPr id="7" name="Rectangle: Rounded Corners 6">
            <a:extLst>
              <a:ext uri="{FF2B5EF4-FFF2-40B4-BE49-F238E27FC236}">
                <a16:creationId xmlns:a16="http://schemas.microsoft.com/office/drawing/2014/main" id="{D6F2F2E3-0FDD-4B35-B7FA-0FA32FF5305D}"/>
              </a:ext>
            </a:extLst>
          </p:cNvPr>
          <p:cNvSpPr/>
          <p:nvPr/>
        </p:nvSpPr>
        <p:spPr>
          <a:xfrm>
            <a:off x="8098899" y="150167"/>
            <a:ext cx="3591737" cy="51279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E18DCF1F-18F0-4334-AB05-41A5C29BCC50}"/>
              </a:ext>
            </a:extLst>
          </p:cNvPr>
          <p:cNvSpPr/>
          <p:nvPr/>
        </p:nvSpPr>
        <p:spPr>
          <a:xfrm>
            <a:off x="539463" y="150167"/>
            <a:ext cx="3591737" cy="51279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AF2E0FB9-506C-4993-BEBE-8AC2FEF9D17B}"/>
              </a:ext>
            </a:extLst>
          </p:cNvPr>
          <p:cNvSpPr/>
          <p:nvPr/>
        </p:nvSpPr>
        <p:spPr>
          <a:xfrm>
            <a:off x="4319181" y="150167"/>
            <a:ext cx="3591737" cy="51279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F75620EF-8CCA-4039-99C3-FFF6F1D9AF34}"/>
              </a:ext>
            </a:extLst>
          </p:cNvPr>
          <p:cNvSpPr txBox="1"/>
          <p:nvPr/>
        </p:nvSpPr>
        <p:spPr>
          <a:xfrm>
            <a:off x="8702103" y="5274966"/>
            <a:ext cx="2536272" cy="523220"/>
          </a:xfrm>
          <a:prstGeom prst="rect">
            <a:avLst/>
          </a:prstGeom>
          <a:noFill/>
        </p:spPr>
        <p:txBody>
          <a:bodyPr wrap="none" rtlCol="0">
            <a:spAutoFit/>
          </a:bodyPr>
          <a:lstStyle/>
          <a:p>
            <a:r>
              <a:rPr lang="en-US" sz="2800" dirty="0">
                <a:latin typeface="Comic Sans MS" panose="030F0702030302020204" pitchFamily="66" charset="0"/>
              </a:rPr>
              <a:t>Maze Activity</a:t>
            </a:r>
            <a:endParaRPr lang="en-GB" sz="2800" dirty="0">
              <a:latin typeface="Comic Sans MS" panose="030F0702030302020204" pitchFamily="66" charset="0"/>
            </a:endParaRPr>
          </a:p>
        </p:txBody>
      </p:sp>
      <p:sp>
        <p:nvSpPr>
          <p:cNvPr id="10" name="TextBox 9">
            <a:extLst>
              <a:ext uri="{FF2B5EF4-FFF2-40B4-BE49-F238E27FC236}">
                <a16:creationId xmlns:a16="http://schemas.microsoft.com/office/drawing/2014/main" id="{34031C3A-296E-44A7-9CE4-54E8E1FB6E1A}"/>
              </a:ext>
            </a:extLst>
          </p:cNvPr>
          <p:cNvSpPr txBox="1"/>
          <p:nvPr/>
        </p:nvSpPr>
        <p:spPr>
          <a:xfrm>
            <a:off x="677396" y="5369408"/>
            <a:ext cx="3159186" cy="954107"/>
          </a:xfrm>
          <a:prstGeom prst="rect">
            <a:avLst/>
          </a:prstGeom>
          <a:noFill/>
        </p:spPr>
        <p:txBody>
          <a:bodyPr wrap="square" rtlCol="0">
            <a:spAutoFit/>
          </a:bodyPr>
          <a:lstStyle/>
          <a:p>
            <a:pPr algn="ctr"/>
            <a:r>
              <a:rPr lang="en-US" sz="2800" dirty="0">
                <a:latin typeface="Comic Sans MS" panose="030F0702030302020204" pitchFamily="66" charset="0"/>
              </a:rPr>
              <a:t>Code breaker Activity</a:t>
            </a:r>
            <a:endParaRPr lang="en-GB" sz="2800" dirty="0">
              <a:latin typeface="Comic Sans MS" panose="030F0702030302020204" pitchFamily="66" charset="0"/>
            </a:endParaRPr>
          </a:p>
        </p:txBody>
      </p:sp>
      <p:sp>
        <p:nvSpPr>
          <p:cNvPr id="11" name="TextBox 10">
            <a:extLst>
              <a:ext uri="{FF2B5EF4-FFF2-40B4-BE49-F238E27FC236}">
                <a16:creationId xmlns:a16="http://schemas.microsoft.com/office/drawing/2014/main" id="{7F403C48-E0C3-40D5-9327-75802559A9BB}"/>
              </a:ext>
            </a:extLst>
          </p:cNvPr>
          <p:cNvSpPr txBox="1"/>
          <p:nvPr/>
        </p:nvSpPr>
        <p:spPr>
          <a:xfrm>
            <a:off x="4907827" y="5370493"/>
            <a:ext cx="2414444" cy="954107"/>
          </a:xfrm>
          <a:prstGeom prst="rect">
            <a:avLst/>
          </a:prstGeom>
          <a:noFill/>
        </p:spPr>
        <p:txBody>
          <a:bodyPr wrap="none" rtlCol="0">
            <a:spAutoFit/>
          </a:bodyPr>
          <a:lstStyle/>
          <a:p>
            <a:pPr algn="ctr"/>
            <a:r>
              <a:rPr lang="en-US" sz="2800" dirty="0">
                <a:latin typeface="Comic Sans MS" panose="030F0702030302020204" pitchFamily="66" charset="0"/>
              </a:rPr>
              <a:t>Word Ladder</a:t>
            </a:r>
          </a:p>
          <a:p>
            <a:pPr algn="ctr"/>
            <a:r>
              <a:rPr lang="en-US" sz="2800" dirty="0">
                <a:latin typeface="Comic Sans MS" panose="030F0702030302020204" pitchFamily="66" charset="0"/>
              </a:rPr>
              <a:t> Activity</a:t>
            </a:r>
            <a:endParaRPr lang="en-GB" sz="2800" dirty="0">
              <a:latin typeface="Comic Sans MS" panose="030F0702030302020204" pitchFamily="66" charset="0"/>
            </a:endParaRPr>
          </a:p>
        </p:txBody>
      </p:sp>
      <p:sp>
        <p:nvSpPr>
          <p:cNvPr id="13" name="Rectangle 12">
            <a:hlinkClick r:id="rId5" action="ppaction://hlinksldjump"/>
            <a:extLst>
              <a:ext uri="{FF2B5EF4-FFF2-40B4-BE49-F238E27FC236}">
                <a16:creationId xmlns:a16="http://schemas.microsoft.com/office/drawing/2014/main" id="{F16625DB-12B0-4969-869F-D4E87068E112}"/>
              </a:ext>
            </a:extLst>
          </p:cNvPr>
          <p:cNvSpPr/>
          <p:nvPr/>
        </p:nvSpPr>
        <p:spPr>
          <a:xfrm>
            <a:off x="-249569" y="-561975"/>
            <a:ext cx="12691137" cy="7981950"/>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6DE60146-BD13-4B6A-85A0-6BBAEAE72776}"/>
              </a:ext>
            </a:extLst>
          </p:cNvPr>
          <p:cNvGrpSpPr/>
          <p:nvPr/>
        </p:nvGrpSpPr>
        <p:grpSpPr>
          <a:xfrm>
            <a:off x="9835076" y="5986585"/>
            <a:ext cx="2011680" cy="941878"/>
            <a:chOff x="3474720" y="-1626814"/>
            <a:chExt cx="2011680" cy="941878"/>
          </a:xfrm>
        </p:grpSpPr>
        <p:sp>
          <p:nvSpPr>
            <p:cNvPr id="15" name="Arrow: Right 14">
              <a:extLst>
                <a:ext uri="{FF2B5EF4-FFF2-40B4-BE49-F238E27FC236}">
                  <a16:creationId xmlns:a16="http://schemas.microsoft.com/office/drawing/2014/main" id="{5948DD23-2FE9-45F1-A8CC-C620EE98DF04}"/>
                </a:ext>
              </a:extLst>
            </p:cNvPr>
            <p:cNvSpPr/>
            <p:nvPr/>
          </p:nvSpPr>
          <p:spPr>
            <a:xfrm>
              <a:off x="3474720" y="-1626814"/>
              <a:ext cx="2011680" cy="94187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37759F56-D03C-40EB-A5CA-DCE23F08EA2B}"/>
                </a:ext>
              </a:extLst>
            </p:cNvPr>
            <p:cNvSpPr txBox="1"/>
            <p:nvPr/>
          </p:nvSpPr>
          <p:spPr>
            <a:xfrm>
              <a:off x="3474720" y="-1390458"/>
              <a:ext cx="1749197" cy="461665"/>
            </a:xfrm>
            <a:prstGeom prst="rect">
              <a:avLst/>
            </a:prstGeom>
            <a:noFill/>
          </p:spPr>
          <p:txBody>
            <a:bodyPr wrap="none" rtlCol="0">
              <a:spAutoFit/>
            </a:bodyPr>
            <a:lstStyle/>
            <a:p>
              <a:r>
                <a:rPr lang="en-US" sz="2400" dirty="0">
                  <a:latin typeface="Comic Sans MS" panose="030F0702030302020204" pitchFamily="66" charset="0"/>
                </a:rPr>
                <a:t>Next Slide</a:t>
              </a:r>
              <a:endParaRPr lang="en-GB" sz="2400" dirty="0">
                <a:latin typeface="Comic Sans MS" panose="030F0702030302020204" pitchFamily="66" charset="0"/>
              </a:endParaRPr>
            </a:p>
          </p:txBody>
        </p:sp>
      </p:grpSp>
    </p:spTree>
    <p:extLst>
      <p:ext uri="{BB962C8B-B14F-4D97-AF65-F5344CB8AC3E}">
        <p14:creationId xmlns:p14="http://schemas.microsoft.com/office/powerpoint/2010/main" val="104031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iagram&#10;&#10;Description automatically generated with medium confidence">
            <a:extLst>
              <a:ext uri="{FF2B5EF4-FFF2-40B4-BE49-F238E27FC236}">
                <a16:creationId xmlns:a16="http://schemas.microsoft.com/office/drawing/2014/main" id="{61C25D1C-C03F-4425-BE8A-2F908960E3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9431" y="457200"/>
            <a:ext cx="3453106" cy="4433580"/>
          </a:xfrm>
          <a:prstGeom prst="rect">
            <a:avLst/>
          </a:prstGeom>
        </p:spPr>
      </p:pic>
      <p:pic>
        <p:nvPicPr>
          <p:cNvPr id="3" name="Picture 2" descr="Diagram&#10;&#10;Description automatically generated">
            <a:extLst>
              <a:ext uri="{FF2B5EF4-FFF2-40B4-BE49-F238E27FC236}">
                <a16:creationId xmlns:a16="http://schemas.microsoft.com/office/drawing/2014/main" id="{B09D427A-B7CE-45A2-9C52-9661888887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3908" y="328116"/>
            <a:ext cx="3253560" cy="4637584"/>
          </a:xfrm>
          <a:prstGeom prst="rect">
            <a:avLst/>
          </a:prstGeom>
        </p:spPr>
      </p:pic>
      <p:sp>
        <p:nvSpPr>
          <p:cNvPr id="6" name="Rectangle: Rounded Corners 5">
            <a:extLst>
              <a:ext uri="{FF2B5EF4-FFF2-40B4-BE49-F238E27FC236}">
                <a16:creationId xmlns:a16="http://schemas.microsoft.com/office/drawing/2014/main" id="{AF2E0FB9-506C-4993-BEBE-8AC2FEF9D17B}"/>
              </a:ext>
            </a:extLst>
          </p:cNvPr>
          <p:cNvSpPr/>
          <p:nvPr/>
        </p:nvSpPr>
        <p:spPr>
          <a:xfrm>
            <a:off x="4319181" y="150167"/>
            <a:ext cx="3591737" cy="51279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D6F2F2E3-0FDD-4B35-B7FA-0FA32FF5305D}"/>
              </a:ext>
            </a:extLst>
          </p:cNvPr>
          <p:cNvSpPr/>
          <p:nvPr/>
        </p:nvSpPr>
        <p:spPr>
          <a:xfrm>
            <a:off x="8098899" y="150167"/>
            <a:ext cx="3591737" cy="51279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E18DCF1F-18F0-4334-AB05-41A5C29BCC50}"/>
              </a:ext>
            </a:extLst>
          </p:cNvPr>
          <p:cNvSpPr/>
          <p:nvPr/>
        </p:nvSpPr>
        <p:spPr>
          <a:xfrm>
            <a:off x="539463" y="150167"/>
            <a:ext cx="3591737" cy="51279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F75620EF-8CCA-4039-99C3-FFF6F1D9AF34}"/>
              </a:ext>
            </a:extLst>
          </p:cNvPr>
          <p:cNvSpPr txBox="1"/>
          <p:nvPr/>
        </p:nvSpPr>
        <p:spPr>
          <a:xfrm>
            <a:off x="4848516" y="5278077"/>
            <a:ext cx="2533066" cy="954107"/>
          </a:xfrm>
          <a:prstGeom prst="rect">
            <a:avLst/>
          </a:prstGeom>
          <a:noFill/>
        </p:spPr>
        <p:txBody>
          <a:bodyPr wrap="none" rtlCol="0">
            <a:spAutoFit/>
          </a:bodyPr>
          <a:lstStyle/>
          <a:p>
            <a:r>
              <a:rPr lang="en-US" sz="2800" dirty="0">
                <a:latin typeface="Comic Sans MS" panose="030F0702030302020204" pitchFamily="66" charset="0"/>
              </a:rPr>
              <a:t>Missing words</a:t>
            </a:r>
          </a:p>
          <a:p>
            <a:pPr algn="ctr"/>
            <a:r>
              <a:rPr lang="en-US" sz="2800" dirty="0">
                <a:latin typeface="Comic Sans MS" panose="030F0702030302020204" pitchFamily="66" charset="0"/>
              </a:rPr>
              <a:t> Activity</a:t>
            </a:r>
            <a:endParaRPr lang="en-GB" sz="2800" dirty="0">
              <a:latin typeface="Comic Sans MS" panose="030F0702030302020204" pitchFamily="66" charset="0"/>
            </a:endParaRPr>
          </a:p>
        </p:txBody>
      </p:sp>
      <p:sp>
        <p:nvSpPr>
          <p:cNvPr id="11" name="TextBox 10">
            <a:extLst>
              <a:ext uri="{FF2B5EF4-FFF2-40B4-BE49-F238E27FC236}">
                <a16:creationId xmlns:a16="http://schemas.microsoft.com/office/drawing/2014/main" id="{7F403C48-E0C3-40D5-9327-75802559A9BB}"/>
              </a:ext>
            </a:extLst>
          </p:cNvPr>
          <p:cNvSpPr txBox="1"/>
          <p:nvPr/>
        </p:nvSpPr>
        <p:spPr>
          <a:xfrm>
            <a:off x="8199431" y="5412365"/>
            <a:ext cx="3376245" cy="523220"/>
          </a:xfrm>
          <a:prstGeom prst="rect">
            <a:avLst/>
          </a:prstGeom>
          <a:noFill/>
        </p:spPr>
        <p:txBody>
          <a:bodyPr wrap="none" rtlCol="0">
            <a:spAutoFit/>
          </a:bodyPr>
          <a:lstStyle/>
          <a:p>
            <a:r>
              <a:rPr lang="en-US" sz="2800" dirty="0">
                <a:latin typeface="Comic Sans MS" panose="030F0702030302020204" pitchFamily="66" charset="0"/>
              </a:rPr>
              <a:t>Reflection Activity</a:t>
            </a:r>
            <a:endParaRPr lang="en-GB" sz="2800" dirty="0">
              <a:latin typeface="Comic Sans MS" panose="030F0702030302020204" pitchFamily="66" charset="0"/>
            </a:endParaRPr>
          </a:p>
        </p:txBody>
      </p:sp>
      <p:sp>
        <p:nvSpPr>
          <p:cNvPr id="12" name="TextBox 11">
            <a:extLst>
              <a:ext uri="{FF2B5EF4-FFF2-40B4-BE49-F238E27FC236}">
                <a16:creationId xmlns:a16="http://schemas.microsoft.com/office/drawing/2014/main" id="{99BF5407-B4FD-4DFB-AE1A-B3B097DC00D6}"/>
              </a:ext>
            </a:extLst>
          </p:cNvPr>
          <p:cNvSpPr txBox="1"/>
          <p:nvPr/>
        </p:nvSpPr>
        <p:spPr>
          <a:xfrm>
            <a:off x="778242" y="5370493"/>
            <a:ext cx="3182281" cy="954107"/>
          </a:xfrm>
          <a:prstGeom prst="rect">
            <a:avLst/>
          </a:prstGeom>
          <a:noFill/>
        </p:spPr>
        <p:txBody>
          <a:bodyPr wrap="none" rtlCol="0">
            <a:spAutoFit/>
          </a:bodyPr>
          <a:lstStyle/>
          <a:p>
            <a:r>
              <a:rPr lang="en-US" sz="2800" dirty="0">
                <a:latin typeface="Comic Sans MS" panose="030F0702030302020204" pitchFamily="66" charset="0"/>
              </a:rPr>
              <a:t>Douglas’ challenge</a:t>
            </a:r>
          </a:p>
          <a:p>
            <a:pPr algn="ctr"/>
            <a:r>
              <a:rPr lang="en-US" sz="2800" dirty="0">
                <a:latin typeface="Comic Sans MS" panose="030F0702030302020204" pitchFamily="66" charset="0"/>
              </a:rPr>
              <a:t>Activity</a:t>
            </a:r>
            <a:endParaRPr lang="en-GB" sz="2800" dirty="0">
              <a:latin typeface="Comic Sans MS" panose="030F0702030302020204" pitchFamily="66" charset="0"/>
            </a:endParaRPr>
          </a:p>
        </p:txBody>
      </p:sp>
      <p:pic>
        <p:nvPicPr>
          <p:cNvPr id="5" name="Picture 4" descr="Table&#10;&#10;Description automatically generated">
            <a:extLst>
              <a:ext uri="{FF2B5EF4-FFF2-40B4-BE49-F238E27FC236}">
                <a16:creationId xmlns:a16="http://schemas.microsoft.com/office/drawing/2014/main" id="{1BC17639-F263-4BA5-B3CF-6544DF4E05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28" y="1338146"/>
            <a:ext cx="3456040" cy="1925754"/>
          </a:xfrm>
          <a:prstGeom prst="rect">
            <a:avLst/>
          </a:prstGeom>
        </p:spPr>
      </p:pic>
      <p:sp>
        <p:nvSpPr>
          <p:cNvPr id="14" name="Rectangle 13">
            <a:hlinkClick r:id="rId5" action="ppaction://hlinksldjump"/>
            <a:extLst>
              <a:ext uri="{FF2B5EF4-FFF2-40B4-BE49-F238E27FC236}">
                <a16:creationId xmlns:a16="http://schemas.microsoft.com/office/drawing/2014/main" id="{BC84B0A5-3109-41A3-9D98-F2FD2600C1CB}"/>
              </a:ext>
            </a:extLst>
          </p:cNvPr>
          <p:cNvSpPr/>
          <p:nvPr/>
        </p:nvSpPr>
        <p:spPr>
          <a:xfrm>
            <a:off x="-249569" y="-561975"/>
            <a:ext cx="12691137" cy="7981950"/>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A8B30DCF-0383-4FCF-9DE9-DD8806C3AB61}"/>
              </a:ext>
            </a:extLst>
          </p:cNvPr>
          <p:cNvGrpSpPr/>
          <p:nvPr/>
        </p:nvGrpSpPr>
        <p:grpSpPr>
          <a:xfrm>
            <a:off x="9835076" y="5986585"/>
            <a:ext cx="2011680" cy="941878"/>
            <a:chOff x="3474720" y="-1626814"/>
            <a:chExt cx="2011680" cy="941878"/>
          </a:xfrm>
        </p:grpSpPr>
        <p:sp>
          <p:nvSpPr>
            <p:cNvPr id="16" name="Arrow: Right 15">
              <a:extLst>
                <a:ext uri="{FF2B5EF4-FFF2-40B4-BE49-F238E27FC236}">
                  <a16:creationId xmlns:a16="http://schemas.microsoft.com/office/drawing/2014/main" id="{B8751527-3C46-4E60-B30D-F18703A464ED}"/>
                </a:ext>
              </a:extLst>
            </p:cNvPr>
            <p:cNvSpPr/>
            <p:nvPr/>
          </p:nvSpPr>
          <p:spPr>
            <a:xfrm>
              <a:off x="3474720" y="-1626814"/>
              <a:ext cx="2011680" cy="94187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F50C99F0-E652-475E-AD66-7DCBCD492325}"/>
                </a:ext>
              </a:extLst>
            </p:cNvPr>
            <p:cNvSpPr txBox="1"/>
            <p:nvPr/>
          </p:nvSpPr>
          <p:spPr>
            <a:xfrm>
              <a:off x="3474720" y="-1390458"/>
              <a:ext cx="1749197" cy="461665"/>
            </a:xfrm>
            <a:prstGeom prst="rect">
              <a:avLst/>
            </a:prstGeom>
            <a:noFill/>
          </p:spPr>
          <p:txBody>
            <a:bodyPr wrap="none" rtlCol="0">
              <a:spAutoFit/>
            </a:bodyPr>
            <a:lstStyle/>
            <a:p>
              <a:r>
                <a:rPr lang="en-US" sz="2400" dirty="0">
                  <a:latin typeface="Comic Sans MS" panose="030F0702030302020204" pitchFamily="66" charset="0"/>
                </a:rPr>
                <a:t>Next Slide</a:t>
              </a:r>
              <a:endParaRPr lang="en-GB" sz="2400" dirty="0">
                <a:latin typeface="Comic Sans MS" panose="030F0702030302020204" pitchFamily="66" charset="0"/>
              </a:endParaRPr>
            </a:p>
          </p:txBody>
        </p:sp>
      </p:grpSp>
    </p:spTree>
    <p:extLst>
      <p:ext uri="{BB962C8B-B14F-4D97-AF65-F5344CB8AC3E}">
        <p14:creationId xmlns:p14="http://schemas.microsoft.com/office/powerpoint/2010/main" val="188873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rawing of a cartoon character&#10;&#10;Description automatically generated">
            <a:extLst>
              <a:ext uri="{FF2B5EF4-FFF2-40B4-BE49-F238E27FC236}">
                <a16:creationId xmlns:a16="http://schemas.microsoft.com/office/drawing/2014/main" id="{BD5531AF-F598-4F84-B9FC-F18AA71368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819" y="2345352"/>
            <a:ext cx="1921429" cy="3207234"/>
          </a:xfrm>
          <a:prstGeom prst="rect">
            <a:avLst/>
          </a:prstGeom>
        </p:spPr>
      </p:pic>
      <p:pic>
        <p:nvPicPr>
          <p:cNvPr id="3" name="Picture 2" descr="A drawing of a cartoon character&#10;&#10;Description automatically generated">
            <a:extLst>
              <a:ext uri="{FF2B5EF4-FFF2-40B4-BE49-F238E27FC236}">
                <a16:creationId xmlns:a16="http://schemas.microsoft.com/office/drawing/2014/main" id="{3E5E6F3C-2381-4031-9DF6-D096837EF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035" y="2239980"/>
            <a:ext cx="1921429" cy="3280841"/>
          </a:xfrm>
          <a:prstGeom prst="rect">
            <a:avLst/>
          </a:prstGeom>
        </p:spPr>
      </p:pic>
      <p:pic>
        <p:nvPicPr>
          <p:cNvPr id="4" name="Picture 3" descr="A picture containing toy&#10;&#10;Description automatically generated">
            <a:extLst>
              <a:ext uri="{FF2B5EF4-FFF2-40B4-BE49-F238E27FC236}">
                <a16:creationId xmlns:a16="http://schemas.microsoft.com/office/drawing/2014/main" id="{11007FED-87E4-4209-AFFE-1E6754E9CB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9996" y="2308549"/>
            <a:ext cx="1883539" cy="3207234"/>
          </a:xfrm>
          <a:prstGeom prst="rect">
            <a:avLst/>
          </a:prstGeom>
        </p:spPr>
      </p:pic>
      <p:pic>
        <p:nvPicPr>
          <p:cNvPr id="5" name="Picture 4" descr="A picture containing toy&#10;&#10;Description automatically generated">
            <a:extLst>
              <a:ext uri="{FF2B5EF4-FFF2-40B4-BE49-F238E27FC236}">
                <a16:creationId xmlns:a16="http://schemas.microsoft.com/office/drawing/2014/main" id="{60263401-E5DC-4638-899F-5FDBC70736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2948" y="2239980"/>
            <a:ext cx="1934730" cy="3303552"/>
          </a:xfrm>
          <a:prstGeom prst="rect">
            <a:avLst/>
          </a:prstGeom>
        </p:spPr>
      </p:pic>
      <p:pic>
        <p:nvPicPr>
          <p:cNvPr id="6" name="Picture 5" descr="A picture containing toy&#10;&#10;Description automatically generated">
            <a:extLst>
              <a:ext uri="{FF2B5EF4-FFF2-40B4-BE49-F238E27FC236}">
                <a16:creationId xmlns:a16="http://schemas.microsoft.com/office/drawing/2014/main" id="{4AAEADFE-0C6B-4AA5-9DAF-B274F4DB7F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3377" y="2291138"/>
            <a:ext cx="1926423" cy="3236211"/>
          </a:xfrm>
          <a:prstGeom prst="rect">
            <a:avLst/>
          </a:prstGeom>
        </p:spPr>
      </p:pic>
      <p:pic>
        <p:nvPicPr>
          <p:cNvPr id="7" name="Picture 6" descr="A picture containing toy&#10;&#10;Description automatically generated">
            <a:extLst>
              <a:ext uri="{FF2B5EF4-FFF2-40B4-BE49-F238E27FC236}">
                <a16:creationId xmlns:a16="http://schemas.microsoft.com/office/drawing/2014/main" id="{30EDF4B2-9F80-46CC-A793-8A237E3E36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7283" y="2208213"/>
            <a:ext cx="1921429" cy="3344374"/>
          </a:xfrm>
          <a:prstGeom prst="rect">
            <a:avLst/>
          </a:prstGeom>
        </p:spPr>
      </p:pic>
      <p:pic>
        <p:nvPicPr>
          <p:cNvPr id="8" name="Picture 7" descr="A picture containing toy&#10;&#10;Description automatically generated">
            <a:extLst>
              <a:ext uri="{FF2B5EF4-FFF2-40B4-BE49-F238E27FC236}">
                <a16:creationId xmlns:a16="http://schemas.microsoft.com/office/drawing/2014/main" id="{3CBE74F1-5FCB-49F0-B8B9-3D53EB9CA8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73562" y="2083828"/>
            <a:ext cx="1918601" cy="3468758"/>
          </a:xfrm>
          <a:prstGeom prst="rect">
            <a:avLst/>
          </a:prstGeom>
        </p:spPr>
      </p:pic>
      <p:pic>
        <p:nvPicPr>
          <p:cNvPr id="9" name="Picture 8">
            <a:extLst>
              <a:ext uri="{FF2B5EF4-FFF2-40B4-BE49-F238E27FC236}">
                <a16:creationId xmlns:a16="http://schemas.microsoft.com/office/drawing/2014/main" id="{F9FF1B2A-EC4C-4671-80CA-F68D92364E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73229" y="2402620"/>
            <a:ext cx="1942401" cy="3184919"/>
          </a:xfrm>
          <a:prstGeom prst="rect">
            <a:avLst/>
          </a:prstGeom>
        </p:spPr>
      </p:pic>
      <p:pic>
        <p:nvPicPr>
          <p:cNvPr id="10" name="Picture 9" descr="A close up of a toy&#10;&#10;Description automatically generated">
            <a:extLst>
              <a:ext uri="{FF2B5EF4-FFF2-40B4-BE49-F238E27FC236}">
                <a16:creationId xmlns:a16="http://schemas.microsoft.com/office/drawing/2014/main" id="{28025EF7-71B4-4CC0-AFA2-867B0C37BF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91072" y="2098748"/>
            <a:ext cx="1950097" cy="3453838"/>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6503D695-A83D-400C-99A9-684FF4EF0DE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17667" y="2345352"/>
            <a:ext cx="1909872" cy="3207234"/>
          </a:xfrm>
          <a:prstGeom prst="rect">
            <a:avLst/>
          </a:prstGeom>
        </p:spPr>
      </p:pic>
      <p:pic>
        <p:nvPicPr>
          <p:cNvPr id="12" name="Picture 11">
            <a:extLst>
              <a:ext uri="{FF2B5EF4-FFF2-40B4-BE49-F238E27FC236}">
                <a16:creationId xmlns:a16="http://schemas.microsoft.com/office/drawing/2014/main" id="{36767753-9F5E-46CD-A45C-0D9F9357516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11777" y="2277303"/>
            <a:ext cx="1921428" cy="3262071"/>
          </a:xfrm>
          <a:prstGeom prst="rect">
            <a:avLst/>
          </a:prstGeom>
        </p:spPr>
      </p:pic>
      <p:pic>
        <p:nvPicPr>
          <p:cNvPr id="13" name="Picture 12" descr="A picture containing toy&#10;&#10;Description automatically generated">
            <a:extLst>
              <a:ext uri="{FF2B5EF4-FFF2-40B4-BE49-F238E27FC236}">
                <a16:creationId xmlns:a16="http://schemas.microsoft.com/office/drawing/2014/main" id="{A21F3CC2-2B1D-42EF-A9F5-75BC92348CE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11605" y="2271747"/>
            <a:ext cx="1934730" cy="3280839"/>
          </a:xfrm>
          <a:prstGeom prst="rect">
            <a:avLst/>
          </a:prstGeom>
        </p:spPr>
      </p:pic>
      <p:pic>
        <p:nvPicPr>
          <p:cNvPr id="14" name="Picture 13" descr="A picture containing toy&#10;&#10;Description automatically generated">
            <a:extLst>
              <a:ext uri="{FF2B5EF4-FFF2-40B4-BE49-F238E27FC236}">
                <a16:creationId xmlns:a16="http://schemas.microsoft.com/office/drawing/2014/main" id="{6DAA373D-E32B-4CA9-ACB4-694C5D8CBBE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92417" y="2098748"/>
            <a:ext cx="1908700" cy="3453838"/>
          </a:xfrm>
          <a:prstGeom prst="rect">
            <a:avLst/>
          </a:prstGeom>
        </p:spPr>
      </p:pic>
      <p:pic>
        <p:nvPicPr>
          <p:cNvPr id="15" name="Picture 14" descr="A close up of a logo&#10;&#10;Description automatically generated">
            <a:extLst>
              <a:ext uri="{FF2B5EF4-FFF2-40B4-BE49-F238E27FC236}">
                <a16:creationId xmlns:a16="http://schemas.microsoft.com/office/drawing/2014/main" id="{1C03D3E9-A33B-44B3-BC37-637CC9459FD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73229" y="2250847"/>
            <a:ext cx="1962265" cy="3322638"/>
          </a:xfrm>
          <a:prstGeom prst="rect">
            <a:avLst/>
          </a:prstGeom>
        </p:spPr>
      </p:pic>
      <p:pic>
        <p:nvPicPr>
          <p:cNvPr id="16" name="Picture 15" descr="A picture containing toy, lamp, phone, table&#10;&#10;Description automatically generated">
            <a:extLst>
              <a:ext uri="{FF2B5EF4-FFF2-40B4-BE49-F238E27FC236}">
                <a16:creationId xmlns:a16="http://schemas.microsoft.com/office/drawing/2014/main" id="{3D93B511-3376-4A49-BD0A-829AEBF8E2E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66762" y="2098748"/>
            <a:ext cx="1921429" cy="3473871"/>
          </a:xfrm>
          <a:prstGeom prst="rect">
            <a:avLst/>
          </a:prstGeom>
        </p:spPr>
      </p:pic>
      <p:pic>
        <p:nvPicPr>
          <p:cNvPr id="17" name="Picture 16" descr="A picture containing toy&#10;&#10;Description automatically generated">
            <a:extLst>
              <a:ext uri="{FF2B5EF4-FFF2-40B4-BE49-F238E27FC236}">
                <a16:creationId xmlns:a16="http://schemas.microsoft.com/office/drawing/2014/main" id="{52A1BE90-7EB6-4620-99AE-BBF504415B8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378193" y="2239980"/>
            <a:ext cx="1921428" cy="3280839"/>
          </a:xfrm>
          <a:prstGeom prst="rect">
            <a:avLst/>
          </a:prstGeom>
        </p:spPr>
      </p:pic>
      <p:sp>
        <p:nvSpPr>
          <p:cNvPr id="18" name="TextBox 17">
            <a:extLst>
              <a:ext uri="{FF2B5EF4-FFF2-40B4-BE49-F238E27FC236}">
                <a16:creationId xmlns:a16="http://schemas.microsoft.com/office/drawing/2014/main" id="{639AFB42-4FAB-472B-8CAD-52484267101D}"/>
              </a:ext>
            </a:extLst>
          </p:cNvPr>
          <p:cNvSpPr txBox="1"/>
          <p:nvPr/>
        </p:nvSpPr>
        <p:spPr>
          <a:xfrm>
            <a:off x="3531363" y="1007793"/>
            <a:ext cx="5030544" cy="584775"/>
          </a:xfrm>
          <a:prstGeom prst="rect">
            <a:avLst/>
          </a:prstGeom>
          <a:noFill/>
        </p:spPr>
        <p:txBody>
          <a:bodyPr wrap="none" rtlCol="0">
            <a:spAutoFit/>
          </a:bodyPr>
          <a:lstStyle/>
          <a:p>
            <a:r>
              <a:rPr lang="en-US" sz="3200" b="1" dirty="0">
                <a:latin typeface="Comic Sans MS" panose="030F0702030302020204" pitchFamily="66" charset="0"/>
              </a:rPr>
              <a:t>Bye. See you next week</a:t>
            </a:r>
            <a:endParaRPr lang="en-GB" sz="3200" b="1" dirty="0">
              <a:latin typeface="Comic Sans MS" panose="030F0702030302020204" pitchFamily="66" charset="0"/>
            </a:endParaRPr>
          </a:p>
        </p:txBody>
      </p:sp>
      <p:sp>
        <p:nvSpPr>
          <p:cNvPr id="19" name="Rectangle 18">
            <a:hlinkClick r:id="" action="ppaction://hlinkshowjump?jump=endshow"/>
            <a:extLst>
              <a:ext uri="{FF2B5EF4-FFF2-40B4-BE49-F238E27FC236}">
                <a16:creationId xmlns:a16="http://schemas.microsoft.com/office/drawing/2014/main" id="{D0F75BD5-2273-4E55-A959-44943656ED22}"/>
              </a:ext>
            </a:extLst>
          </p:cNvPr>
          <p:cNvSpPr/>
          <p:nvPr/>
        </p:nvSpPr>
        <p:spPr>
          <a:xfrm>
            <a:off x="-249569" y="-561975"/>
            <a:ext cx="12691137" cy="7981950"/>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1950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750"/>
                            </p:stCondLst>
                            <p:childTnLst>
                              <p:par>
                                <p:cTn id="8" presetID="1" presetClass="exit" presetSubtype="0" fill="hold" nodeType="afterEffect">
                                  <p:stCondLst>
                                    <p:cond delay="0"/>
                                  </p:stCondLst>
                                  <p:childTnLst>
                                    <p:set>
                                      <p:cBhvr>
                                        <p:cTn id="9" dur="1" fill="hold">
                                          <p:stCondLst>
                                            <p:cond delay="0"/>
                                          </p:stCondLst>
                                        </p:cTn>
                                        <p:tgtEl>
                                          <p:spTgt spid="2"/>
                                        </p:tgtEl>
                                        <p:attrNameLst>
                                          <p:attrName>style.visibility</p:attrName>
                                        </p:attrNameLst>
                                      </p:cBhvr>
                                      <p:to>
                                        <p:strVal val="hidden"/>
                                      </p:to>
                                    </p:set>
                                  </p:childTnLst>
                                </p:cTn>
                              </p:par>
                            </p:childTnLst>
                          </p:cTn>
                        </p:par>
                        <p:par>
                          <p:cTn id="10" fill="hold">
                            <p:stCondLst>
                              <p:cond delay="750"/>
                            </p:stCondLst>
                            <p:childTnLst>
                              <p:par>
                                <p:cTn id="11" presetID="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750"/>
                            </p:stCondLst>
                            <p:childTnLst>
                              <p:par>
                                <p:cTn id="14" presetID="1" presetClass="exit" presetSubtype="0" fill="hold" nodeType="afterEffect">
                                  <p:stCondLst>
                                    <p:cond delay="0"/>
                                  </p:stCondLst>
                                  <p:childTnLst>
                                    <p:set>
                                      <p:cBhvr>
                                        <p:cTn id="15" dur="1" fill="hold">
                                          <p:stCondLst>
                                            <p:cond delay="0"/>
                                          </p:stCondLst>
                                        </p:cTn>
                                        <p:tgtEl>
                                          <p:spTgt spid="4"/>
                                        </p:tgtEl>
                                        <p:attrNameLst>
                                          <p:attrName>style.visibility</p:attrName>
                                        </p:attrNameLst>
                                      </p:cBhvr>
                                      <p:to>
                                        <p:strVal val="hidden"/>
                                      </p:to>
                                    </p:set>
                                  </p:childTnLst>
                                </p:cTn>
                              </p:par>
                            </p:childTnLst>
                          </p:cTn>
                        </p:par>
                        <p:par>
                          <p:cTn id="16" fill="hold">
                            <p:stCondLst>
                              <p:cond delay="750"/>
                            </p:stCondLst>
                            <p:childTnLst>
                              <p:par>
                                <p:cTn id="17" presetID="1"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750"/>
                            </p:stCondLst>
                            <p:childTnLst>
                              <p:par>
                                <p:cTn id="20" presetID="1" presetClass="exit" presetSubtype="0" fill="hold" nodeType="afterEffect">
                                  <p:stCondLst>
                                    <p:cond delay="0"/>
                                  </p:stCondLst>
                                  <p:childTnLst>
                                    <p:set>
                                      <p:cBhvr>
                                        <p:cTn id="21" dur="1" fill="hold">
                                          <p:stCondLst>
                                            <p:cond delay="0"/>
                                          </p:stCondLst>
                                        </p:cTn>
                                        <p:tgtEl>
                                          <p:spTgt spid="6"/>
                                        </p:tgtEl>
                                        <p:attrNameLst>
                                          <p:attrName>style.visibility</p:attrName>
                                        </p:attrNameLst>
                                      </p:cBhvr>
                                      <p:to>
                                        <p:strVal val="hidden"/>
                                      </p:to>
                                    </p:set>
                                  </p:childTnLst>
                                </p:cTn>
                              </p:par>
                            </p:childTnLst>
                          </p:cTn>
                        </p:par>
                        <p:par>
                          <p:cTn id="22" fill="hold">
                            <p:stCondLst>
                              <p:cond delay="750"/>
                            </p:stCondLst>
                            <p:childTnLst>
                              <p:par>
                                <p:cTn id="23" presetID="1"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750"/>
                            </p:stCondLst>
                            <p:childTnLst>
                              <p:par>
                                <p:cTn id="26" presetID="1" presetClass="exit" presetSubtype="0" fill="hold" nodeType="afterEffect">
                                  <p:stCondLst>
                                    <p:cond delay="0"/>
                                  </p:stCondLst>
                                  <p:childTnLst>
                                    <p:set>
                                      <p:cBhvr>
                                        <p:cTn id="27" dur="1" fill="hold">
                                          <p:stCondLst>
                                            <p:cond delay="0"/>
                                          </p:stCondLst>
                                        </p:cTn>
                                        <p:tgtEl>
                                          <p:spTgt spid="12"/>
                                        </p:tgtEl>
                                        <p:attrNameLst>
                                          <p:attrName>style.visibility</p:attrName>
                                        </p:attrNameLst>
                                      </p:cBhvr>
                                      <p:to>
                                        <p:strVal val="hidden"/>
                                      </p:to>
                                    </p:set>
                                  </p:childTnLst>
                                </p:cTn>
                              </p:par>
                            </p:childTnLst>
                          </p:cTn>
                        </p:par>
                        <p:par>
                          <p:cTn id="28" fill="hold">
                            <p:stCondLst>
                              <p:cond delay="750"/>
                            </p:stCondLst>
                            <p:childTnLst>
                              <p:par>
                                <p:cTn id="29" presetID="1"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750"/>
                            </p:stCondLst>
                            <p:childTnLst>
                              <p:par>
                                <p:cTn id="32" presetID="1" presetClass="exit" presetSubtype="0" fill="hold" nodeType="afterEffect">
                                  <p:stCondLst>
                                    <p:cond delay="0"/>
                                  </p:stCondLst>
                                  <p:childTnLst>
                                    <p:set>
                                      <p:cBhvr>
                                        <p:cTn id="33" dur="1" fill="hold">
                                          <p:stCondLst>
                                            <p:cond delay="0"/>
                                          </p:stCondLst>
                                        </p:cTn>
                                        <p:tgtEl>
                                          <p:spTgt spid="11"/>
                                        </p:tgtEl>
                                        <p:attrNameLst>
                                          <p:attrName>style.visibility</p:attrName>
                                        </p:attrNameLst>
                                      </p:cBhvr>
                                      <p:to>
                                        <p:strVal val="hidden"/>
                                      </p:to>
                                    </p:set>
                                  </p:childTnLst>
                                </p:cTn>
                              </p:par>
                            </p:childTnLst>
                          </p:cTn>
                        </p:par>
                        <p:par>
                          <p:cTn id="34" fill="hold">
                            <p:stCondLst>
                              <p:cond delay="750"/>
                            </p:stCondLst>
                            <p:childTnLst>
                              <p:par>
                                <p:cTn id="35" presetID="1"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par>
                          <p:cTn id="37" fill="hold">
                            <p:stCondLst>
                              <p:cond delay="750"/>
                            </p:stCondLst>
                            <p:childTnLst>
                              <p:par>
                                <p:cTn id="38" presetID="1" presetClass="exit" presetSubtype="0" fill="hold" nodeType="afterEffect">
                                  <p:stCondLst>
                                    <p:cond delay="0"/>
                                  </p:stCondLst>
                                  <p:childTnLst>
                                    <p:set>
                                      <p:cBhvr>
                                        <p:cTn id="39" dur="1" fill="hold">
                                          <p:stCondLst>
                                            <p:cond delay="0"/>
                                          </p:stCondLst>
                                        </p:cTn>
                                        <p:tgtEl>
                                          <p:spTgt spid="10"/>
                                        </p:tgtEl>
                                        <p:attrNameLst>
                                          <p:attrName>style.visibility</p:attrName>
                                        </p:attrNameLst>
                                      </p:cBhvr>
                                      <p:to>
                                        <p:strVal val="hidden"/>
                                      </p:to>
                                    </p:set>
                                  </p:childTnLst>
                                </p:cTn>
                              </p:par>
                            </p:childTnLst>
                          </p:cTn>
                        </p:par>
                        <p:par>
                          <p:cTn id="40" fill="hold">
                            <p:stCondLst>
                              <p:cond delay="750"/>
                            </p:stCondLst>
                            <p:childTnLst>
                              <p:par>
                                <p:cTn id="41" presetID="1" presetClass="entr" presetSubtype="0"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par>
                          <p:cTn id="43" fill="hold">
                            <p:stCondLst>
                              <p:cond delay="750"/>
                            </p:stCondLst>
                            <p:childTnLst>
                              <p:par>
                                <p:cTn id="44" presetID="1" presetClass="exit" presetSubtype="0" fill="hold" nodeType="afterEffect">
                                  <p:stCondLst>
                                    <p:cond delay="0"/>
                                  </p:stCondLst>
                                  <p:childTnLst>
                                    <p:set>
                                      <p:cBhvr>
                                        <p:cTn id="45" dur="1" fill="hold">
                                          <p:stCondLst>
                                            <p:cond delay="0"/>
                                          </p:stCondLst>
                                        </p:cTn>
                                        <p:tgtEl>
                                          <p:spTgt spid="9"/>
                                        </p:tgtEl>
                                        <p:attrNameLst>
                                          <p:attrName>style.visibility</p:attrName>
                                        </p:attrNameLst>
                                      </p:cBhvr>
                                      <p:to>
                                        <p:strVal val="hidden"/>
                                      </p:to>
                                    </p:set>
                                  </p:childTnLst>
                                </p:cTn>
                              </p:par>
                            </p:childTnLst>
                          </p:cTn>
                        </p:par>
                        <p:par>
                          <p:cTn id="46" fill="hold">
                            <p:stCondLst>
                              <p:cond delay="750"/>
                            </p:stCondLst>
                            <p:childTnLst>
                              <p:par>
                                <p:cTn id="47" presetID="1" presetClass="entr" presetSubtype="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par>
                          <p:cTn id="49" fill="hold">
                            <p:stCondLst>
                              <p:cond delay="750"/>
                            </p:stCondLst>
                            <p:childTnLst>
                              <p:par>
                                <p:cTn id="50" presetID="1" presetClass="exit" presetSubtype="0" fill="hold" nodeType="afterEffect">
                                  <p:stCondLst>
                                    <p:cond delay="0"/>
                                  </p:stCondLst>
                                  <p:childTnLst>
                                    <p:set>
                                      <p:cBhvr>
                                        <p:cTn id="51" dur="1" fill="hold">
                                          <p:stCondLst>
                                            <p:cond delay="0"/>
                                          </p:stCondLst>
                                        </p:cTn>
                                        <p:tgtEl>
                                          <p:spTgt spid="8"/>
                                        </p:tgtEl>
                                        <p:attrNameLst>
                                          <p:attrName>style.visibility</p:attrName>
                                        </p:attrNameLst>
                                      </p:cBhvr>
                                      <p:to>
                                        <p:strVal val="hidden"/>
                                      </p:to>
                                    </p:set>
                                  </p:childTnLst>
                                </p:cTn>
                              </p:par>
                            </p:childTnLst>
                          </p:cTn>
                        </p:par>
                        <p:par>
                          <p:cTn id="52" fill="hold">
                            <p:stCondLst>
                              <p:cond delay="750"/>
                            </p:stCondLst>
                            <p:childTnLst>
                              <p:par>
                                <p:cTn id="53" presetID="42" presetClass="entr" presetSubtype="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0A2BA5-B636-4AFE-AB31-C74FB002F9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284" y="2712134"/>
            <a:ext cx="1921428" cy="3532176"/>
          </a:xfrm>
          <a:prstGeom prst="rect">
            <a:avLst/>
          </a:prstGeom>
        </p:spPr>
      </p:pic>
      <p:pic>
        <p:nvPicPr>
          <p:cNvPr id="3" name="Picture 2" descr="A picture containing clipart, vector graphics&#10;&#10;Description automatically generated">
            <a:extLst>
              <a:ext uri="{FF2B5EF4-FFF2-40B4-BE49-F238E27FC236}">
                <a16:creationId xmlns:a16="http://schemas.microsoft.com/office/drawing/2014/main" id="{46E5F214-E530-44E2-BF02-6A7D68398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5475" y="2550307"/>
            <a:ext cx="1995734" cy="3670985"/>
          </a:xfrm>
          <a:prstGeom prst="rect">
            <a:avLst/>
          </a:prstGeom>
        </p:spPr>
      </p:pic>
      <p:grpSp>
        <p:nvGrpSpPr>
          <p:cNvPr id="4" name="Group 3">
            <a:extLst>
              <a:ext uri="{FF2B5EF4-FFF2-40B4-BE49-F238E27FC236}">
                <a16:creationId xmlns:a16="http://schemas.microsoft.com/office/drawing/2014/main" id="{22EEC614-4CF8-4C51-9F09-5F120C82907F}"/>
              </a:ext>
            </a:extLst>
          </p:cNvPr>
          <p:cNvGrpSpPr/>
          <p:nvPr/>
        </p:nvGrpSpPr>
        <p:grpSpPr>
          <a:xfrm>
            <a:off x="130525" y="163413"/>
            <a:ext cx="11546243" cy="1855887"/>
            <a:chOff x="1419700" y="3404507"/>
            <a:chExt cx="6273707" cy="1419859"/>
          </a:xfrm>
        </p:grpSpPr>
        <p:sp>
          <p:nvSpPr>
            <p:cNvPr id="5" name="Speech Bubble: Rectangle with Corners Rounded 4">
              <a:extLst>
                <a:ext uri="{FF2B5EF4-FFF2-40B4-BE49-F238E27FC236}">
                  <a16:creationId xmlns:a16="http://schemas.microsoft.com/office/drawing/2014/main" id="{48A9372D-299B-4D0D-8830-E9A3D834DE23}"/>
                </a:ext>
              </a:extLst>
            </p:cNvPr>
            <p:cNvSpPr/>
            <p:nvPr/>
          </p:nvSpPr>
          <p:spPr>
            <a:xfrm>
              <a:off x="1419701" y="3404507"/>
              <a:ext cx="6273706" cy="1419859"/>
            </a:xfrm>
            <a:prstGeom prst="wedgeRoundRectCallout">
              <a:avLst>
                <a:gd name="adj1" fmla="val -36841"/>
                <a:gd name="adj2" fmla="val 131412"/>
                <a:gd name="adj3" fmla="val 16667"/>
              </a:avLst>
            </a:prstGeom>
            <a:solidFill>
              <a:schemeClr val="bg1">
                <a:alpha val="25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95873F3-6249-4A14-B1A2-4467902F9B6C}"/>
                </a:ext>
              </a:extLst>
            </p:cNvPr>
            <p:cNvSpPr txBox="1"/>
            <p:nvPr/>
          </p:nvSpPr>
          <p:spPr>
            <a:xfrm>
              <a:off x="1419700" y="3466210"/>
              <a:ext cx="6273706" cy="443806"/>
            </a:xfrm>
            <a:prstGeom prst="rect">
              <a:avLst/>
            </a:prstGeom>
            <a:noFill/>
            <a:ln>
              <a:noFill/>
            </a:ln>
          </p:spPr>
          <p:txBody>
            <a:bodyPr wrap="square" rtlCol="0">
              <a:spAutoFit/>
            </a:bodyPr>
            <a:lstStyle/>
            <a:p>
              <a:pPr algn="ctr">
                <a:lnSpc>
                  <a:spcPts val="4000"/>
                </a:lnSpc>
              </a:pPr>
              <a:r>
                <a:rPr lang="en-US" sz="3200" dirty="0">
                  <a:latin typeface="Comic Sans MS" panose="030F0702030302020204" pitchFamily="66" charset="0"/>
                </a:rPr>
                <a:t>Dear God, thank you that you are always with us. </a:t>
              </a:r>
            </a:p>
          </p:txBody>
        </p:sp>
      </p:grpSp>
      <p:sp>
        <p:nvSpPr>
          <p:cNvPr id="7" name="TextBox 6">
            <a:extLst>
              <a:ext uri="{FF2B5EF4-FFF2-40B4-BE49-F238E27FC236}">
                <a16:creationId xmlns:a16="http://schemas.microsoft.com/office/drawing/2014/main" id="{BEC22668-F67D-4F34-A76A-554986855501}"/>
              </a:ext>
            </a:extLst>
          </p:cNvPr>
          <p:cNvSpPr txBox="1"/>
          <p:nvPr/>
        </p:nvSpPr>
        <p:spPr>
          <a:xfrm>
            <a:off x="264871" y="796378"/>
            <a:ext cx="11277553" cy="580095"/>
          </a:xfrm>
          <a:prstGeom prst="rect">
            <a:avLst/>
          </a:prstGeom>
          <a:noFill/>
        </p:spPr>
        <p:txBody>
          <a:bodyPr wrap="square">
            <a:spAutoFit/>
          </a:bodyPr>
          <a:lstStyle/>
          <a:p>
            <a:pPr algn="ctr">
              <a:lnSpc>
                <a:spcPts val="4000"/>
              </a:lnSpc>
            </a:pPr>
            <a:r>
              <a:rPr lang="en-US" sz="3200" dirty="0">
                <a:latin typeface="Comic Sans MS" panose="030F0702030302020204" pitchFamily="66" charset="0"/>
              </a:rPr>
              <a:t>Thank you, that you have been by our side all this week.</a:t>
            </a:r>
          </a:p>
        </p:txBody>
      </p:sp>
      <p:sp>
        <p:nvSpPr>
          <p:cNvPr id="8" name="TextBox 7">
            <a:extLst>
              <a:ext uri="{FF2B5EF4-FFF2-40B4-BE49-F238E27FC236}">
                <a16:creationId xmlns:a16="http://schemas.microsoft.com/office/drawing/2014/main" id="{51C47D6F-26CB-418A-95DE-BD29BAF1599D}"/>
              </a:ext>
            </a:extLst>
          </p:cNvPr>
          <p:cNvSpPr txBox="1"/>
          <p:nvPr/>
        </p:nvSpPr>
        <p:spPr>
          <a:xfrm>
            <a:off x="130525" y="1343462"/>
            <a:ext cx="11546243" cy="580095"/>
          </a:xfrm>
          <a:prstGeom prst="rect">
            <a:avLst/>
          </a:prstGeom>
          <a:noFill/>
        </p:spPr>
        <p:txBody>
          <a:bodyPr wrap="square">
            <a:spAutoFit/>
          </a:bodyPr>
          <a:lstStyle/>
          <a:p>
            <a:pPr algn="ctr">
              <a:lnSpc>
                <a:spcPts val="4000"/>
              </a:lnSpc>
            </a:pPr>
            <a:r>
              <a:rPr lang="en-US" sz="3200" dirty="0">
                <a:latin typeface="Comic Sans MS" panose="030F0702030302020204" pitchFamily="66" charset="0"/>
              </a:rPr>
              <a:t>Help us to trust you and show others how much you love us.</a:t>
            </a:r>
          </a:p>
        </p:txBody>
      </p:sp>
      <p:grpSp>
        <p:nvGrpSpPr>
          <p:cNvPr id="9" name="Group 8">
            <a:extLst>
              <a:ext uri="{FF2B5EF4-FFF2-40B4-BE49-F238E27FC236}">
                <a16:creationId xmlns:a16="http://schemas.microsoft.com/office/drawing/2014/main" id="{069069FF-3B76-439E-A1E9-4AEB2D0E8FB9}"/>
              </a:ext>
            </a:extLst>
          </p:cNvPr>
          <p:cNvGrpSpPr/>
          <p:nvPr/>
        </p:nvGrpSpPr>
        <p:grpSpPr>
          <a:xfrm>
            <a:off x="2423079" y="3176454"/>
            <a:ext cx="6751029" cy="2714680"/>
            <a:chOff x="7701657" y="3605994"/>
            <a:chExt cx="4921086" cy="1694399"/>
          </a:xfrm>
        </p:grpSpPr>
        <p:sp>
          <p:nvSpPr>
            <p:cNvPr id="10" name="Speech Bubble: Rectangle with Corners Rounded 9">
              <a:extLst>
                <a:ext uri="{FF2B5EF4-FFF2-40B4-BE49-F238E27FC236}">
                  <a16:creationId xmlns:a16="http://schemas.microsoft.com/office/drawing/2014/main" id="{FF061B74-6583-4F32-A8E3-1F638E13C6EA}"/>
                </a:ext>
              </a:extLst>
            </p:cNvPr>
            <p:cNvSpPr/>
            <p:nvPr/>
          </p:nvSpPr>
          <p:spPr>
            <a:xfrm>
              <a:off x="7701657" y="3605994"/>
              <a:ext cx="4921086" cy="1694399"/>
            </a:xfrm>
            <a:prstGeom prst="wedgeRoundRectCallout">
              <a:avLst>
                <a:gd name="adj1" fmla="val 59845"/>
                <a:gd name="adj2" fmla="val -41313"/>
                <a:gd name="adj3" fmla="val 16667"/>
              </a:avLst>
            </a:prstGeom>
            <a:solidFill>
              <a:schemeClr val="bg1">
                <a:alpha val="20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8609DCA4-C186-4077-A94B-EEEBB6B2D0A0}"/>
                </a:ext>
              </a:extLst>
            </p:cNvPr>
            <p:cNvSpPr txBox="1"/>
            <p:nvPr/>
          </p:nvSpPr>
          <p:spPr>
            <a:xfrm>
              <a:off x="8177618" y="3628838"/>
              <a:ext cx="3969162" cy="894671"/>
            </a:xfrm>
            <a:prstGeom prst="rect">
              <a:avLst/>
            </a:prstGeom>
            <a:noFill/>
            <a:ln>
              <a:noFill/>
            </a:ln>
          </p:spPr>
          <p:txBody>
            <a:bodyPr wrap="square" rtlCol="0">
              <a:spAutoFit/>
            </a:bodyPr>
            <a:lstStyle/>
            <a:p>
              <a:pPr algn="ctr">
                <a:lnSpc>
                  <a:spcPts val="4000"/>
                </a:lnSpc>
              </a:pPr>
              <a:r>
                <a:rPr lang="en-US" sz="3200" dirty="0">
                  <a:solidFill>
                    <a:srgbClr val="FF0000"/>
                  </a:solidFill>
                  <a:latin typeface="Comic Sans MS" panose="030F0702030302020204" pitchFamily="66" charset="0"/>
                </a:rPr>
                <a:t>Thank you that you told Simon to follow you.  </a:t>
              </a:r>
            </a:p>
          </p:txBody>
        </p:sp>
      </p:grpSp>
      <p:sp>
        <p:nvSpPr>
          <p:cNvPr id="12" name="TextBox 11">
            <a:extLst>
              <a:ext uri="{FF2B5EF4-FFF2-40B4-BE49-F238E27FC236}">
                <a16:creationId xmlns:a16="http://schemas.microsoft.com/office/drawing/2014/main" id="{6B24F7B1-4C5D-415B-A20F-3DD213AE8B80}"/>
              </a:ext>
            </a:extLst>
          </p:cNvPr>
          <p:cNvSpPr txBox="1"/>
          <p:nvPr/>
        </p:nvSpPr>
        <p:spPr>
          <a:xfrm>
            <a:off x="2654692" y="4197586"/>
            <a:ext cx="6287804" cy="1606017"/>
          </a:xfrm>
          <a:prstGeom prst="rect">
            <a:avLst/>
          </a:prstGeom>
          <a:noFill/>
        </p:spPr>
        <p:txBody>
          <a:bodyPr wrap="square">
            <a:spAutoFit/>
          </a:bodyPr>
          <a:lstStyle/>
          <a:p>
            <a:pPr algn="ctr">
              <a:lnSpc>
                <a:spcPts val="4000"/>
              </a:lnSpc>
            </a:pPr>
            <a:r>
              <a:rPr lang="en-US" sz="3200" dirty="0">
                <a:solidFill>
                  <a:srgbClr val="FF0000"/>
                </a:solidFill>
                <a:latin typeface="Comic Sans MS" panose="030F0702030302020204" pitchFamily="66" charset="0"/>
              </a:rPr>
              <a:t>Help us to put you first in our lives and ignore the world’s temptations.</a:t>
            </a:r>
          </a:p>
        </p:txBody>
      </p:sp>
      <p:sp>
        <p:nvSpPr>
          <p:cNvPr id="13" name="TextBox 12">
            <a:extLst>
              <a:ext uri="{FF2B5EF4-FFF2-40B4-BE49-F238E27FC236}">
                <a16:creationId xmlns:a16="http://schemas.microsoft.com/office/drawing/2014/main" id="{51FFC5E7-31E9-46FD-AD2D-7AF285DD62D8}"/>
              </a:ext>
            </a:extLst>
          </p:cNvPr>
          <p:cNvSpPr txBox="1"/>
          <p:nvPr/>
        </p:nvSpPr>
        <p:spPr>
          <a:xfrm>
            <a:off x="7324221" y="5272596"/>
            <a:ext cx="1499714" cy="580095"/>
          </a:xfrm>
          <a:prstGeom prst="rect">
            <a:avLst/>
          </a:prstGeom>
          <a:noFill/>
        </p:spPr>
        <p:txBody>
          <a:bodyPr wrap="square">
            <a:spAutoFit/>
          </a:bodyPr>
          <a:lstStyle/>
          <a:p>
            <a:pPr algn="ctr">
              <a:lnSpc>
                <a:spcPts val="4000"/>
              </a:lnSpc>
            </a:pPr>
            <a:r>
              <a:rPr lang="en-US" sz="3200" b="1" dirty="0">
                <a:solidFill>
                  <a:srgbClr val="FF0000"/>
                </a:solidFill>
                <a:latin typeface="Comic Sans MS" panose="030F0702030302020204" pitchFamily="66" charset="0"/>
              </a:rPr>
              <a:t>AMEN</a:t>
            </a:r>
          </a:p>
        </p:txBody>
      </p:sp>
      <p:sp>
        <p:nvSpPr>
          <p:cNvPr id="14" name="Rectangle 13">
            <a:hlinkClick r:id="rId4" action="ppaction://hlinksldjump"/>
            <a:extLst>
              <a:ext uri="{FF2B5EF4-FFF2-40B4-BE49-F238E27FC236}">
                <a16:creationId xmlns:a16="http://schemas.microsoft.com/office/drawing/2014/main" id="{5E112415-9E15-4329-B3F0-CC37A6308B10}"/>
              </a:ext>
            </a:extLst>
          </p:cNvPr>
          <p:cNvSpPr/>
          <p:nvPr/>
        </p:nvSpPr>
        <p:spPr>
          <a:xfrm>
            <a:off x="-249569" y="-561975"/>
            <a:ext cx="12691137" cy="7981950"/>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86FE7275-5470-44F1-934A-AE42D29EE546}"/>
              </a:ext>
            </a:extLst>
          </p:cNvPr>
          <p:cNvGrpSpPr/>
          <p:nvPr/>
        </p:nvGrpSpPr>
        <p:grpSpPr>
          <a:xfrm>
            <a:off x="9835076" y="5986585"/>
            <a:ext cx="2011680" cy="941878"/>
            <a:chOff x="3474720" y="-1626814"/>
            <a:chExt cx="2011680" cy="941878"/>
          </a:xfrm>
        </p:grpSpPr>
        <p:sp>
          <p:nvSpPr>
            <p:cNvPr id="19" name="Arrow: Right 18">
              <a:extLst>
                <a:ext uri="{FF2B5EF4-FFF2-40B4-BE49-F238E27FC236}">
                  <a16:creationId xmlns:a16="http://schemas.microsoft.com/office/drawing/2014/main" id="{AB6D5BA5-1C19-4DB2-9229-CEDCDEF62E1B}"/>
                </a:ext>
              </a:extLst>
            </p:cNvPr>
            <p:cNvSpPr/>
            <p:nvPr/>
          </p:nvSpPr>
          <p:spPr>
            <a:xfrm>
              <a:off x="3474720" y="-1626814"/>
              <a:ext cx="2011680" cy="94187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DC247DF6-531C-4F5A-9179-3F71DAE28256}"/>
                </a:ext>
              </a:extLst>
            </p:cNvPr>
            <p:cNvSpPr txBox="1"/>
            <p:nvPr/>
          </p:nvSpPr>
          <p:spPr>
            <a:xfrm>
              <a:off x="3474720" y="-1390458"/>
              <a:ext cx="1749197" cy="461665"/>
            </a:xfrm>
            <a:prstGeom prst="rect">
              <a:avLst/>
            </a:prstGeom>
            <a:noFill/>
          </p:spPr>
          <p:txBody>
            <a:bodyPr wrap="none" rtlCol="0">
              <a:spAutoFit/>
            </a:bodyPr>
            <a:lstStyle/>
            <a:p>
              <a:r>
                <a:rPr lang="en-US" sz="2400" dirty="0">
                  <a:latin typeface="Comic Sans MS" panose="030F0702030302020204" pitchFamily="66" charset="0"/>
                </a:rPr>
                <a:t>Next Slide</a:t>
              </a:r>
              <a:endParaRPr lang="en-GB" sz="2400" dirty="0">
                <a:latin typeface="Comic Sans MS" panose="030F0702030302020204" pitchFamily="66" charset="0"/>
              </a:endParaRPr>
            </a:p>
          </p:txBody>
        </p:sp>
      </p:grpSp>
    </p:spTree>
    <p:extLst>
      <p:ext uri="{BB962C8B-B14F-4D97-AF65-F5344CB8AC3E}">
        <p14:creationId xmlns:p14="http://schemas.microsoft.com/office/powerpoint/2010/main" val="205506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750"/>
                                        <p:tgtEl>
                                          <p:spTgt spid="4"/>
                                        </p:tgtEl>
                                      </p:cBhvr>
                                    </p:animEffect>
                                  </p:childTnLst>
                                </p:cTn>
                              </p:par>
                            </p:childTnLst>
                          </p:cTn>
                        </p:par>
                        <p:par>
                          <p:cTn id="8" fill="hold">
                            <p:stCondLst>
                              <p:cond delay="2000"/>
                            </p:stCondLst>
                            <p:childTnLst>
                              <p:par>
                                <p:cTn id="9" presetID="22" presetClass="entr" presetSubtype="8" fill="hold" grpId="0" nodeType="afterEffect">
                                  <p:stCondLst>
                                    <p:cond delay="250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750"/>
                                        <p:tgtEl>
                                          <p:spTgt spid="7"/>
                                        </p:tgtEl>
                                      </p:cBhvr>
                                    </p:animEffect>
                                  </p:childTnLst>
                                </p:cTn>
                              </p:par>
                            </p:childTnLst>
                          </p:cTn>
                        </p:par>
                        <p:par>
                          <p:cTn id="12" fill="hold">
                            <p:stCondLst>
                              <p:cond delay="6250"/>
                            </p:stCondLst>
                            <p:childTnLst>
                              <p:par>
                                <p:cTn id="13" presetID="22" presetClass="entr" presetSubtype="8" fill="hold" grpId="0" nodeType="afterEffect">
                                  <p:stCondLst>
                                    <p:cond delay="250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1750"/>
                                        <p:tgtEl>
                                          <p:spTgt spid="8"/>
                                        </p:tgtEl>
                                      </p:cBhvr>
                                    </p:animEffect>
                                  </p:childTnLst>
                                </p:cTn>
                              </p:par>
                            </p:childTnLst>
                          </p:cTn>
                        </p:par>
                        <p:par>
                          <p:cTn id="16" fill="hold">
                            <p:stCondLst>
                              <p:cond delay="10500"/>
                            </p:stCondLst>
                            <p:childTnLst>
                              <p:par>
                                <p:cTn id="17" presetID="22" presetClass="entr" presetSubtype="2" fill="hold" nodeType="afterEffect">
                                  <p:stCondLst>
                                    <p:cond delay="2500"/>
                                  </p:stCondLst>
                                  <p:childTnLst>
                                    <p:set>
                                      <p:cBhvr>
                                        <p:cTn id="18" dur="1" fill="hold">
                                          <p:stCondLst>
                                            <p:cond delay="0"/>
                                          </p:stCondLst>
                                        </p:cTn>
                                        <p:tgtEl>
                                          <p:spTgt spid="9"/>
                                        </p:tgtEl>
                                        <p:attrNameLst>
                                          <p:attrName>style.visibility</p:attrName>
                                        </p:attrNameLst>
                                      </p:cBhvr>
                                      <p:to>
                                        <p:strVal val="visible"/>
                                      </p:to>
                                    </p:set>
                                    <p:animEffect transition="in" filter="wipe(right)">
                                      <p:cBhvr>
                                        <p:cTn id="19" dur="1750"/>
                                        <p:tgtEl>
                                          <p:spTgt spid="9"/>
                                        </p:tgtEl>
                                      </p:cBhvr>
                                    </p:animEffect>
                                  </p:childTnLst>
                                </p:cTn>
                              </p:par>
                            </p:childTnLst>
                          </p:cTn>
                        </p:par>
                        <p:par>
                          <p:cTn id="20" fill="hold">
                            <p:stCondLst>
                              <p:cond delay="14750"/>
                            </p:stCondLst>
                            <p:childTnLst>
                              <p:par>
                                <p:cTn id="21" presetID="22" presetClass="entr" presetSubtype="2" fill="hold" grpId="0" nodeType="afterEffect">
                                  <p:stCondLst>
                                    <p:cond delay="2500"/>
                                  </p:stCondLst>
                                  <p:childTnLst>
                                    <p:set>
                                      <p:cBhvr>
                                        <p:cTn id="22" dur="1" fill="hold">
                                          <p:stCondLst>
                                            <p:cond delay="0"/>
                                          </p:stCondLst>
                                        </p:cTn>
                                        <p:tgtEl>
                                          <p:spTgt spid="12"/>
                                        </p:tgtEl>
                                        <p:attrNameLst>
                                          <p:attrName>style.visibility</p:attrName>
                                        </p:attrNameLst>
                                      </p:cBhvr>
                                      <p:to>
                                        <p:strVal val="visible"/>
                                      </p:to>
                                    </p:set>
                                    <p:animEffect transition="in" filter="wipe(right)">
                                      <p:cBhvr>
                                        <p:cTn id="23" dur="1750"/>
                                        <p:tgtEl>
                                          <p:spTgt spid="12"/>
                                        </p:tgtEl>
                                      </p:cBhvr>
                                    </p:animEffect>
                                  </p:childTnLst>
                                </p:cTn>
                              </p:par>
                            </p:childTnLst>
                          </p:cTn>
                        </p:par>
                        <p:par>
                          <p:cTn id="24" fill="hold">
                            <p:stCondLst>
                              <p:cond delay="19000"/>
                            </p:stCondLst>
                            <p:childTnLst>
                              <p:par>
                                <p:cTn id="25" presetID="22" presetClass="entr" presetSubtype="8" fill="hold" grpId="0" nodeType="after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1750"/>
                                        <p:tgtEl>
                                          <p:spTgt spid="13"/>
                                        </p:tgtEl>
                                      </p:cBhvr>
                                    </p:animEffect>
                                  </p:childTnLst>
                                </p:cTn>
                              </p:par>
                            </p:childTnLst>
                          </p:cTn>
                        </p:par>
                        <p:par>
                          <p:cTn id="28" fill="hold">
                            <p:stCondLst>
                              <p:cond delay="22750"/>
                            </p:stCondLst>
                            <p:childTnLst>
                              <p:par>
                                <p:cTn id="29" presetID="22" presetClass="entr" presetSubtype="8" fill="hold" nodeType="afterEffect">
                                  <p:stCondLst>
                                    <p:cond delay="100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0A2BA5-B636-4AFE-AB31-C74FB002F9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284" y="2712134"/>
            <a:ext cx="1921428" cy="3532176"/>
          </a:xfrm>
          <a:prstGeom prst="rect">
            <a:avLst/>
          </a:prstGeom>
        </p:spPr>
      </p:pic>
      <p:pic>
        <p:nvPicPr>
          <p:cNvPr id="3" name="Picture 2" descr="A picture containing clipart, vector graphics&#10;&#10;Description automatically generated">
            <a:extLst>
              <a:ext uri="{FF2B5EF4-FFF2-40B4-BE49-F238E27FC236}">
                <a16:creationId xmlns:a16="http://schemas.microsoft.com/office/drawing/2014/main" id="{46E5F214-E530-44E2-BF02-6A7D68398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5475" y="2550307"/>
            <a:ext cx="1995734" cy="3670985"/>
          </a:xfrm>
          <a:prstGeom prst="rect">
            <a:avLst/>
          </a:prstGeom>
        </p:spPr>
      </p:pic>
      <p:grpSp>
        <p:nvGrpSpPr>
          <p:cNvPr id="4" name="Group 3">
            <a:extLst>
              <a:ext uri="{FF2B5EF4-FFF2-40B4-BE49-F238E27FC236}">
                <a16:creationId xmlns:a16="http://schemas.microsoft.com/office/drawing/2014/main" id="{22EEC614-4CF8-4C51-9F09-5F120C82907F}"/>
              </a:ext>
            </a:extLst>
          </p:cNvPr>
          <p:cNvGrpSpPr/>
          <p:nvPr/>
        </p:nvGrpSpPr>
        <p:grpSpPr>
          <a:xfrm>
            <a:off x="130525" y="163414"/>
            <a:ext cx="11147027" cy="1252414"/>
            <a:chOff x="1419700" y="3404507"/>
            <a:chExt cx="6273707" cy="1419859"/>
          </a:xfrm>
        </p:grpSpPr>
        <p:sp>
          <p:nvSpPr>
            <p:cNvPr id="5" name="Speech Bubble: Rectangle with Corners Rounded 4">
              <a:extLst>
                <a:ext uri="{FF2B5EF4-FFF2-40B4-BE49-F238E27FC236}">
                  <a16:creationId xmlns:a16="http://schemas.microsoft.com/office/drawing/2014/main" id="{48A9372D-299B-4D0D-8830-E9A3D834DE23}"/>
                </a:ext>
              </a:extLst>
            </p:cNvPr>
            <p:cNvSpPr/>
            <p:nvPr/>
          </p:nvSpPr>
          <p:spPr>
            <a:xfrm>
              <a:off x="1419701" y="3404507"/>
              <a:ext cx="6273706" cy="1419859"/>
            </a:xfrm>
            <a:prstGeom prst="wedgeRoundRectCallout">
              <a:avLst>
                <a:gd name="adj1" fmla="val -35919"/>
                <a:gd name="adj2" fmla="val 219794"/>
                <a:gd name="adj3" fmla="val 16667"/>
              </a:avLst>
            </a:prstGeom>
            <a:solidFill>
              <a:schemeClr val="bg1">
                <a:alpha val="25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95873F3-6249-4A14-B1A2-4467902F9B6C}"/>
                </a:ext>
              </a:extLst>
            </p:cNvPr>
            <p:cNvSpPr txBox="1"/>
            <p:nvPr/>
          </p:nvSpPr>
          <p:spPr>
            <a:xfrm>
              <a:off x="1419700" y="3466210"/>
              <a:ext cx="6273706" cy="443806"/>
            </a:xfrm>
            <a:prstGeom prst="rect">
              <a:avLst/>
            </a:prstGeom>
            <a:noFill/>
            <a:ln>
              <a:noFill/>
            </a:ln>
          </p:spPr>
          <p:txBody>
            <a:bodyPr wrap="square" rtlCol="0">
              <a:spAutoFit/>
            </a:bodyPr>
            <a:lstStyle/>
            <a:p>
              <a:pPr algn="ctr">
                <a:lnSpc>
                  <a:spcPts val="4000"/>
                </a:lnSpc>
              </a:pPr>
              <a:r>
                <a:rPr lang="en-US" sz="3200" dirty="0">
                  <a:latin typeface="Comic Sans MS" panose="030F0702030302020204" pitchFamily="66" charset="0"/>
                </a:rPr>
                <a:t>Sometimes, you call groups of trees: a wood or a forest. </a:t>
              </a:r>
            </a:p>
          </p:txBody>
        </p:sp>
      </p:grpSp>
      <p:sp>
        <p:nvSpPr>
          <p:cNvPr id="7" name="TextBox 6">
            <a:extLst>
              <a:ext uri="{FF2B5EF4-FFF2-40B4-BE49-F238E27FC236}">
                <a16:creationId xmlns:a16="http://schemas.microsoft.com/office/drawing/2014/main" id="{BEC22668-F67D-4F34-A76A-554986855501}"/>
              </a:ext>
            </a:extLst>
          </p:cNvPr>
          <p:cNvSpPr txBox="1"/>
          <p:nvPr/>
        </p:nvSpPr>
        <p:spPr>
          <a:xfrm>
            <a:off x="-3" y="835732"/>
            <a:ext cx="11277553" cy="580095"/>
          </a:xfrm>
          <a:prstGeom prst="rect">
            <a:avLst/>
          </a:prstGeom>
          <a:noFill/>
        </p:spPr>
        <p:txBody>
          <a:bodyPr wrap="square">
            <a:spAutoFit/>
          </a:bodyPr>
          <a:lstStyle/>
          <a:p>
            <a:pPr algn="ctr">
              <a:lnSpc>
                <a:spcPts val="4000"/>
              </a:lnSpc>
            </a:pPr>
            <a:r>
              <a:rPr lang="en-US" sz="3200" dirty="0">
                <a:latin typeface="Comic Sans MS" panose="030F0702030302020204" pitchFamily="66" charset="0"/>
              </a:rPr>
              <a:t>This group of trees is called an orchard.</a:t>
            </a:r>
          </a:p>
        </p:txBody>
      </p:sp>
      <p:grpSp>
        <p:nvGrpSpPr>
          <p:cNvPr id="9" name="Group 8">
            <a:extLst>
              <a:ext uri="{FF2B5EF4-FFF2-40B4-BE49-F238E27FC236}">
                <a16:creationId xmlns:a16="http://schemas.microsoft.com/office/drawing/2014/main" id="{069069FF-3B76-439E-A1E9-4AEB2D0E8FB9}"/>
              </a:ext>
            </a:extLst>
          </p:cNvPr>
          <p:cNvGrpSpPr/>
          <p:nvPr/>
        </p:nvGrpSpPr>
        <p:grpSpPr>
          <a:xfrm>
            <a:off x="1789125" y="1484618"/>
            <a:ext cx="8124897" cy="641567"/>
            <a:chOff x="7701657" y="3605994"/>
            <a:chExt cx="4921086" cy="1694399"/>
          </a:xfrm>
        </p:grpSpPr>
        <p:sp>
          <p:nvSpPr>
            <p:cNvPr id="10" name="Speech Bubble: Rectangle with Corners Rounded 9">
              <a:extLst>
                <a:ext uri="{FF2B5EF4-FFF2-40B4-BE49-F238E27FC236}">
                  <a16:creationId xmlns:a16="http://schemas.microsoft.com/office/drawing/2014/main" id="{FF061B74-6583-4F32-A8E3-1F638E13C6EA}"/>
                </a:ext>
              </a:extLst>
            </p:cNvPr>
            <p:cNvSpPr/>
            <p:nvPr/>
          </p:nvSpPr>
          <p:spPr>
            <a:xfrm>
              <a:off x="7701657" y="3605994"/>
              <a:ext cx="4921086" cy="1694399"/>
            </a:xfrm>
            <a:prstGeom prst="wedgeRoundRectCallout">
              <a:avLst>
                <a:gd name="adj1" fmla="val 48793"/>
                <a:gd name="adj2" fmla="val 247975"/>
                <a:gd name="adj3" fmla="val 16667"/>
              </a:avLst>
            </a:prstGeom>
            <a:solidFill>
              <a:schemeClr val="bg1">
                <a:alpha val="20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8609DCA4-C186-4077-A94B-EEEBB6B2D0A0}"/>
                </a:ext>
              </a:extLst>
            </p:cNvPr>
            <p:cNvSpPr txBox="1"/>
            <p:nvPr/>
          </p:nvSpPr>
          <p:spPr>
            <a:xfrm>
              <a:off x="8177618" y="3628838"/>
              <a:ext cx="3969162" cy="682244"/>
            </a:xfrm>
            <a:prstGeom prst="rect">
              <a:avLst/>
            </a:prstGeom>
            <a:noFill/>
            <a:ln>
              <a:noFill/>
            </a:ln>
          </p:spPr>
          <p:txBody>
            <a:bodyPr wrap="square" rtlCol="0">
              <a:spAutoFit/>
            </a:bodyPr>
            <a:lstStyle/>
            <a:p>
              <a:pPr algn="ctr">
                <a:lnSpc>
                  <a:spcPts val="4000"/>
                </a:lnSpc>
              </a:pPr>
              <a:r>
                <a:rPr lang="en-US" sz="3200" dirty="0">
                  <a:solidFill>
                    <a:srgbClr val="FF0000"/>
                  </a:solidFill>
                  <a:latin typeface="Comic Sans MS" panose="030F0702030302020204" pitchFamily="66" charset="0"/>
                </a:rPr>
                <a:t>What’s special about an orchard?</a:t>
              </a:r>
            </a:p>
          </p:txBody>
        </p:sp>
      </p:grpSp>
      <p:grpSp>
        <p:nvGrpSpPr>
          <p:cNvPr id="14" name="Group 13">
            <a:extLst>
              <a:ext uri="{FF2B5EF4-FFF2-40B4-BE49-F238E27FC236}">
                <a16:creationId xmlns:a16="http://schemas.microsoft.com/office/drawing/2014/main" id="{95EAC664-15F2-4A4B-B0B2-B610140E1715}"/>
              </a:ext>
            </a:extLst>
          </p:cNvPr>
          <p:cNvGrpSpPr/>
          <p:nvPr/>
        </p:nvGrpSpPr>
        <p:grpSpPr>
          <a:xfrm>
            <a:off x="2446602" y="2365616"/>
            <a:ext cx="6832783" cy="2999116"/>
            <a:chOff x="1419700" y="3404507"/>
            <a:chExt cx="6273707" cy="1419859"/>
          </a:xfrm>
        </p:grpSpPr>
        <p:sp>
          <p:nvSpPr>
            <p:cNvPr id="15" name="Speech Bubble: Rectangle with Corners Rounded 14">
              <a:extLst>
                <a:ext uri="{FF2B5EF4-FFF2-40B4-BE49-F238E27FC236}">
                  <a16:creationId xmlns:a16="http://schemas.microsoft.com/office/drawing/2014/main" id="{794B4740-C7F1-46A2-9B8F-C8BA0E230A7B}"/>
                </a:ext>
              </a:extLst>
            </p:cNvPr>
            <p:cNvSpPr/>
            <p:nvPr/>
          </p:nvSpPr>
          <p:spPr>
            <a:xfrm>
              <a:off x="1419701" y="3404507"/>
              <a:ext cx="6273706" cy="1419859"/>
            </a:xfrm>
            <a:prstGeom prst="wedgeRoundRectCallout">
              <a:avLst>
                <a:gd name="adj1" fmla="val -61275"/>
                <a:gd name="adj2" fmla="val -12515"/>
                <a:gd name="adj3" fmla="val 16667"/>
              </a:avLst>
            </a:prstGeom>
            <a:solidFill>
              <a:schemeClr val="bg1">
                <a:alpha val="25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B7634EFA-DDC3-40D2-8D49-290EEA9C5D6D}"/>
                </a:ext>
              </a:extLst>
            </p:cNvPr>
            <p:cNvSpPr txBox="1"/>
            <p:nvPr/>
          </p:nvSpPr>
          <p:spPr>
            <a:xfrm>
              <a:off x="1419700" y="3466210"/>
              <a:ext cx="6273706" cy="645584"/>
            </a:xfrm>
            <a:prstGeom prst="rect">
              <a:avLst/>
            </a:prstGeom>
            <a:noFill/>
            <a:ln>
              <a:noFill/>
            </a:ln>
          </p:spPr>
          <p:txBody>
            <a:bodyPr wrap="square" rtlCol="0">
              <a:spAutoFit/>
            </a:bodyPr>
            <a:lstStyle/>
            <a:p>
              <a:pPr algn="ctr">
                <a:lnSpc>
                  <a:spcPts val="4000"/>
                </a:lnSpc>
              </a:pPr>
              <a:r>
                <a:rPr lang="en-US" sz="3200" dirty="0">
                  <a:latin typeface="Comic Sans MS" panose="030F0702030302020204" pitchFamily="66" charset="0"/>
                </a:rPr>
                <a:t>Well, an orchard is a group of trees that have been specially planted by the gardener. </a:t>
              </a:r>
            </a:p>
          </p:txBody>
        </p:sp>
      </p:grpSp>
      <p:sp>
        <p:nvSpPr>
          <p:cNvPr id="17" name="TextBox 16">
            <a:extLst>
              <a:ext uri="{FF2B5EF4-FFF2-40B4-BE49-F238E27FC236}">
                <a16:creationId xmlns:a16="http://schemas.microsoft.com/office/drawing/2014/main" id="{EBD78D72-BCA9-4EC4-A11C-349761A877EF}"/>
              </a:ext>
            </a:extLst>
          </p:cNvPr>
          <p:cNvSpPr txBox="1"/>
          <p:nvPr/>
        </p:nvSpPr>
        <p:spPr>
          <a:xfrm>
            <a:off x="2157726" y="4091664"/>
            <a:ext cx="7281735" cy="1093056"/>
          </a:xfrm>
          <a:prstGeom prst="rect">
            <a:avLst/>
          </a:prstGeom>
          <a:noFill/>
        </p:spPr>
        <p:txBody>
          <a:bodyPr wrap="square">
            <a:spAutoFit/>
          </a:bodyPr>
          <a:lstStyle/>
          <a:p>
            <a:pPr algn="ctr">
              <a:lnSpc>
                <a:spcPts val="4000"/>
              </a:lnSpc>
            </a:pPr>
            <a:r>
              <a:rPr lang="en-US" sz="3200" dirty="0">
                <a:latin typeface="Comic Sans MS" panose="030F0702030302020204" pitchFamily="66" charset="0"/>
              </a:rPr>
              <a:t>The trees are usually planted to produce fruit that we can eat.</a:t>
            </a:r>
          </a:p>
        </p:txBody>
      </p:sp>
      <p:sp>
        <p:nvSpPr>
          <p:cNvPr id="18" name="Rectangle 17">
            <a:hlinkClick r:id="rId4" action="ppaction://hlinksldjump"/>
            <a:extLst>
              <a:ext uri="{FF2B5EF4-FFF2-40B4-BE49-F238E27FC236}">
                <a16:creationId xmlns:a16="http://schemas.microsoft.com/office/drawing/2014/main" id="{331AD039-CD27-4166-A2FB-B1315F45F0C8}"/>
              </a:ext>
            </a:extLst>
          </p:cNvPr>
          <p:cNvSpPr/>
          <p:nvPr/>
        </p:nvSpPr>
        <p:spPr>
          <a:xfrm>
            <a:off x="-249569" y="-561975"/>
            <a:ext cx="12691137" cy="7981950"/>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oup 21">
            <a:extLst>
              <a:ext uri="{FF2B5EF4-FFF2-40B4-BE49-F238E27FC236}">
                <a16:creationId xmlns:a16="http://schemas.microsoft.com/office/drawing/2014/main" id="{603061E3-78E6-4D06-92CD-D13DEAD4636F}"/>
              </a:ext>
            </a:extLst>
          </p:cNvPr>
          <p:cNvGrpSpPr/>
          <p:nvPr/>
        </p:nvGrpSpPr>
        <p:grpSpPr>
          <a:xfrm>
            <a:off x="9835076" y="5986585"/>
            <a:ext cx="2011680" cy="941878"/>
            <a:chOff x="3474720" y="-1626814"/>
            <a:chExt cx="2011680" cy="941878"/>
          </a:xfrm>
        </p:grpSpPr>
        <p:sp>
          <p:nvSpPr>
            <p:cNvPr id="23" name="Arrow: Right 22">
              <a:extLst>
                <a:ext uri="{FF2B5EF4-FFF2-40B4-BE49-F238E27FC236}">
                  <a16:creationId xmlns:a16="http://schemas.microsoft.com/office/drawing/2014/main" id="{5F821C99-28B8-4074-9CEB-330183C95AE1}"/>
                </a:ext>
              </a:extLst>
            </p:cNvPr>
            <p:cNvSpPr/>
            <p:nvPr/>
          </p:nvSpPr>
          <p:spPr>
            <a:xfrm>
              <a:off x="3474720" y="-1626814"/>
              <a:ext cx="2011680" cy="94187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121E115A-6182-46D0-95D8-52A999218789}"/>
                </a:ext>
              </a:extLst>
            </p:cNvPr>
            <p:cNvSpPr txBox="1"/>
            <p:nvPr/>
          </p:nvSpPr>
          <p:spPr>
            <a:xfrm>
              <a:off x="3474720" y="-1390458"/>
              <a:ext cx="1749197" cy="461665"/>
            </a:xfrm>
            <a:prstGeom prst="rect">
              <a:avLst/>
            </a:prstGeom>
            <a:noFill/>
          </p:spPr>
          <p:txBody>
            <a:bodyPr wrap="none" rtlCol="0">
              <a:spAutoFit/>
            </a:bodyPr>
            <a:lstStyle/>
            <a:p>
              <a:r>
                <a:rPr lang="en-US" sz="2400" dirty="0">
                  <a:latin typeface="Comic Sans MS" panose="030F0702030302020204" pitchFamily="66" charset="0"/>
                </a:rPr>
                <a:t>Next Slide</a:t>
              </a:r>
              <a:endParaRPr lang="en-GB" sz="2400" dirty="0">
                <a:latin typeface="Comic Sans MS" panose="030F0702030302020204" pitchFamily="66" charset="0"/>
              </a:endParaRPr>
            </a:p>
          </p:txBody>
        </p:sp>
      </p:grpSp>
    </p:spTree>
    <p:extLst>
      <p:ext uri="{BB962C8B-B14F-4D97-AF65-F5344CB8AC3E}">
        <p14:creationId xmlns:p14="http://schemas.microsoft.com/office/powerpoint/2010/main" val="351646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750"/>
                                        <p:tgtEl>
                                          <p:spTgt spid="4"/>
                                        </p:tgtEl>
                                      </p:cBhvr>
                                    </p:animEffect>
                                  </p:childTnLst>
                                </p:cTn>
                              </p:par>
                            </p:childTnLst>
                          </p:cTn>
                        </p:par>
                        <p:par>
                          <p:cTn id="8" fill="hold">
                            <p:stCondLst>
                              <p:cond delay="2000"/>
                            </p:stCondLst>
                            <p:childTnLst>
                              <p:par>
                                <p:cTn id="9" presetID="22" presetClass="entr" presetSubtype="8" fill="hold" grpId="0" nodeType="afterEffect">
                                  <p:stCondLst>
                                    <p:cond delay="250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750"/>
                                        <p:tgtEl>
                                          <p:spTgt spid="7"/>
                                        </p:tgtEl>
                                      </p:cBhvr>
                                    </p:animEffect>
                                  </p:childTnLst>
                                </p:cTn>
                              </p:par>
                            </p:childTnLst>
                          </p:cTn>
                        </p:par>
                        <p:par>
                          <p:cTn id="12" fill="hold">
                            <p:stCondLst>
                              <p:cond delay="6250"/>
                            </p:stCondLst>
                            <p:childTnLst>
                              <p:par>
                                <p:cTn id="13" presetID="22" presetClass="entr" presetSubtype="2" fill="hold" nodeType="afterEffect">
                                  <p:stCondLst>
                                    <p:cond delay="250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1750"/>
                                        <p:tgtEl>
                                          <p:spTgt spid="9"/>
                                        </p:tgtEl>
                                      </p:cBhvr>
                                    </p:animEffect>
                                  </p:childTnLst>
                                </p:cTn>
                              </p:par>
                            </p:childTnLst>
                          </p:cTn>
                        </p:par>
                        <p:par>
                          <p:cTn id="16" fill="hold">
                            <p:stCondLst>
                              <p:cond delay="10500"/>
                            </p:stCondLst>
                            <p:childTnLst>
                              <p:par>
                                <p:cTn id="17" presetID="22" presetClass="entr" presetSubtype="8" fill="hold" nodeType="afterEffect">
                                  <p:stCondLst>
                                    <p:cond delay="250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1750"/>
                                        <p:tgtEl>
                                          <p:spTgt spid="14"/>
                                        </p:tgtEl>
                                      </p:cBhvr>
                                    </p:animEffect>
                                  </p:childTnLst>
                                </p:cTn>
                              </p:par>
                            </p:childTnLst>
                          </p:cTn>
                        </p:par>
                        <p:par>
                          <p:cTn id="20" fill="hold">
                            <p:stCondLst>
                              <p:cond delay="14750"/>
                            </p:stCondLst>
                            <p:childTnLst>
                              <p:par>
                                <p:cTn id="21" presetID="22" presetClass="entr" presetSubtype="8" fill="hold" grpId="0" nodeType="afterEffect">
                                  <p:stCondLst>
                                    <p:cond delay="300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1750"/>
                                        <p:tgtEl>
                                          <p:spTgt spid="17"/>
                                        </p:tgtEl>
                                      </p:cBhvr>
                                    </p:animEffect>
                                  </p:childTnLst>
                                </p:cTn>
                              </p:par>
                            </p:childTnLst>
                          </p:cTn>
                        </p:par>
                        <p:par>
                          <p:cTn id="24" fill="hold">
                            <p:stCondLst>
                              <p:cond delay="19500"/>
                            </p:stCondLst>
                            <p:childTnLst>
                              <p:par>
                                <p:cTn id="25" presetID="22" presetClass="entr" presetSubtype="8" fill="hold" nodeType="afterEffect">
                                  <p:stCondLst>
                                    <p:cond delay="100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0A2BA5-B636-4AFE-AB31-C74FB002F9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284" y="2712134"/>
            <a:ext cx="1921428" cy="3532176"/>
          </a:xfrm>
          <a:prstGeom prst="rect">
            <a:avLst/>
          </a:prstGeom>
        </p:spPr>
      </p:pic>
      <p:pic>
        <p:nvPicPr>
          <p:cNvPr id="3" name="Picture 2" descr="A picture containing clipart, vector graphics&#10;&#10;Description automatically generated">
            <a:extLst>
              <a:ext uri="{FF2B5EF4-FFF2-40B4-BE49-F238E27FC236}">
                <a16:creationId xmlns:a16="http://schemas.microsoft.com/office/drawing/2014/main" id="{46E5F214-E530-44E2-BF02-6A7D68398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5475" y="2550307"/>
            <a:ext cx="1995734" cy="3670985"/>
          </a:xfrm>
          <a:prstGeom prst="rect">
            <a:avLst/>
          </a:prstGeom>
        </p:spPr>
      </p:pic>
      <p:grpSp>
        <p:nvGrpSpPr>
          <p:cNvPr id="4" name="Group 3">
            <a:extLst>
              <a:ext uri="{FF2B5EF4-FFF2-40B4-BE49-F238E27FC236}">
                <a16:creationId xmlns:a16="http://schemas.microsoft.com/office/drawing/2014/main" id="{22EEC614-4CF8-4C51-9F09-5F120C82907F}"/>
              </a:ext>
            </a:extLst>
          </p:cNvPr>
          <p:cNvGrpSpPr/>
          <p:nvPr/>
        </p:nvGrpSpPr>
        <p:grpSpPr>
          <a:xfrm>
            <a:off x="130527" y="163414"/>
            <a:ext cx="11147025" cy="1252414"/>
            <a:chOff x="1419701" y="3404507"/>
            <a:chExt cx="6273706" cy="1419859"/>
          </a:xfrm>
        </p:grpSpPr>
        <p:sp>
          <p:nvSpPr>
            <p:cNvPr id="5" name="Speech Bubble: Rectangle with Corners Rounded 4">
              <a:extLst>
                <a:ext uri="{FF2B5EF4-FFF2-40B4-BE49-F238E27FC236}">
                  <a16:creationId xmlns:a16="http://schemas.microsoft.com/office/drawing/2014/main" id="{48A9372D-299B-4D0D-8830-E9A3D834DE23}"/>
                </a:ext>
              </a:extLst>
            </p:cNvPr>
            <p:cNvSpPr/>
            <p:nvPr/>
          </p:nvSpPr>
          <p:spPr>
            <a:xfrm>
              <a:off x="1419701" y="3404507"/>
              <a:ext cx="6273706" cy="1419859"/>
            </a:xfrm>
            <a:prstGeom prst="wedgeRoundRectCallout">
              <a:avLst>
                <a:gd name="adj1" fmla="val -35919"/>
                <a:gd name="adj2" fmla="val 219794"/>
                <a:gd name="adj3" fmla="val 16667"/>
              </a:avLst>
            </a:prstGeom>
            <a:solidFill>
              <a:schemeClr val="bg1">
                <a:alpha val="25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95873F3-6249-4A14-B1A2-4467902F9B6C}"/>
                </a:ext>
              </a:extLst>
            </p:cNvPr>
            <p:cNvSpPr txBox="1"/>
            <p:nvPr/>
          </p:nvSpPr>
          <p:spPr>
            <a:xfrm>
              <a:off x="1597533" y="3467943"/>
              <a:ext cx="5553593" cy="657652"/>
            </a:xfrm>
            <a:prstGeom prst="rect">
              <a:avLst/>
            </a:prstGeom>
            <a:noFill/>
            <a:ln>
              <a:noFill/>
            </a:ln>
          </p:spPr>
          <p:txBody>
            <a:bodyPr wrap="square" rtlCol="0">
              <a:spAutoFit/>
            </a:bodyPr>
            <a:lstStyle/>
            <a:p>
              <a:pPr algn="ctr">
                <a:lnSpc>
                  <a:spcPts val="4000"/>
                </a:lnSpc>
              </a:pPr>
              <a:r>
                <a:rPr lang="en-US" sz="3200" dirty="0">
                  <a:latin typeface="Comic Sans MS" panose="030F0702030302020204" pitchFamily="66" charset="0"/>
                </a:rPr>
                <a:t>So, can you guess what our new series is about? </a:t>
              </a:r>
            </a:p>
          </p:txBody>
        </p:sp>
      </p:grpSp>
      <p:sp>
        <p:nvSpPr>
          <p:cNvPr id="7" name="TextBox 6">
            <a:extLst>
              <a:ext uri="{FF2B5EF4-FFF2-40B4-BE49-F238E27FC236}">
                <a16:creationId xmlns:a16="http://schemas.microsoft.com/office/drawing/2014/main" id="{BEC22668-F67D-4F34-A76A-554986855501}"/>
              </a:ext>
            </a:extLst>
          </p:cNvPr>
          <p:cNvSpPr txBox="1"/>
          <p:nvPr/>
        </p:nvSpPr>
        <p:spPr>
          <a:xfrm>
            <a:off x="288511" y="803789"/>
            <a:ext cx="9867540" cy="580095"/>
          </a:xfrm>
          <a:prstGeom prst="rect">
            <a:avLst/>
          </a:prstGeom>
          <a:noFill/>
        </p:spPr>
        <p:txBody>
          <a:bodyPr wrap="square">
            <a:spAutoFit/>
          </a:bodyPr>
          <a:lstStyle/>
          <a:p>
            <a:pPr algn="ctr">
              <a:lnSpc>
                <a:spcPts val="4000"/>
              </a:lnSpc>
            </a:pPr>
            <a:r>
              <a:rPr lang="en-US" sz="3200" dirty="0">
                <a:latin typeface="Comic Sans MS" panose="030F0702030302020204" pitchFamily="66" charset="0"/>
              </a:rPr>
              <a:t>Click on the thinking head when you have an idea.</a:t>
            </a:r>
          </a:p>
        </p:txBody>
      </p:sp>
      <p:grpSp>
        <p:nvGrpSpPr>
          <p:cNvPr id="9" name="Group 8">
            <a:extLst>
              <a:ext uri="{FF2B5EF4-FFF2-40B4-BE49-F238E27FC236}">
                <a16:creationId xmlns:a16="http://schemas.microsoft.com/office/drawing/2014/main" id="{069069FF-3B76-439E-A1E9-4AEB2D0E8FB9}"/>
              </a:ext>
            </a:extLst>
          </p:cNvPr>
          <p:cNvGrpSpPr/>
          <p:nvPr/>
        </p:nvGrpSpPr>
        <p:grpSpPr>
          <a:xfrm>
            <a:off x="5655381" y="1581386"/>
            <a:ext cx="4467296" cy="641567"/>
            <a:chOff x="7701657" y="3605994"/>
            <a:chExt cx="4921086" cy="1694399"/>
          </a:xfrm>
        </p:grpSpPr>
        <p:sp>
          <p:nvSpPr>
            <p:cNvPr id="10" name="Speech Bubble: Rectangle with Corners Rounded 9">
              <a:extLst>
                <a:ext uri="{FF2B5EF4-FFF2-40B4-BE49-F238E27FC236}">
                  <a16:creationId xmlns:a16="http://schemas.microsoft.com/office/drawing/2014/main" id="{FF061B74-6583-4F32-A8E3-1F638E13C6EA}"/>
                </a:ext>
              </a:extLst>
            </p:cNvPr>
            <p:cNvSpPr/>
            <p:nvPr/>
          </p:nvSpPr>
          <p:spPr>
            <a:xfrm>
              <a:off x="7701657" y="3605994"/>
              <a:ext cx="4921086" cy="1694399"/>
            </a:xfrm>
            <a:prstGeom prst="wedgeRoundRectCallout">
              <a:avLst>
                <a:gd name="adj1" fmla="val 41757"/>
                <a:gd name="adj2" fmla="val 237582"/>
                <a:gd name="adj3" fmla="val 16667"/>
              </a:avLst>
            </a:prstGeom>
            <a:solidFill>
              <a:schemeClr val="bg1">
                <a:alpha val="20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8609DCA4-C186-4077-A94B-EEEBB6B2D0A0}"/>
                </a:ext>
              </a:extLst>
            </p:cNvPr>
            <p:cNvSpPr txBox="1"/>
            <p:nvPr/>
          </p:nvSpPr>
          <p:spPr>
            <a:xfrm>
              <a:off x="7701657" y="3628839"/>
              <a:ext cx="4445123" cy="1532050"/>
            </a:xfrm>
            <a:prstGeom prst="rect">
              <a:avLst/>
            </a:prstGeom>
            <a:noFill/>
            <a:ln>
              <a:noFill/>
            </a:ln>
          </p:spPr>
          <p:txBody>
            <a:bodyPr wrap="square" rtlCol="0">
              <a:spAutoFit/>
            </a:bodyPr>
            <a:lstStyle/>
            <a:p>
              <a:pPr algn="ctr">
                <a:lnSpc>
                  <a:spcPts val="4000"/>
                </a:lnSpc>
              </a:pPr>
              <a:r>
                <a:rPr lang="en-US" sz="3200" b="1" dirty="0">
                  <a:solidFill>
                    <a:srgbClr val="FF0000"/>
                  </a:solidFill>
                  <a:latin typeface="Comic Sans MS" panose="030F0702030302020204" pitchFamily="66" charset="0"/>
                </a:rPr>
                <a:t>It must be fruit.</a:t>
              </a:r>
            </a:p>
          </p:txBody>
        </p:sp>
      </p:grpSp>
      <p:grpSp>
        <p:nvGrpSpPr>
          <p:cNvPr id="14" name="Group 13">
            <a:extLst>
              <a:ext uri="{FF2B5EF4-FFF2-40B4-BE49-F238E27FC236}">
                <a16:creationId xmlns:a16="http://schemas.microsoft.com/office/drawing/2014/main" id="{95EAC664-15F2-4A4B-B0B2-B610140E1715}"/>
              </a:ext>
            </a:extLst>
          </p:cNvPr>
          <p:cNvGrpSpPr/>
          <p:nvPr/>
        </p:nvGrpSpPr>
        <p:grpSpPr>
          <a:xfrm>
            <a:off x="2446602" y="2365615"/>
            <a:ext cx="6832783" cy="3302205"/>
            <a:chOff x="1419700" y="3404507"/>
            <a:chExt cx="6273707" cy="1419859"/>
          </a:xfrm>
        </p:grpSpPr>
        <p:sp>
          <p:nvSpPr>
            <p:cNvPr id="15" name="Speech Bubble: Rectangle with Corners Rounded 14">
              <a:extLst>
                <a:ext uri="{FF2B5EF4-FFF2-40B4-BE49-F238E27FC236}">
                  <a16:creationId xmlns:a16="http://schemas.microsoft.com/office/drawing/2014/main" id="{794B4740-C7F1-46A2-9B8F-C8BA0E230A7B}"/>
                </a:ext>
              </a:extLst>
            </p:cNvPr>
            <p:cNvSpPr/>
            <p:nvPr/>
          </p:nvSpPr>
          <p:spPr>
            <a:xfrm>
              <a:off x="1419701" y="3404507"/>
              <a:ext cx="6273706" cy="1419859"/>
            </a:xfrm>
            <a:prstGeom prst="wedgeRoundRectCallout">
              <a:avLst>
                <a:gd name="adj1" fmla="val -60857"/>
                <a:gd name="adj2" fmla="val -15399"/>
                <a:gd name="adj3" fmla="val 16667"/>
              </a:avLst>
            </a:prstGeom>
            <a:solidFill>
              <a:schemeClr val="bg1">
                <a:alpha val="25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B7634EFA-DDC3-40D2-8D49-290EEA9C5D6D}"/>
                </a:ext>
              </a:extLst>
            </p:cNvPr>
            <p:cNvSpPr txBox="1"/>
            <p:nvPr/>
          </p:nvSpPr>
          <p:spPr>
            <a:xfrm>
              <a:off x="1419700" y="3466210"/>
              <a:ext cx="6273706" cy="274632"/>
            </a:xfrm>
            <a:prstGeom prst="rect">
              <a:avLst/>
            </a:prstGeom>
            <a:noFill/>
            <a:ln>
              <a:noFill/>
            </a:ln>
          </p:spPr>
          <p:txBody>
            <a:bodyPr wrap="square" rtlCol="0">
              <a:spAutoFit/>
            </a:bodyPr>
            <a:lstStyle/>
            <a:p>
              <a:pPr algn="ctr">
                <a:lnSpc>
                  <a:spcPts val="4000"/>
                </a:lnSpc>
              </a:pPr>
              <a:r>
                <a:rPr lang="en-US" sz="3200" dirty="0">
                  <a:latin typeface="Comic Sans MS" panose="030F0702030302020204" pitchFamily="66" charset="0"/>
                </a:rPr>
                <a:t>You’re right. </a:t>
              </a:r>
            </a:p>
          </p:txBody>
        </p:sp>
      </p:grpSp>
      <p:sp>
        <p:nvSpPr>
          <p:cNvPr id="17" name="TextBox 16">
            <a:extLst>
              <a:ext uri="{FF2B5EF4-FFF2-40B4-BE49-F238E27FC236}">
                <a16:creationId xmlns:a16="http://schemas.microsoft.com/office/drawing/2014/main" id="{EBD78D72-BCA9-4EC4-A11C-349761A877EF}"/>
              </a:ext>
            </a:extLst>
          </p:cNvPr>
          <p:cNvSpPr txBox="1"/>
          <p:nvPr/>
        </p:nvSpPr>
        <p:spPr>
          <a:xfrm>
            <a:off x="2030172" y="3020593"/>
            <a:ext cx="7281735" cy="1606017"/>
          </a:xfrm>
          <a:prstGeom prst="rect">
            <a:avLst/>
          </a:prstGeom>
          <a:noFill/>
        </p:spPr>
        <p:txBody>
          <a:bodyPr wrap="square">
            <a:spAutoFit/>
          </a:bodyPr>
          <a:lstStyle/>
          <a:p>
            <a:pPr algn="ctr">
              <a:lnSpc>
                <a:spcPts val="4000"/>
              </a:lnSpc>
            </a:pPr>
            <a:r>
              <a:rPr lang="en-US" sz="3200" dirty="0">
                <a:latin typeface="Comic Sans MS" panose="030F0702030302020204" pitchFamily="66" charset="0"/>
              </a:rPr>
              <a:t>Do you remember that we had an activity last week about what a disciple would be like?</a:t>
            </a:r>
          </a:p>
        </p:txBody>
      </p:sp>
      <p:sp>
        <p:nvSpPr>
          <p:cNvPr id="18" name="TextBox 17">
            <a:extLst>
              <a:ext uri="{FF2B5EF4-FFF2-40B4-BE49-F238E27FC236}">
                <a16:creationId xmlns:a16="http://schemas.microsoft.com/office/drawing/2014/main" id="{D9950F45-E062-4EC9-8E0B-79D28AEB2D55}"/>
              </a:ext>
            </a:extLst>
          </p:cNvPr>
          <p:cNvSpPr txBox="1"/>
          <p:nvPr/>
        </p:nvSpPr>
        <p:spPr>
          <a:xfrm>
            <a:off x="2676876" y="4529119"/>
            <a:ext cx="6372233" cy="1093056"/>
          </a:xfrm>
          <a:prstGeom prst="rect">
            <a:avLst/>
          </a:prstGeom>
          <a:noFill/>
        </p:spPr>
        <p:txBody>
          <a:bodyPr wrap="square">
            <a:spAutoFit/>
          </a:bodyPr>
          <a:lstStyle/>
          <a:p>
            <a:pPr algn="ctr">
              <a:lnSpc>
                <a:spcPts val="4000"/>
              </a:lnSpc>
            </a:pPr>
            <a:r>
              <a:rPr lang="en-US" sz="3200" dirty="0">
                <a:latin typeface="Comic Sans MS" panose="030F0702030302020204" pitchFamily="66" charset="0"/>
              </a:rPr>
              <a:t>Well, the Bible calls these qualities: </a:t>
            </a:r>
            <a:r>
              <a:rPr lang="en-US" sz="3200" b="1" dirty="0">
                <a:latin typeface="Comic Sans MS" panose="030F0702030302020204" pitchFamily="66" charset="0"/>
              </a:rPr>
              <a:t>Fruit of the Spirit.</a:t>
            </a:r>
          </a:p>
        </p:txBody>
      </p:sp>
      <p:sp>
        <p:nvSpPr>
          <p:cNvPr id="19" name="Rectangle 18">
            <a:hlinkClick r:id="rId4" action="ppaction://hlinksldjump"/>
            <a:extLst>
              <a:ext uri="{FF2B5EF4-FFF2-40B4-BE49-F238E27FC236}">
                <a16:creationId xmlns:a16="http://schemas.microsoft.com/office/drawing/2014/main" id="{421F3C01-9104-4543-A6D8-19186F7AED17}"/>
              </a:ext>
            </a:extLst>
          </p:cNvPr>
          <p:cNvSpPr/>
          <p:nvPr/>
        </p:nvSpPr>
        <p:spPr>
          <a:xfrm>
            <a:off x="-249569" y="-561975"/>
            <a:ext cx="12691137" cy="7981950"/>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841C0D61-F26B-4495-8789-FDDF3BE1447C}"/>
              </a:ext>
            </a:extLst>
          </p:cNvPr>
          <p:cNvPicPr>
            <a:picLocks noChangeAspect="1"/>
          </p:cNvPicPr>
          <p:nvPr/>
        </p:nvPicPr>
        <p:blipFill>
          <a:blip r:embed="rId5"/>
          <a:stretch>
            <a:fillRect/>
          </a:stretch>
        </p:blipFill>
        <p:spPr>
          <a:xfrm>
            <a:off x="10106782" y="239336"/>
            <a:ext cx="1154347" cy="1252415"/>
          </a:xfrm>
          <a:prstGeom prst="rect">
            <a:avLst/>
          </a:prstGeom>
        </p:spPr>
      </p:pic>
      <p:grpSp>
        <p:nvGrpSpPr>
          <p:cNvPr id="23" name="Group 22">
            <a:extLst>
              <a:ext uri="{FF2B5EF4-FFF2-40B4-BE49-F238E27FC236}">
                <a16:creationId xmlns:a16="http://schemas.microsoft.com/office/drawing/2014/main" id="{69CFC5D8-467D-4CD2-8F6A-E90688C9335C}"/>
              </a:ext>
            </a:extLst>
          </p:cNvPr>
          <p:cNvGrpSpPr/>
          <p:nvPr/>
        </p:nvGrpSpPr>
        <p:grpSpPr>
          <a:xfrm>
            <a:off x="9835076" y="5986585"/>
            <a:ext cx="2011680" cy="941878"/>
            <a:chOff x="3474720" y="-1626814"/>
            <a:chExt cx="2011680" cy="941878"/>
          </a:xfrm>
        </p:grpSpPr>
        <p:sp>
          <p:nvSpPr>
            <p:cNvPr id="24" name="Arrow: Right 23">
              <a:extLst>
                <a:ext uri="{FF2B5EF4-FFF2-40B4-BE49-F238E27FC236}">
                  <a16:creationId xmlns:a16="http://schemas.microsoft.com/office/drawing/2014/main" id="{6A352616-3B80-4D15-83DF-746A43AB29BB}"/>
                </a:ext>
              </a:extLst>
            </p:cNvPr>
            <p:cNvSpPr/>
            <p:nvPr/>
          </p:nvSpPr>
          <p:spPr>
            <a:xfrm>
              <a:off x="3474720" y="-1626814"/>
              <a:ext cx="2011680" cy="94187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2287FF15-D208-4EE9-8AA6-BA6788464904}"/>
                </a:ext>
              </a:extLst>
            </p:cNvPr>
            <p:cNvSpPr txBox="1"/>
            <p:nvPr/>
          </p:nvSpPr>
          <p:spPr>
            <a:xfrm>
              <a:off x="3474720" y="-1390458"/>
              <a:ext cx="1749197" cy="461665"/>
            </a:xfrm>
            <a:prstGeom prst="rect">
              <a:avLst/>
            </a:prstGeom>
            <a:noFill/>
          </p:spPr>
          <p:txBody>
            <a:bodyPr wrap="none" rtlCol="0">
              <a:spAutoFit/>
            </a:bodyPr>
            <a:lstStyle/>
            <a:p>
              <a:r>
                <a:rPr lang="en-US" sz="2400" dirty="0">
                  <a:latin typeface="Comic Sans MS" panose="030F0702030302020204" pitchFamily="66" charset="0"/>
                </a:rPr>
                <a:t>Next Slide</a:t>
              </a:r>
              <a:endParaRPr lang="en-GB" sz="2400" dirty="0">
                <a:latin typeface="Comic Sans MS" panose="030F0702030302020204" pitchFamily="66" charset="0"/>
              </a:endParaRPr>
            </a:p>
          </p:txBody>
        </p:sp>
      </p:grpSp>
    </p:spTree>
    <p:extLst>
      <p:ext uri="{BB962C8B-B14F-4D97-AF65-F5344CB8AC3E}">
        <p14:creationId xmlns:p14="http://schemas.microsoft.com/office/powerpoint/2010/main" val="84952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750"/>
                                        <p:tgtEl>
                                          <p:spTgt spid="4"/>
                                        </p:tgtEl>
                                      </p:cBhvr>
                                    </p:animEffect>
                                  </p:childTnLst>
                                </p:cTn>
                              </p:par>
                            </p:childTnLst>
                          </p:cTn>
                        </p:par>
                        <p:par>
                          <p:cTn id="8" fill="hold">
                            <p:stCondLst>
                              <p:cond delay="2000"/>
                            </p:stCondLst>
                            <p:childTnLst>
                              <p:par>
                                <p:cTn id="9" presetID="22" presetClass="entr" presetSubtype="8" fill="hold" grpId="0"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750"/>
                                        <p:tgtEl>
                                          <p:spTgt spid="7"/>
                                        </p:tgtEl>
                                      </p:cBhvr>
                                    </p:animEffect>
                                  </p:childTnLst>
                                </p:cTn>
                              </p:par>
                            </p:childTnLst>
                          </p:cTn>
                        </p:par>
                        <p:par>
                          <p:cTn id="12" fill="hold">
                            <p:stCondLst>
                              <p:cond delay="4750"/>
                            </p:stCondLst>
                            <p:childTnLst>
                              <p:par>
                                <p:cTn id="13" presetID="1" presetClass="entr" presetSubtype="0" fill="hold" nodeType="afterEffect">
                                  <p:stCondLst>
                                    <p:cond delay="100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22" presetClass="entr" presetSubtype="2" fill="hold" nodeType="clickEffect">
                                  <p:stCondLst>
                                    <p:cond delay="250"/>
                                  </p:stCondLst>
                                  <p:childTnLst>
                                    <p:set>
                                      <p:cBhvr>
                                        <p:cTn id="19" dur="1" fill="hold">
                                          <p:stCondLst>
                                            <p:cond delay="0"/>
                                          </p:stCondLst>
                                        </p:cTn>
                                        <p:tgtEl>
                                          <p:spTgt spid="9"/>
                                        </p:tgtEl>
                                        <p:attrNameLst>
                                          <p:attrName>style.visibility</p:attrName>
                                        </p:attrNameLst>
                                      </p:cBhvr>
                                      <p:to>
                                        <p:strVal val="visible"/>
                                      </p:to>
                                    </p:set>
                                    <p:animEffect transition="in" filter="wipe(right)">
                                      <p:cBhvr>
                                        <p:cTn id="20" dur="1750"/>
                                        <p:tgtEl>
                                          <p:spTgt spid="9"/>
                                        </p:tgtEl>
                                      </p:cBhvr>
                                    </p:animEffect>
                                  </p:childTnLst>
                                </p:cTn>
                              </p:par>
                            </p:childTnLst>
                          </p:cTn>
                        </p:par>
                        <p:par>
                          <p:cTn id="21" fill="hold">
                            <p:stCondLst>
                              <p:cond delay="2000"/>
                            </p:stCondLst>
                            <p:childTnLst>
                              <p:par>
                                <p:cTn id="22" presetID="1" presetClass="exit" presetSubtype="0" fill="hold" nodeType="afterEffect">
                                  <p:stCondLst>
                                    <p:cond delay="0"/>
                                  </p:stCondLst>
                                  <p:childTnLst>
                                    <p:set>
                                      <p:cBhvr>
                                        <p:cTn id="23" dur="1" fill="hold">
                                          <p:stCondLst>
                                            <p:cond delay="0"/>
                                          </p:stCondLst>
                                        </p:cTn>
                                        <p:tgtEl>
                                          <p:spTgt spid="12"/>
                                        </p:tgtEl>
                                        <p:attrNameLst>
                                          <p:attrName>style.visibility</p:attrName>
                                        </p:attrNameLst>
                                      </p:cBhvr>
                                      <p:to>
                                        <p:strVal val="hidden"/>
                                      </p:to>
                                    </p:set>
                                  </p:childTnLst>
                                </p:cTn>
                              </p:par>
                            </p:childTnLst>
                          </p:cTn>
                        </p:par>
                        <p:par>
                          <p:cTn id="24" fill="hold">
                            <p:stCondLst>
                              <p:cond delay="2000"/>
                            </p:stCondLst>
                            <p:childTnLst>
                              <p:par>
                                <p:cTn id="25" presetID="22" presetClass="entr" presetSubtype="8" fill="hold" nodeType="afterEffect">
                                  <p:stCondLst>
                                    <p:cond delay="200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1750"/>
                                        <p:tgtEl>
                                          <p:spTgt spid="14"/>
                                        </p:tgtEl>
                                      </p:cBhvr>
                                    </p:animEffect>
                                  </p:childTnLst>
                                </p:cTn>
                              </p:par>
                            </p:childTnLst>
                          </p:cTn>
                        </p:par>
                        <p:par>
                          <p:cTn id="28" fill="hold">
                            <p:stCondLst>
                              <p:cond delay="5750"/>
                            </p:stCondLst>
                            <p:childTnLst>
                              <p:par>
                                <p:cTn id="29" presetID="22" presetClass="entr" presetSubtype="8" fill="hold" grpId="0" nodeType="afterEffect">
                                  <p:stCondLst>
                                    <p:cond delay="250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1750"/>
                                        <p:tgtEl>
                                          <p:spTgt spid="17"/>
                                        </p:tgtEl>
                                      </p:cBhvr>
                                    </p:animEffect>
                                  </p:childTnLst>
                                </p:cTn>
                              </p:par>
                            </p:childTnLst>
                          </p:cTn>
                        </p:par>
                        <p:par>
                          <p:cTn id="32" fill="hold">
                            <p:stCondLst>
                              <p:cond delay="10000"/>
                            </p:stCondLst>
                            <p:childTnLst>
                              <p:par>
                                <p:cTn id="33" presetID="22" presetClass="entr" presetSubtype="8" fill="hold" grpId="0" nodeType="afterEffect">
                                  <p:stCondLst>
                                    <p:cond delay="250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1750"/>
                                        <p:tgtEl>
                                          <p:spTgt spid="18"/>
                                        </p:tgtEl>
                                      </p:cBhvr>
                                    </p:animEffect>
                                  </p:childTnLst>
                                </p:cTn>
                              </p:par>
                            </p:childTnLst>
                          </p:cTn>
                        </p:par>
                        <p:par>
                          <p:cTn id="36" fill="hold">
                            <p:stCondLst>
                              <p:cond delay="14250"/>
                            </p:stCondLst>
                            <p:childTnLst>
                              <p:par>
                                <p:cTn id="37" presetID="22" presetClass="entr" presetSubtype="8"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childTnLst>
                    </p:cTn>
                  </p:par>
                </p:childTnLst>
              </p:cTn>
              <p:nextCondLst>
                <p:cond evt="onClick" delay="0">
                  <p:tgtEl>
                    <p:spTgt spid="12"/>
                  </p:tgtEl>
                </p:cond>
              </p:nextCondLst>
            </p:seq>
          </p:childTnLst>
        </p:cTn>
      </p:par>
    </p:tnLst>
    <p:bldLst>
      <p:bldP spid="7"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0A2BA5-B636-4AFE-AB31-C74FB002F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284" y="2712134"/>
            <a:ext cx="1921428" cy="3532176"/>
          </a:xfrm>
          <a:prstGeom prst="rect">
            <a:avLst/>
          </a:prstGeom>
        </p:spPr>
      </p:pic>
      <p:pic>
        <p:nvPicPr>
          <p:cNvPr id="3" name="Picture 2" descr="A picture containing clipart, vector graphics&#10;&#10;Description automatically generated">
            <a:extLst>
              <a:ext uri="{FF2B5EF4-FFF2-40B4-BE49-F238E27FC236}">
                <a16:creationId xmlns:a16="http://schemas.microsoft.com/office/drawing/2014/main" id="{46E5F214-E530-44E2-BF02-6A7D68398D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5475" y="2550307"/>
            <a:ext cx="1995734" cy="3670985"/>
          </a:xfrm>
          <a:prstGeom prst="rect">
            <a:avLst/>
          </a:prstGeom>
        </p:spPr>
      </p:pic>
      <p:grpSp>
        <p:nvGrpSpPr>
          <p:cNvPr id="4" name="Group 3">
            <a:extLst>
              <a:ext uri="{FF2B5EF4-FFF2-40B4-BE49-F238E27FC236}">
                <a16:creationId xmlns:a16="http://schemas.microsoft.com/office/drawing/2014/main" id="{22EEC614-4CF8-4C51-9F09-5F120C82907F}"/>
              </a:ext>
            </a:extLst>
          </p:cNvPr>
          <p:cNvGrpSpPr/>
          <p:nvPr/>
        </p:nvGrpSpPr>
        <p:grpSpPr>
          <a:xfrm>
            <a:off x="128831" y="1116183"/>
            <a:ext cx="11147025" cy="1252414"/>
            <a:chOff x="1419701" y="3404507"/>
            <a:chExt cx="6273706" cy="1419859"/>
          </a:xfrm>
        </p:grpSpPr>
        <p:sp>
          <p:nvSpPr>
            <p:cNvPr id="5" name="Speech Bubble: Rectangle with Corners Rounded 4">
              <a:extLst>
                <a:ext uri="{FF2B5EF4-FFF2-40B4-BE49-F238E27FC236}">
                  <a16:creationId xmlns:a16="http://schemas.microsoft.com/office/drawing/2014/main" id="{48A9372D-299B-4D0D-8830-E9A3D834DE23}"/>
                </a:ext>
              </a:extLst>
            </p:cNvPr>
            <p:cNvSpPr/>
            <p:nvPr/>
          </p:nvSpPr>
          <p:spPr>
            <a:xfrm>
              <a:off x="1419701" y="3404507"/>
              <a:ext cx="6273706" cy="1419859"/>
            </a:xfrm>
            <a:prstGeom prst="wedgeRoundRectCallout">
              <a:avLst>
                <a:gd name="adj1" fmla="val -36411"/>
                <a:gd name="adj2" fmla="val 141121"/>
                <a:gd name="adj3" fmla="val 16667"/>
              </a:avLst>
            </a:prstGeom>
            <a:solidFill>
              <a:schemeClr val="bg1">
                <a:alpha val="25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95873F3-6249-4A14-B1A2-4467902F9B6C}"/>
                </a:ext>
              </a:extLst>
            </p:cNvPr>
            <p:cNvSpPr txBox="1"/>
            <p:nvPr/>
          </p:nvSpPr>
          <p:spPr>
            <a:xfrm>
              <a:off x="1597533" y="3467943"/>
              <a:ext cx="5553593" cy="657652"/>
            </a:xfrm>
            <a:prstGeom prst="rect">
              <a:avLst/>
            </a:prstGeom>
            <a:noFill/>
            <a:ln>
              <a:noFill/>
            </a:ln>
          </p:spPr>
          <p:txBody>
            <a:bodyPr wrap="square" rtlCol="0">
              <a:spAutoFit/>
            </a:bodyPr>
            <a:lstStyle/>
            <a:p>
              <a:pPr algn="ctr">
                <a:lnSpc>
                  <a:spcPts val="4000"/>
                </a:lnSpc>
              </a:pPr>
              <a:r>
                <a:rPr lang="en-US" sz="3200" dirty="0">
                  <a:latin typeface="Comic Sans MS" panose="030F0702030302020204" pitchFamily="66" charset="0"/>
                </a:rPr>
                <a:t>We can see apples and bananas and oranges . . .</a:t>
              </a:r>
            </a:p>
          </p:txBody>
        </p:sp>
      </p:grpSp>
      <p:sp>
        <p:nvSpPr>
          <p:cNvPr id="7" name="TextBox 6">
            <a:extLst>
              <a:ext uri="{FF2B5EF4-FFF2-40B4-BE49-F238E27FC236}">
                <a16:creationId xmlns:a16="http://schemas.microsoft.com/office/drawing/2014/main" id="{BEC22668-F67D-4F34-A76A-554986855501}"/>
              </a:ext>
            </a:extLst>
          </p:cNvPr>
          <p:cNvSpPr txBox="1"/>
          <p:nvPr/>
        </p:nvSpPr>
        <p:spPr>
          <a:xfrm>
            <a:off x="271467" y="1686822"/>
            <a:ext cx="10605150" cy="580095"/>
          </a:xfrm>
          <a:prstGeom prst="rect">
            <a:avLst/>
          </a:prstGeom>
          <a:noFill/>
        </p:spPr>
        <p:txBody>
          <a:bodyPr wrap="square">
            <a:spAutoFit/>
          </a:bodyPr>
          <a:lstStyle/>
          <a:p>
            <a:pPr algn="ctr">
              <a:lnSpc>
                <a:spcPts val="4000"/>
              </a:lnSpc>
            </a:pPr>
            <a:r>
              <a:rPr lang="en-US" sz="3200" dirty="0">
                <a:latin typeface="Comic Sans MS" panose="030F0702030302020204" pitchFamily="66" charset="0"/>
              </a:rPr>
              <a:t>. . . but we see the Fruit of the Spirit in people’s lives.</a:t>
            </a:r>
          </a:p>
        </p:txBody>
      </p:sp>
      <p:grpSp>
        <p:nvGrpSpPr>
          <p:cNvPr id="9" name="Group 8">
            <a:extLst>
              <a:ext uri="{FF2B5EF4-FFF2-40B4-BE49-F238E27FC236}">
                <a16:creationId xmlns:a16="http://schemas.microsoft.com/office/drawing/2014/main" id="{069069FF-3B76-439E-A1E9-4AEB2D0E8FB9}"/>
              </a:ext>
            </a:extLst>
          </p:cNvPr>
          <p:cNvGrpSpPr/>
          <p:nvPr/>
        </p:nvGrpSpPr>
        <p:grpSpPr>
          <a:xfrm>
            <a:off x="134912" y="292906"/>
            <a:ext cx="10998310" cy="641567"/>
            <a:chOff x="7701657" y="3605994"/>
            <a:chExt cx="4921086" cy="1694399"/>
          </a:xfrm>
        </p:grpSpPr>
        <p:sp>
          <p:nvSpPr>
            <p:cNvPr id="10" name="Speech Bubble: Rectangle with Corners Rounded 9">
              <a:extLst>
                <a:ext uri="{FF2B5EF4-FFF2-40B4-BE49-F238E27FC236}">
                  <a16:creationId xmlns:a16="http://schemas.microsoft.com/office/drawing/2014/main" id="{FF061B74-6583-4F32-A8E3-1F638E13C6EA}"/>
                </a:ext>
              </a:extLst>
            </p:cNvPr>
            <p:cNvSpPr/>
            <p:nvPr/>
          </p:nvSpPr>
          <p:spPr>
            <a:xfrm>
              <a:off x="7701657" y="3605994"/>
              <a:ext cx="4921086" cy="1694399"/>
            </a:xfrm>
            <a:prstGeom prst="wedgeRoundRectCallout">
              <a:avLst>
                <a:gd name="adj1" fmla="val 37805"/>
                <a:gd name="adj2" fmla="val 445529"/>
                <a:gd name="adj3" fmla="val 16667"/>
              </a:avLst>
            </a:prstGeom>
            <a:solidFill>
              <a:schemeClr val="bg1">
                <a:alpha val="20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8609DCA4-C186-4077-A94B-EEEBB6B2D0A0}"/>
                </a:ext>
              </a:extLst>
            </p:cNvPr>
            <p:cNvSpPr txBox="1"/>
            <p:nvPr/>
          </p:nvSpPr>
          <p:spPr>
            <a:xfrm>
              <a:off x="7762757" y="3628839"/>
              <a:ext cx="4859986" cy="1532050"/>
            </a:xfrm>
            <a:prstGeom prst="rect">
              <a:avLst/>
            </a:prstGeom>
            <a:noFill/>
            <a:ln>
              <a:noFill/>
            </a:ln>
          </p:spPr>
          <p:txBody>
            <a:bodyPr wrap="square" rtlCol="0">
              <a:spAutoFit/>
            </a:bodyPr>
            <a:lstStyle/>
            <a:p>
              <a:pPr algn="ctr">
                <a:lnSpc>
                  <a:spcPts val="4000"/>
                </a:lnSpc>
              </a:pPr>
              <a:r>
                <a:rPr lang="en-US" sz="3200" dirty="0">
                  <a:solidFill>
                    <a:srgbClr val="FF0000"/>
                  </a:solidFill>
                  <a:latin typeface="Comic Sans MS" panose="030F0702030302020204" pitchFamily="66" charset="0"/>
                </a:rPr>
                <a:t>So are the Fruit of the Spirit like apples and bananas?</a:t>
              </a:r>
            </a:p>
          </p:txBody>
        </p:sp>
      </p:grpSp>
      <p:grpSp>
        <p:nvGrpSpPr>
          <p:cNvPr id="19" name="Group 18">
            <a:extLst>
              <a:ext uri="{FF2B5EF4-FFF2-40B4-BE49-F238E27FC236}">
                <a16:creationId xmlns:a16="http://schemas.microsoft.com/office/drawing/2014/main" id="{BFA2EDAF-9D3C-4EFF-947A-7CEF370D575F}"/>
              </a:ext>
            </a:extLst>
          </p:cNvPr>
          <p:cNvGrpSpPr/>
          <p:nvPr/>
        </p:nvGrpSpPr>
        <p:grpSpPr>
          <a:xfrm>
            <a:off x="3092365" y="3429000"/>
            <a:ext cx="6007270" cy="1252414"/>
            <a:chOff x="1550318" y="3419428"/>
            <a:chExt cx="6273706" cy="1419859"/>
          </a:xfrm>
        </p:grpSpPr>
        <p:sp>
          <p:nvSpPr>
            <p:cNvPr id="20" name="Speech Bubble: Rectangle with Corners Rounded 19">
              <a:extLst>
                <a:ext uri="{FF2B5EF4-FFF2-40B4-BE49-F238E27FC236}">
                  <a16:creationId xmlns:a16="http://schemas.microsoft.com/office/drawing/2014/main" id="{42209D28-75CA-4A81-A79A-B77FBD251986}"/>
                </a:ext>
              </a:extLst>
            </p:cNvPr>
            <p:cNvSpPr/>
            <p:nvPr/>
          </p:nvSpPr>
          <p:spPr>
            <a:xfrm>
              <a:off x="1550318" y="3419428"/>
              <a:ext cx="6273706" cy="1419859"/>
            </a:xfrm>
            <a:prstGeom prst="wedgeRoundRectCallout">
              <a:avLst>
                <a:gd name="adj1" fmla="val -73572"/>
                <a:gd name="adj2" fmla="val -45351"/>
                <a:gd name="adj3" fmla="val 16667"/>
              </a:avLst>
            </a:prstGeom>
            <a:solidFill>
              <a:schemeClr val="bg1">
                <a:alpha val="25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a:extLst>
                <a:ext uri="{FF2B5EF4-FFF2-40B4-BE49-F238E27FC236}">
                  <a16:creationId xmlns:a16="http://schemas.microsoft.com/office/drawing/2014/main" id="{2A5D2E44-1139-4E7A-A345-AA29698957D2}"/>
                </a:ext>
              </a:extLst>
            </p:cNvPr>
            <p:cNvSpPr txBox="1"/>
            <p:nvPr/>
          </p:nvSpPr>
          <p:spPr>
            <a:xfrm>
              <a:off x="1597533" y="3467943"/>
              <a:ext cx="5902086" cy="1239195"/>
            </a:xfrm>
            <a:prstGeom prst="rect">
              <a:avLst/>
            </a:prstGeom>
            <a:noFill/>
            <a:ln>
              <a:noFill/>
            </a:ln>
          </p:spPr>
          <p:txBody>
            <a:bodyPr wrap="square" rtlCol="0">
              <a:spAutoFit/>
            </a:bodyPr>
            <a:lstStyle/>
            <a:p>
              <a:pPr algn="ctr">
                <a:lnSpc>
                  <a:spcPts val="4000"/>
                </a:lnSpc>
              </a:pPr>
              <a:r>
                <a:rPr lang="en-US" sz="3200" dirty="0">
                  <a:latin typeface="Comic Sans MS" panose="030F0702030302020204" pitchFamily="66" charset="0"/>
                </a:rPr>
                <a:t>Let’s see what the Bible says in Galatians.</a:t>
              </a:r>
            </a:p>
          </p:txBody>
        </p:sp>
      </p:grpSp>
      <p:sp>
        <p:nvSpPr>
          <p:cNvPr id="14" name="Rectangle 13">
            <a:hlinkClick r:id="rId5" action="ppaction://hlinksldjump"/>
            <a:extLst>
              <a:ext uri="{FF2B5EF4-FFF2-40B4-BE49-F238E27FC236}">
                <a16:creationId xmlns:a16="http://schemas.microsoft.com/office/drawing/2014/main" id="{E0A426C7-37E5-44E4-9EC7-4E5A317A5992}"/>
              </a:ext>
            </a:extLst>
          </p:cNvPr>
          <p:cNvSpPr/>
          <p:nvPr/>
        </p:nvSpPr>
        <p:spPr>
          <a:xfrm>
            <a:off x="-249569" y="-561975"/>
            <a:ext cx="12691137" cy="7981950"/>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EF0CBA7B-4F91-4D23-86CE-AB9D48E4D924}"/>
              </a:ext>
            </a:extLst>
          </p:cNvPr>
          <p:cNvGrpSpPr/>
          <p:nvPr/>
        </p:nvGrpSpPr>
        <p:grpSpPr>
          <a:xfrm>
            <a:off x="9835076" y="5986585"/>
            <a:ext cx="2011680" cy="941878"/>
            <a:chOff x="3474720" y="-1626814"/>
            <a:chExt cx="2011680" cy="941878"/>
          </a:xfrm>
        </p:grpSpPr>
        <p:sp>
          <p:nvSpPr>
            <p:cNvPr id="22" name="Arrow: Right 21">
              <a:extLst>
                <a:ext uri="{FF2B5EF4-FFF2-40B4-BE49-F238E27FC236}">
                  <a16:creationId xmlns:a16="http://schemas.microsoft.com/office/drawing/2014/main" id="{4046CDD9-CC54-4328-9966-BB98A7B356CE}"/>
                </a:ext>
              </a:extLst>
            </p:cNvPr>
            <p:cNvSpPr/>
            <p:nvPr/>
          </p:nvSpPr>
          <p:spPr>
            <a:xfrm>
              <a:off x="3474720" y="-1626814"/>
              <a:ext cx="2011680" cy="94187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728FBCF7-329A-421E-A724-81A8B4174AD3}"/>
                </a:ext>
              </a:extLst>
            </p:cNvPr>
            <p:cNvSpPr txBox="1"/>
            <p:nvPr/>
          </p:nvSpPr>
          <p:spPr>
            <a:xfrm>
              <a:off x="3474720" y="-1390458"/>
              <a:ext cx="1749197" cy="461665"/>
            </a:xfrm>
            <a:prstGeom prst="rect">
              <a:avLst/>
            </a:prstGeom>
            <a:noFill/>
          </p:spPr>
          <p:txBody>
            <a:bodyPr wrap="none" rtlCol="0">
              <a:spAutoFit/>
            </a:bodyPr>
            <a:lstStyle/>
            <a:p>
              <a:r>
                <a:rPr lang="en-US" sz="2400" dirty="0">
                  <a:latin typeface="Comic Sans MS" panose="030F0702030302020204" pitchFamily="66" charset="0"/>
                </a:rPr>
                <a:t>Next Slide</a:t>
              </a:r>
              <a:endParaRPr lang="en-GB" sz="2400" dirty="0">
                <a:latin typeface="Comic Sans MS" panose="030F0702030302020204" pitchFamily="66" charset="0"/>
              </a:endParaRPr>
            </a:p>
          </p:txBody>
        </p:sp>
      </p:grpSp>
    </p:spTree>
    <p:extLst>
      <p:ext uri="{BB962C8B-B14F-4D97-AF65-F5344CB8AC3E}">
        <p14:creationId xmlns:p14="http://schemas.microsoft.com/office/powerpoint/2010/main" val="218910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1750"/>
                                        <p:tgtEl>
                                          <p:spTgt spid="9"/>
                                        </p:tgtEl>
                                      </p:cBhvr>
                                    </p:animEffect>
                                  </p:childTnLst>
                                </p:cTn>
                              </p:par>
                            </p:childTnLst>
                          </p:cTn>
                        </p:par>
                        <p:par>
                          <p:cTn id="8" fill="hold">
                            <p:stCondLst>
                              <p:cond delay="2000"/>
                            </p:stCondLst>
                            <p:childTnLst>
                              <p:par>
                                <p:cTn id="9" presetID="22" presetClass="entr" presetSubtype="4" fill="hold" nodeType="afterEffect">
                                  <p:stCondLst>
                                    <p:cond delay="200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750"/>
                                        <p:tgtEl>
                                          <p:spTgt spid="4"/>
                                        </p:tgtEl>
                                      </p:cBhvr>
                                    </p:animEffect>
                                  </p:childTnLst>
                                </p:cTn>
                              </p:par>
                            </p:childTnLst>
                          </p:cTn>
                        </p:par>
                        <p:par>
                          <p:cTn id="12" fill="hold">
                            <p:stCondLst>
                              <p:cond delay="5750"/>
                            </p:stCondLst>
                            <p:childTnLst>
                              <p:par>
                                <p:cTn id="13" presetID="22" presetClass="entr" presetSubtype="8" fill="hold" grpId="0" nodeType="afterEffect">
                                  <p:stCondLst>
                                    <p:cond delay="150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1750"/>
                                        <p:tgtEl>
                                          <p:spTgt spid="7"/>
                                        </p:tgtEl>
                                      </p:cBhvr>
                                    </p:animEffect>
                                  </p:childTnLst>
                                </p:cTn>
                              </p:par>
                            </p:childTnLst>
                          </p:cTn>
                        </p:par>
                        <p:par>
                          <p:cTn id="16" fill="hold">
                            <p:stCondLst>
                              <p:cond delay="9000"/>
                            </p:stCondLst>
                            <p:childTnLst>
                              <p:par>
                                <p:cTn id="17" presetID="22" presetClass="entr" presetSubtype="8" fill="hold" nodeType="afterEffect">
                                  <p:stCondLst>
                                    <p:cond delay="200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1750"/>
                                        <p:tgtEl>
                                          <p:spTgt spid="19"/>
                                        </p:tgtEl>
                                      </p:cBhvr>
                                    </p:animEffect>
                                  </p:childTnLst>
                                </p:cTn>
                              </p:par>
                            </p:childTnLst>
                          </p:cTn>
                        </p:par>
                        <p:par>
                          <p:cTn id="20" fill="hold">
                            <p:stCondLst>
                              <p:cond delay="12750"/>
                            </p:stCondLst>
                            <p:childTnLst>
                              <p:par>
                                <p:cTn id="21" presetID="22" presetClass="entr" presetSubtype="8" fill="hold" nodeType="afterEffect">
                                  <p:stCondLst>
                                    <p:cond delay="100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72DE20F-A242-47E8-8117-18F9954FA14B}"/>
              </a:ext>
            </a:extLst>
          </p:cNvPr>
          <p:cNvSpPr txBox="1"/>
          <p:nvPr/>
        </p:nvSpPr>
        <p:spPr>
          <a:xfrm>
            <a:off x="268516" y="903514"/>
            <a:ext cx="9035905" cy="4522841"/>
          </a:xfrm>
          <a:prstGeom prst="rect">
            <a:avLst/>
          </a:prstGeom>
          <a:noFill/>
        </p:spPr>
        <p:txBody>
          <a:bodyPr wrap="square">
            <a:spAutoFit/>
          </a:bodyPr>
          <a:lstStyle/>
          <a:p>
            <a:pPr>
              <a:lnSpc>
                <a:spcPct val="200000"/>
              </a:lnSpc>
            </a:pPr>
            <a:r>
              <a:rPr lang="en-GB" sz="3200" dirty="0">
                <a:latin typeface="Comic Sans MS" panose="030F0702030302020204" pitchFamily="66" charset="0"/>
              </a:rPr>
              <a:t>But the Spirit gives love, joy, peace, patience, kindness, goodness, faithfulness, gentleness and self-control. There is no law that says these things are wrong. </a:t>
            </a:r>
            <a:br>
              <a:rPr lang="en-GB" sz="2800" dirty="0">
                <a:latin typeface="Comic Sans MS" panose="030F0702030302020204" pitchFamily="66" charset="0"/>
              </a:rPr>
            </a:br>
            <a:endParaRPr lang="en-US" sz="2800" b="1" baseline="30000" dirty="0">
              <a:latin typeface="Comic Sans MS" panose="030F0702030302020204" pitchFamily="66" charset="0"/>
            </a:endParaRPr>
          </a:p>
        </p:txBody>
      </p:sp>
      <p:pic>
        <p:nvPicPr>
          <p:cNvPr id="12" name="Picture 11" descr="A close up of a logo&#10;&#10;Description automatically generated">
            <a:extLst>
              <a:ext uri="{FF2B5EF4-FFF2-40B4-BE49-F238E27FC236}">
                <a16:creationId xmlns:a16="http://schemas.microsoft.com/office/drawing/2014/main" id="{23BA86CD-A2E3-4F8E-986D-F6FDB57090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15850" y="1998687"/>
            <a:ext cx="2248502" cy="3457551"/>
          </a:xfrm>
          <a:prstGeom prst="rect">
            <a:avLst/>
          </a:prstGeom>
        </p:spPr>
      </p:pic>
      <p:sp>
        <p:nvSpPr>
          <p:cNvPr id="5" name="Rectangle 4">
            <a:extLst>
              <a:ext uri="{FF2B5EF4-FFF2-40B4-BE49-F238E27FC236}">
                <a16:creationId xmlns:a16="http://schemas.microsoft.com/office/drawing/2014/main" id="{9BD2C93E-58C9-4981-A6B1-3224755C8C9B}"/>
              </a:ext>
            </a:extLst>
          </p:cNvPr>
          <p:cNvSpPr/>
          <p:nvPr/>
        </p:nvSpPr>
        <p:spPr>
          <a:xfrm>
            <a:off x="2324100" y="318739"/>
            <a:ext cx="7324441" cy="584775"/>
          </a:xfrm>
          <a:prstGeom prst="rect">
            <a:avLst/>
          </a:prstGeom>
        </p:spPr>
        <p:txBody>
          <a:bodyPr wrap="none">
            <a:spAutoFit/>
          </a:bodyPr>
          <a:lstStyle/>
          <a:p>
            <a:r>
              <a:rPr lang="en-GB" sz="3200" b="1" dirty="0">
                <a:solidFill>
                  <a:srgbClr val="FF0000"/>
                </a:solidFill>
                <a:latin typeface="Comic Sans MS" panose="030F0702030302020204" pitchFamily="66" charset="0"/>
              </a:rPr>
              <a:t>Galatians chapter </a:t>
            </a:r>
            <a:r>
              <a:rPr lang="en-GB" sz="3200" b="1" i="0" dirty="0">
                <a:solidFill>
                  <a:srgbClr val="FF0000"/>
                </a:solidFill>
                <a:effectLst/>
                <a:latin typeface="Comic Sans MS" panose="030F0702030302020204" pitchFamily="66" charset="0"/>
              </a:rPr>
              <a:t>5 </a:t>
            </a:r>
            <a:r>
              <a:rPr lang="en-GB" sz="3200" b="1" dirty="0">
                <a:solidFill>
                  <a:srgbClr val="FF0000"/>
                </a:solidFill>
                <a:latin typeface="Comic Sans MS" panose="030F0702030302020204" pitchFamily="66" charset="0"/>
              </a:rPr>
              <a:t>verses 22 - 23</a:t>
            </a:r>
          </a:p>
        </p:txBody>
      </p:sp>
      <p:sp>
        <p:nvSpPr>
          <p:cNvPr id="8" name="Rectangle 7">
            <a:hlinkClick r:id="rId3" action="ppaction://hlinksldjump"/>
            <a:extLst>
              <a:ext uri="{FF2B5EF4-FFF2-40B4-BE49-F238E27FC236}">
                <a16:creationId xmlns:a16="http://schemas.microsoft.com/office/drawing/2014/main" id="{E99A3E2E-818C-4521-A329-533B3FA061DA}"/>
              </a:ext>
            </a:extLst>
          </p:cNvPr>
          <p:cNvSpPr/>
          <p:nvPr/>
        </p:nvSpPr>
        <p:spPr>
          <a:xfrm>
            <a:off x="-249569" y="-561975"/>
            <a:ext cx="12691137" cy="7981950"/>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19A127FC-58D2-49F6-AFA1-DEABCA2DAA1D}"/>
              </a:ext>
            </a:extLst>
          </p:cNvPr>
          <p:cNvGrpSpPr/>
          <p:nvPr/>
        </p:nvGrpSpPr>
        <p:grpSpPr>
          <a:xfrm>
            <a:off x="9835076" y="5986585"/>
            <a:ext cx="2011680" cy="941878"/>
            <a:chOff x="3474720" y="-1626814"/>
            <a:chExt cx="2011680" cy="941878"/>
          </a:xfrm>
        </p:grpSpPr>
        <p:sp>
          <p:nvSpPr>
            <p:cNvPr id="18" name="Arrow: Right 17">
              <a:extLst>
                <a:ext uri="{FF2B5EF4-FFF2-40B4-BE49-F238E27FC236}">
                  <a16:creationId xmlns:a16="http://schemas.microsoft.com/office/drawing/2014/main" id="{BECE48A4-2867-4327-BE64-423D151275F9}"/>
                </a:ext>
              </a:extLst>
            </p:cNvPr>
            <p:cNvSpPr/>
            <p:nvPr/>
          </p:nvSpPr>
          <p:spPr>
            <a:xfrm>
              <a:off x="3474720" y="-1626814"/>
              <a:ext cx="2011680" cy="94187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427E64A-3980-4BE1-B9AD-433F7B9A8492}"/>
                </a:ext>
              </a:extLst>
            </p:cNvPr>
            <p:cNvSpPr txBox="1"/>
            <p:nvPr/>
          </p:nvSpPr>
          <p:spPr>
            <a:xfrm>
              <a:off x="3474720" y="-1390458"/>
              <a:ext cx="1749197" cy="461665"/>
            </a:xfrm>
            <a:prstGeom prst="rect">
              <a:avLst/>
            </a:prstGeom>
            <a:noFill/>
          </p:spPr>
          <p:txBody>
            <a:bodyPr wrap="none" rtlCol="0">
              <a:spAutoFit/>
            </a:bodyPr>
            <a:lstStyle/>
            <a:p>
              <a:r>
                <a:rPr lang="en-US" sz="2400" dirty="0">
                  <a:latin typeface="Comic Sans MS" panose="030F0702030302020204" pitchFamily="66" charset="0"/>
                </a:rPr>
                <a:t>Next Slide</a:t>
              </a:r>
              <a:endParaRPr lang="en-GB" sz="2400" dirty="0">
                <a:latin typeface="Comic Sans MS" panose="030F0702030302020204" pitchFamily="66" charset="0"/>
              </a:endParaRPr>
            </a:p>
          </p:txBody>
        </p:sp>
      </p:grpSp>
    </p:spTree>
    <p:extLst>
      <p:ext uri="{BB962C8B-B14F-4D97-AF65-F5344CB8AC3E}">
        <p14:creationId xmlns:p14="http://schemas.microsoft.com/office/powerpoint/2010/main" val="311305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500"/>
                                  </p:stCondLst>
                                  <p:childTnLst>
                                    <p:animMotion origin="layout" path="M 2.22045E-16 1.48148E-6 L -0.2944 0.00023 " pathEditMode="relative" rAng="0" ptsTypes="AA">
                                      <p:cBhvr>
                                        <p:cTn id="6" dur="2000" fill="hold"/>
                                        <p:tgtEl>
                                          <p:spTgt spid="12"/>
                                        </p:tgtEl>
                                        <p:attrNameLst>
                                          <p:attrName>ppt_x</p:attrName>
                                          <p:attrName>ppt_y</p:attrName>
                                        </p:attrNameLst>
                                      </p:cBhvr>
                                      <p:rCtr x="-14727" y="0"/>
                                    </p:animMotion>
                                  </p:childTnLst>
                                </p:cTn>
                              </p:par>
                            </p:childTnLst>
                          </p:cTn>
                        </p:par>
                        <p:par>
                          <p:cTn id="7" fill="hold">
                            <p:stCondLst>
                              <p:cond delay="2500"/>
                            </p:stCondLst>
                            <p:childTnLst>
                              <p:par>
                                <p:cTn id="8" presetID="22" presetClass="entr" presetSubtype="1" fill="hold" grpId="0" nodeType="afterEffect">
                                  <p:stCondLst>
                                    <p:cond delay="25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1500"/>
                                        <p:tgtEl>
                                          <p:spTgt spid="10"/>
                                        </p:tgtEl>
                                      </p:cBhvr>
                                    </p:animEffect>
                                  </p:childTnLst>
                                </p:cTn>
                              </p:par>
                            </p:childTnLst>
                          </p:cTn>
                        </p:par>
                        <p:par>
                          <p:cTn id="11" fill="hold">
                            <p:stCondLst>
                              <p:cond delay="4250"/>
                            </p:stCondLst>
                            <p:childTnLst>
                              <p:par>
                                <p:cTn id="12" presetID="22" presetClass="entr" presetSubtype="8" fill="hold" nodeType="afterEffect">
                                  <p:stCondLst>
                                    <p:cond delay="100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0A2BA5-B636-4AFE-AB31-C74FB002F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284" y="2712134"/>
            <a:ext cx="1921428" cy="3532176"/>
          </a:xfrm>
          <a:prstGeom prst="rect">
            <a:avLst/>
          </a:prstGeom>
        </p:spPr>
      </p:pic>
      <p:pic>
        <p:nvPicPr>
          <p:cNvPr id="3" name="Picture 2" descr="A picture containing clipart, vector graphics&#10;&#10;Description automatically generated">
            <a:extLst>
              <a:ext uri="{FF2B5EF4-FFF2-40B4-BE49-F238E27FC236}">
                <a16:creationId xmlns:a16="http://schemas.microsoft.com/office/drawing/2014/main" id="{46E5F214-E530-44E2-BF02-6A7D68398D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5475" y="2550307"/>
            <a:ext cx="1995734" cy="3670985"/>
          </a:xfrm>
          <a:prstGeom prst="rect">
            <a:avLst/>
          </a:prstGeom>
        </p:spPr>
      </p:pic>
      <p:grpSp>
        <p:nvGrpSpPr>
          <p:cNvPr id="4" name="Group 3">
            <a:extLst>
              <a:ext uri="{FF2B5EF4-FFF2-40B4-BE49-F238E27FC236}">
                <a16:creationId xmlns:a16="http://schemas.microsoft.com/office/drawing/2014/main" id="{22EEC614-4CF8-4C51-9F09-5F120C82907F}"/>
              </a:ext>
            </a:extLst>
          </p:cNvPr>
          <p:cNvGrpSpPr/>
          <p:nvPr/>
        </p:nvGrpSpPr>
        <p:grpSpPr>
          <a:xfrm>
            <a:off x="1844843" y="1636064"/>
            <a:ext cx="7603958" cy="1676631"/>
            <a:chOff x="1419701" y="3404507"/>
            <a:chExt cx="6273706" cy="1506207"/>
          </a:xfrm>
        </p:grpSpPr>
        <p:sp>
          <p:nvSpPr>
            <p:cNvPr id="5" name="Speech Bubble: Rectangle with Corners Rounded 4">
              <a:extLst>
                <a:ext uri="{FF2B5EF4-FFF2-40B4-BE49-F238E27FC236}">
                  <a16:creationId xmlns:a16="http://schemas.microsoft.com/office/drawing/2014/main" id="{48A9372D-299B-4D0D-8830-E9A3D834DE23}"/>
                </a:ext>
              </a:extLst>
            </p:cNvPr>
            <p:cNvSpPr/>
            <p:nvPr/>
          </p:nvSpPr>
          <p:spPr>
            <a:xfrm>
              <a:off x="1419701" y="3404507"/>
              <a:ext cx="6273706" cy="1419859"/>
            </a:xfrm>
            <a:prstGeom prst="wedgeRoundRectCallout">
              <a:avLst>
                <a:gd name="adj1" fmla="val -52726"/>
                <a:gd name="adj2" fmla="val 68052"/>
                <a:gd name="adj3" fmla="val 16667"/>
              </a:avLst>
            </a:prstGeom>
            <a:solidFill>
              <a:schemeClr val="bg1">
                <a:alpha val="25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95873F3-6249-4A14-B1A2-4467902F9B6C}"/>
                </a:ext>
              </a:extLst>
            </p:cNvPr>
            <p:cNvSpPr txBox="1"/>
            <p:nvPr/>
          </p:nvSpPr>
          <p:spPr>
            <a:xfrm>
              <a:off x="1531494" y="3467943"/>
              <a:ext cx="6161913" cy="1442771"/>
            </a:xfrm>
            <a:prstGeom prst="rect">
              <a:avLst/>
            </a:prstGeom>
            <a:noFill/>
            <a:ln>
              <a:noFill/>
            </a:ln>
          </p:spPr>
          <p:txBody>
            <a:bodyPr wrap="square" rtlCol="0">
              <a:spAutoFit/>
            </a:bodyPr>
            <a:lstStyle/>
            <a:p>
              <a:pPr algn="ctr">
                <a:lnSpc>
                  <a:spcPts val="4000"/>
                </a:lnSpc>
              </a:pPr>
              <a:r>
                <a:rPr lang="en-US" sz="3200" dirty="0">
                  <a:latin typeface="Comic Sans MS" panose="030F0702030302020204" pitchFamily="66" charset="0"/>
                </a:rPr>
                <a:t>The Bible tells us that if we trust and follow Jesus then we will have this Fruit of the Spirit in our lives.</a:t>
              </a:r>
            </a:p>
          </p:txBody>
        </p:sp>
      </p:grpSp>
      <p:grpSp>
        <p:nvGrpSpPr>
          <p:cNvPr id="9" name="Group 8">
            <a:extLst>
              <a:ext uri="{FF2B5EF4-FFF2-40B4-BE49-F238E27FC236}">
                <a16:creationId xmlns:a16="http://schemas.microsoft.com/office/drawing/2014/main" id="{069069FF-3B76-439E-A1E9-4AEB2D0E8FB9}"/>
              </a:ext>
            </a:extLst>
          </p:cNvPr>
          <p:cNvGrpSpPr/>
          <p:nvPr/>
        </p:nvGrpSpPr>
        <p:grpSpPr>
          <a:xfrm>
            <a:off x="1304608" y="296583"/>
            <a:ext cx="8588736" cy="1107536"/>
            <a:chOff x="7701657" y="3605994"/>
            <a:chExt cx="4921087" cy="1747420"/>
          </a:xfrm>
        </p:grpSpPr>
        <p:sp>
          <p:nvSpPr>
            <p:cNvPr id="10" name="Speech Bubble: Rectangle with Corners Rounded 9">
              <a:extLst>
                <a:ext uri="{FF2B5EF4-FFF2-40B4-BE49-F238E27FC236}">
                  <a16:creationId xmlns:a16="http://schemas.microsoft.com/office/drawing/2014/main" id="{FF061B74-6583-4F32-A8E3-1F638E13C6EA}"/>
                </a:ext>
              </a:extLst>
            </p:cNvPr>
            <p:cNvSpPr/>
            <p:nvPr/>
          </p:nvSpPr>
          <p:spPr>
            <a:xfrm>
              <a:off x="7701657" y="3605994"/>
              <a:ext cx="4921086" cy="1694400"/>
            </a:xfrm>
            <a:prstGeom prst="wedgeRoundRectCallout">
              <a:avLst>
                <a:gd name="adj1" fmla="val 48663"/>
                <a:gd name="adj2" fmla="val 240277"/>
                <a:gd name="adj3" fmla="val 16667"/>
              </a:avLst>
            </a:prstGeom>
            <a:solidFill>
              <a:schemeClr val="bg1">
                <a:alpha val="20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8609DCA4-C186-4077-A94B-EEEBB6B2D0A0}"/>
                </a:ext>
              </a:extLst>
            </p:cNvPr>
            <p:cNvSpPr txBox="1"/>
            <p:nvPr/>
          </p:nvSpPr>
          <p:spPr>
            <a:xfrm>
              <a:off x="7701658" y="3628840"/>
              <a:ext cx="4921086" cy="1724574"/>
            </a:xfrm>
            <a:prstGeom prst="rect">
              <a:avLst/>
            </a:prstGeom>
            <a:noFill/>
            <a:ln>
              <a:noFill/>
            </a:ln>
          </p:spPr>
          <p:txBody>
            <a:bodyPr wrap="square" rtlCol="0">
              <a:spAutoFit/>
            </a:bodyPr>
            <a:lstStyle/>
            <a:p>
              <a:pPr algn="ctr">
                <a:lnSpc>
                  <a:spcPts val="4000"/>
                </a:lnSpc>
              </a:pPr>
              <a:r>
                <a:rPr lang="en-US" sz="3200" dirty="0">
                  <a:solidFill>
                    <a:srgbClr val="FF0000"/>
                  </a:solidFill>
                  <a:latin typeface="Comic Sans MS" panose="030F0702030302020204" pitchFamily="66" charset="0"/>
                </a:rPr>
                <a:t>All those characteristics look really good and I would like to be like that. </a:t>
              </a:r>
            </a:p>
          </p:txBody>
        </p:sp>
      </p:grpSp>
      <p:grpSp>
        <p:nvGrpSpPr>
          <p:cNvPr id="14" name="Group 13">
            <a:extLst>
              <a:ext uri="{FF2B5EF4-FFF2-40B4-BE49-F238E27FC236}">
                <a16:creationId xmlns:a16="http://schemas.microsoft.com/office/drawing/2014/main" id="{4E02F1DE-3675-475D-8E6C-328FACF6E0E9}"/>
              </a:ext>
            </a:extLst>
          </p:cNvPr>
          <p:cNvGrpSpPr/>
          <p:nvPr/>
        </p:nvGrpSpPr>
        <p:grpSpPr>
          <a:xfrm>
            <a:off x="3157455" y="4542316"/>
            <a:ext cx="5524164" cy="1218011"/>
            <a:chOff x="7603018" y="3685804"/>
            <a:chExt cx="4110927" cy="1694399"/>
          </a:xfrm>
        </p:grpSpPr>
        <p:sp>
          <p:nvSpPr>
            <p:cNvPr id="15" name="Speech Bubble: Rectangle with Corners Rounded 14">
              <a:extLst>
                <a:ext uri="{FF2B5EF4-FFF2-40B4-BE49-F238E27FC236}">
                  <a16:creationId xmlns:a16="http://schemas.microsoft.com/office/drawing/2014/main" id="{590C1BC2-4659-4859-B559-D45F7A8C2DF6}"/>
                </a:ext>
              </a:extLst>
            </p:cNvPr>
            <p:cNvSpPr/>
            <p:nvPr/>
          </p:nvSpPr>
          <p:spPr>
            <a:xfrm>
              <a:off x="7603018" y="3685804"/>
              <a:ext cx="4110927" cy="1694399"/>
            </a:xfrm>
            <a:prstGeom prst="wedgeRoundRectCallout">
              <a:avLst>
                <a:gd name="adj1" fmla="val -77087"/>
                <a:gd name="adj2" fmla="val -135325"/>
                <a:gd name="adj3" fmla="val 16667"/>
              </a:avLst>
            </a:prstGeom>
            <a:solidFill>
              <a:schemeClr val="bg1">
                <a:alpha val="20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EC76363F-C29B-43F7-B9F8-27A16257D706}"/>
                </a:ext>
              </a:extLst>
            </p:cNvPr>
            <p:cNvSpPr txBox="1"/>
            <p:nvPr/>
          </p:nvSpPr>
          <p:spPr>
            <a:xfrm>
              <a:off x="7603018" y="3748300"/>
              <a:ext cx="4110926" cy="1520572"/>
            </a:xfrm>
            <a:prstGeom prst="rect">
              <a:avLst/>
            </a:prstGeom>
            <a:noFill/>
            <a:ln>
              <a:noFill/>
            </a:ln>
          </p:spPr>
          <p:txBody>
            <a:bodyPr wrap="square" rtlCol="0">
              <a:spAutoFit/>
            </a:bodyPr>
            <a:lstStyle/>
            <a:p>
              <a:pPr algn="ctr">
                <a:lnSpc>
                  <a:spcPts val="4000"/>
                </a:lnSpc>
              </a:pPr>
              <a:r>
                <a:rPr lang="en-US" sz="3200" dirty="0">
                  <a:latin typeface="Comic Sans MS" panose="030F0702030302020204" pitchFamily="66" charset="0"/>
                </a:rPr>
                <a:t>Let’s see what songs the Music Man has today.</a:t>
              </a:r>
            </a:p>
          </p:txBody>
        </p:sp>
      </p:grpSp>
      <p:sp>
        <p:nvSpPr>
          <p:cNvPr id="13" name="Rectangle 12">
            <a:hlinkClick r:id="rId5" action="ppaction://hlinksldjump"/>
            <a:extLst>
              <a:ext uri="{FF2B5EF4-FFF2-40B4-BE49-F238E27FC236}">
                <a16:creationId xmlns:a16="http://schemas.microsoft.com/office/drawing/2014/main" id="{A79FAAB8-1C48-448E-8867-09A66D183DC3}"/>
              </a:ext>
            </a:extLst>
          </p:cNvPr>
          <p:cNvSpPr/>
          <p:nvPr/>
        </p:nvSpPr>
        <p:spPr>
          <a:xfrm>
            <a:off x="-249569" y="-561975"/>
            <a:ext cx="12691137" cy="7981950"/>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A6C360BA-9030-4A4A-B16A-B8BBC450A56E}"/>
              </a:ext>
            </a:extLst>
          </p:cNvPr>
          <p:cNvGrpSpPr/>
          <p:nvPr/>
        </p:nvGrpSpPr>
        <p:grpSpPr>
          <a:xfrm>
            <a:off x="9835076" y="5986585"/>
            <a:ext cx="2011680" cy="941878"/>
            <a:chOff x="3474720" y="-1626814"/>
            <a:chExt cx="2011680" cy="941878"/>
          </a:xfrm>
        </p:grpSpPr>
        <p:sp>
          <p:nvSpPr>
            <p:cNvPr id="18" name="Arrow: Right 17">
              <a:extLst>
                <a:ext uri="{FF2B5EF4-FFF2-40B4-BE49-F238E27FC236}">
                  <a16:creationId xmlns:a16="http://schemas.microsoft.com/office/drawing/2014/main" id="{F18CDD3D-FD59-47EE-AC8F-C99A72C402F6}"/>
                </a:ext>
              </a:extLst>
            </p:cNvPr>
            <p:cNvSpPr/>
            <p:nvPr/>
          </p:nvSpPr>
          <p:spPr>
            <a:xfrm>
              <a:off x="3474720" y="-1626814"/>
              <a:ext cx="2011680" cy="94187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1D0BE019-E299-4EF0-BA43-36845817DFEB}"/>
                </a:ext>
              </a:extLst>
            </p:cNvPr>
            <p:cNvSpPr txBox="1"/>
            <p:nvPr/>
          </p:nvSpPr>
          <p:spPr>
            <a:xfrm>
              <a:off x="3474720" y="-1390458"/>
              <a:ext cx="1749197" cy="461665"/>
            </a:xfrm>
            <a:prstGeom prst="rect">
              <a:avLst/>
            </a:prstGeom>
            <a:noFill/>
          </p:spPr>
          <p:txBody>
            <a:bodyPr wrap="none" rtlCol="0">
              <a:spAutoFit/>
            </a:bodyPr>
            <a:lstStyle/>
            <a:p>
              <a:r>
                <a:rPr lang="en-US" sz="2400" dirty="0">
                  <a:latin typeface="Comic Sans MS" panose="030F0702030302020204" pitchFamily="66" charset="0"/>
                </a:rPr>
                <a:t>Next Slide</a:t>
              </a:r>
              <a:endParaRPr lang="en-GB" sz="2400" dirty="0">
                <a:latin typeface="Comic Sans MS" panose="030F0702030302020204" pitchFamily="66" charset="0"/>
              </a:endParaRPr>
            </a:p>
          </p:txBody>
        </p:sp>
      </p:grpSp>
    </p:spTree>
    <p:extLst>
      <p:ext uri="{BB962C8B-B14F-4D97-AF65-F5344CB8AC3E}">
        <p14:creationId xmlns:p14="http://schemas.microsoft.com/office/powerpoint/2010/main" val="305426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1750"/>
                                        <p:tgtEl>
                                          <p:spTgt spid="9"/>
                                        </p:tgtEl>
                                      </p:cBhvr>
                                    </p:animEffect>
                                  </p:childTnLst>
                                </p:cTn>
                              </p:par>
                            </p:childTnLst>
                          </p:cTn>
                        </p:par>
                        <p:par>
                          <p:cTn id="8" fill="hold">
                            <p:stCondLst>
                              <p:cond delay="2000"/>
                            </p:stCondLst>
                            <p:childTnLst>
                              <p:par>
                                <p:cTn id="9" presetID="22" presetClass="entr" presetSubtype="8" fill="hold" nodeType="afterEffect">
                                  <p:stCondLst>
                                    <p:cond delay="2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750"/>
                                        <p:tgtEl>
                                          <p:spTgt spid="4"/>
                                        </p:tgtEl>
                                      </p:cBhvr>
                                    </p:animEffect>
                                  </p:childTnLst>
                                </p:cTn>
                              </p:par>
                            </p:childTnLst>
                          </p:cTn>
                        </p:par>
                        <p:par>
                          <p:cTn id="12" fill="hold">
                            <p:stCondLst>
                              <p:cond delay="6250"/>
                            </p:stCondLst>
                            <p:childTnLst>
                              <p:par>
                                <p:cTn id="13" presetID="22" presetClass="entr" presetSubtype="1" fill="hold" nodeType="afterEffect">
                                  <p:stCondLst>
                                    <p:cond delay="250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1750"/>
                                        <p:tgtEl>
                                          <p:spTgt spid="14"/>
                                        </p:tgtEl>
                                      </p:cBhvr>
                                    </p:animEffect>
                                  </p:childTnLst>
                                </p:cTn>
                              </p:par>
                            </p:childTnLst>
                          </p:cTn>
                        </p:par>
                        <p:par>
                          <p:cTn id="16" fill="hold">
                            <p:stCondLst>
                              <p:cond delay="10500"/>
                            </p:stCondLst>
                            <p:childTnLst>
                              <p:par>
                                <p:cTn id="17" presetID="22" presetClass="entr" presetSubtype="8" fill="hold" nodeType="afterEffect">
                                  <p:stCondLst>
                                    <p:cond delay="100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ign, clock&#10;&#10;Description automatically generated">
            <a:extLst>
              <a:ext uri="{FF2B5EF4-FFF2-40B4-BE49-F238E27FC236}">
                <a16:creationId xmlns:a16="http://schemas.microsoft.com/office/drawing/2014/main" id="{BE9D08CD-11E8-4259-815D-8CDF9E6415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9496" y="2226853"/>
            <a:ext cx="1967359" cy="3335747"/>
          </a:xfrm>
          <a:prstGeom prst="rect">
            <a:avLst/>
          </a:prstGeom>
        </p:spPr>
      </p:pic>
      <p:pic>
        <p:nvPicPr>
          <p:cNvPr id="7" name="Picture 6" descr="A drawing of a cartoon character&#10;&#10;Description automatically generated">
            <a:extLst>
              <a:ext uri="{FF2B5EF4-FFF2-40B4-BE49-F238E27FC236}">
                <a16:creationId xmlns:a16="http://schemas.microsoft.com/office/drawing/2014/main" id="{F6179295-5B6C-4590-947A-9A26E0A6FA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3920" y="2355366"/>
            <a:ext cx="1921429" cy="3207234"/>
          </a:xfrm>
          <a:prstGeom prst="rect">
            <a:avLst/>
          </a:prstGeom>
        </p:spPr>
      </p:pic>
      <p:grpSp>
        <p:nvGrpSpPr>
          <p:cNvPr id="8" name="Group 7">
            <a:extLst>
              <a:ext uri="{FF2B5EF4-FFF2-40B4-BE49-F238E27FC236}">
                <a16:creationId xmlns:a16="http://schemas.microsoft.com/office/drawing/2014/main" id="{0B80A3FB-36E2-4F8C-88C8-6C2ACD638420}"/>
              </a:ext>
            </a:extLst>
          </p:cNvPr>
          <p:cNvGrpSpPr/>
          <p:nvPr/>
        </p:nvGrpSpPr>
        <p:grpSpPr>
          <a:xfrm>
            <a:off x="1235242" y="276122"/>
            <a:ext cx="8410786" cy="1842807"/>
            <a:chOff x="1136171" y="270933"/>
            <a:chExt cx="9347200" cy="1274322"/>
          </a:xfrm>
        </p:grpSpPr>
        <p:sp>
          <p:nvSpPr>
            <p:cNvPr id="9" name="Speech Bubble: Rectangle with Corners Rounded 8">
              <a:extLst>
                <a:ext uri="{FF2B5EF4-FFF2-40B4-BE49-F238E27FC236}">
                  <a16:creationId xmlns:a16="http://schemas.microsoft.com/office/drawing/2014/main" id="{C33F7708-E527-4272-B33A-C0FFB8844F78}"/>
                </a:ext>
              </a:extLst>
            </p:cNvPr>
            <p:cNvSpPr/>
            <p:nvPr/>
          </p:nvSpPr>
          <p:spPr>
            <a:xfrm>
              <a:off x="1136171" y="270933"/>
              <a:ext cx="9347200" cy="1274322"/>
            </a:xfrm>
            <a:prstGeom prst="wedgeRoundRectCallout">
              <a:avLst>
                <a:gd name="adj1" fmla="val 43566"/>
                <a:gd name="adj2" fmla="val 98667"/>
                <a:gd name="adj3" fmla="val 16667"/>
              </a:avLst>
            </a:prstGeom>
            <a:no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8458861A-C92D-4C89-A22B-033CDD1B228A}"/>
                </a:ext>
              </a:extLst>
            </p:cNvPr>
            <p:cNvSpPr txBox="1"/>
            <p:nvPr/>
          </p:nvSpPr>
          <p:spPr>
            <a:xfrm>
              <a:off x="2070961" y="379020"/>
              <a:ext cx="7477617" cy="549601"/>
            </a:xfrm>
            <a:prstGeom prst="rect">
              <a:avLst/>
            </a:prstGeom>
            <a:noFill/>
          </p:spPr>
          <p:txBody>
            <a:bodyPr wrap="square" rtlCol="0">
              <a:spAutoFit/>
            </a:bodyPr>
            <a:lstStyle/>
            <a:p>
              <a:pPr algn="ctr"/>
              <a:r>
                <a:rPr lang="en-US" sz="3200" dirty="0">
                  <a:solidFill>
                    <a:srgbClr val="0000CC"/>
                  </a:solidFill>
                  <a:latin typeface="Comic Sans MS" panose="030F0702030302020204" pitchFamily="66" charset="0"/>
                </a:rPr>
                <a:t>Good Morning! </a:t>
              </a:r>
            </a:p>
          </p:txBody>
        </p:sp>
      </p:grpSp>
      <p:sp>
        <p:nvSpPr>
          <p:cNvPr id="11" name="TextBox 10">
            <a:extLst>
              <a:ext uri="{FF2B5EF4-FFF2-40B4-BE49-F238E27FC236}">
                <a16:creationId xmlns:a16="http://schemas.microsoft.com/office/drawing/2014/main" id="{25EDEA37-1FE5-40DD-9F83-A5A115F31AC8}"/>
              </a:ext>
            </a:extLst>
          </p:cNvPr>
          <p:cNvSpPr txBox="1"/>
          <p:nvPr/>
        </p:nvSpPr>
        <p:spPr>
          <a:xfrm>
            <a:off x="1235241" y="1000706"/>
            <a:ext cx="8410787" cy="1077218"/>
          </a:xfrm>
          <a:prstGeom prst="rect">
            <a:avLst/>
          </a:prstGeom>
          <a:noFill/>
        </p:spPr>
        <p:txBody>
          <a:bodyPr wrap="square" rtlCol="0">
            <a:spAutoFit/>
          </a:bodyPr>
          <a:lstStyle/>
          <a:p>
            <a:pPr algn="ctr"/>
            <a:r>
              <a:rPr lang="en-US" sz="3200" dirty="0">
                <a:solidFill>
                  <a:srgbClr val="0000CC"/>
                </a:solidFill>
                <a:latin typeface="Comic Sans MS" panose="030F0702030302020204" pitchFamily="66" charset="0"/>
              </a:rPr>
              <a:t>I have a new song which we will be playing for the next few weeks.</a:t>
            </a:r>
            <a:endParaRPr lang="en-GB" sz="3200" dirty="0">
              <a:solidFill>
                <a:srgbClr val="0000CC"/>
              </a:solidFill>
              <a:latin typeface="Comic Sans MS" panose="030F0702030302020204" pitchFamily="66" charset="0"/>
            </a:endParaRPr>
          </a:p>
        </p:txBody>
      </p:sp>
      <p:grpSp>
        <p:nvGrpSpPr>
          <p:cNvPr id="12" name="Group 11">
            <a:extLst>
              <a:ext uri="{FF2B5EF4-FFF2-40B4-BE49-F238E27FC236}">
                <a16:creationId xmlns:a16="http://schemas.microsoft.com/office/drawing/2014/main" id="{3783DACD-BD69-4C67-9DA5-28B1B23A5095}"/>
              </a:ext>
            </a:extLst>
          </p:cNvPr>
          <p:cNvGrpSpPr/>
          <p:nvPr/>
        </p:nvGrpSpPr>
        <p:grpSpPr>
          <a:xfrm>
            <a:off x="1080120" y="2706456"/>
            <a:ext cx="6015844" cy="1355878"/>
            <a:chOff x="1136171" y="270933"/>
            <a:chExt cx="9347200" cy="1274322"/>
          </a:xfrm>
        </p:grpSpPr>
        <p:sp>
          <p:nvSpPr>
            <p:cNvPr id="13" name="Speech Bubble: Rectangle with Corners Rounded 12">
              <a:extLst>
                <a:ext uri="{FF2B5EF4-FFF2-40B4-BE49-F238E27FC236}">
                  <a16:creationId xmlns:a16="http://schemas.microsoft.com/office/drawing/2014/main" id="{B5EF09D7-28D3-4243-AAFB-B765840828A7}"/>
                </a:ext>
              </a:extLst>
            </p:cNvPr>
            <p:cNvSpPr/>
            <p:nvPr/>
          </p:nvSpPr>
          <p:spPr>
            <a:xfrm>
              <a:off x="1136171" y="270933"/>
              <a:ext cx="9347200" cy="1274322"/>
            </a:xfrm>
            <a:prstGeom prst="wedgeRoundRectCallout">
              <a:avLst>
                <a:gd name="adj1" fmla="val 83631"/>
                <a:gd name="adj2" fmla="val -26228"/>
                <a:gd name="adj3" fmla="val 16667"/>
              </a:avLst>
            </a:prstGeom>
            <a:no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92455764-B037-44E5-BEF7-27CDB3D7F53D}"/>
                </a:ext>
              </a:extLst>
            </p:cNvPr>
            <p:cNvSpPr txBox="1"/>
            <p:nvPr/>
          </p:nvSpPr>
          <p:spPr>
            <a:xfrm>
              <a:off x="1610718" y="318098"/>
              <a:ext cx="7803178" cy="549601"/>
            </a:xfrm>
            <a:prstGeom prst="rect">
              <a:avLst/>
            </a:prstGeom>
            <a:noFill/>
          </p:spPr>
          <p:txBody>
            <a:bodyPr wrap="none" rtlCol="0">
              <a:spAutoFit/>
            </a:bodyPr>
            <a:lstStyle/>
            <a:p>
              <a:r>
                <a:rPr lang="en-US" sz="3200" dirty="0">
                  <a:solidFill>
                    <a:srgbClr val="0000CC"/>
                  </a:solidFill>
                  <a:latin typeface="Comic Sans MS" panose="030F0702030302020204" pitchFamily="66" charset="0"/>
                </a:rPr>
                <a:t>Let’s worship God by singing:</a:t>
              </a:r>
            </a:p>
          </p:txBody>
        </p:sp>
      </p:grpSp>
      <p:sp>
        <p:nvSpPr>
          <p:cNvPr id="17" name="TextBox 16">
            <a:extLst>
              <a:ext uri="{FF2B5EF4-FFF2-40B4-BE49-F238E27FC236}">
                <a16:creationId xmlns:a16="http://schemas.microsoft.com/office/drawing/2014/main" id="{E533B820-0FED-42E3-B6CF-F743AD559241}"/>
              </a:ext>
            </a:extLst>
          </p:cNvPr>
          <p:cNvSpPr txBox="1"/>
          <p:nvPr/>
        </p:nvSpPr>
        <p:spPr>
          <a:xfrm>
            <a:off x="2062705" y="3374208"/>
            <a:ext cx="4464684" cy="584775"/>
          </a:xfrm>
          <a:prstGeom prst="rect">
            <a:avLst/>
          </a:prstGeom>
          <a:noFill/>
        </p:spPr>
        <p:txBody>
          <a:bodyPr wrap="none" rtlCol="0">
            <a:spAutoFit/>
          </a:bodyPr>
          <a:lstStyle/>
          <a:p>
            <a:r>
              <a:rPr lang="en-US" sz="3200" dirty="0">
                <a:solidFill>
                  <a:srgbClr val="0000CC"/>
                </a:solidFill>
                <a:latin typeface="Comic Sans MS" panose="030F0702030302020204" pitchFamily="66" charset="0"/>
              </a:rPr>
              <a:t>Click on the song title.</a:t>
            </a:r>
            <a:endParaRPr lang="en-GB" sz="3200" dirty="0">
              <a:solidFill>
                <a:srgbClr val="0000CC"/>
              </a:solidFill>
              <a:latin typeface="Comic Sans MS" panose="030F0702030302020204" pitchFamily="66" charset="0"/>
            </a:endParaRPr>
          </a:p>
        </p:txBody>
      </p:sp>
      <p:sp>
        <p:nvSpPr>
          <p:cNvPr id="20" name="Rectangle 19">
            <a:hlinkClick r:id="rId4" action="ppaction://hlinksldjump"/>
            <a:extLst>
              <a:ext uri="{FF2B5EF4-FFF2-40B4-BE49-F238E27FC236}">
                <a16:creationId xmlns:a16="http://schemas.microsoft.com/office/drawing/2014/main" id="{B2DC0D32-FF9D-4022-8034-679130EF3101}"/>
              </a:ext>
            </a:extLst>
          </p:cNvPr>
          <p:cNvSpPr/>
          <p:nvPr/>
        </p:nvSpPr>
        <p:spPr>
          <a:xfrm>
            <a:off x="-249569" y="-616767"/>
            <a:ext cx="12691137" cy="7981950"/>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hlinkClick r:id="rId5"/>
            <a:extLst>
              <a:ext uri="{FF2B5EF4-FFF2-40B4-BE49-F238E27FC236}">
                <a16:creationId xmlns:a16="http://schemas.microsoft.com/office/drawing/2014/main" id="{B84CD0CD-0CBF-4BC3-BCBD-26E60EA284B9}"/>
              </a:ext>
            </a:extLst>
          </p:cNvPr>
          <p:cNvSpPr txBox="1"/>
          <p:nvPr/>
        </p:nvSpPr>
        <p:spPr>
          <a:xfrm>
            <a:off x="2012729" y="4336923"/>
            <a:ext cx="4564635" cy="707886"/>
          </a:xfrm>
          <a:prstGeom prst="rect">
            <a:avLst/>
          </a:prstGeom>
          <a:noFill/>
        </p:spPr>
        <p:txBody>
          <a:bodyPr wrap="square" rtlCol="0">
            <a:spAutoFit/>
          </a:bodyPr>
          <a:lstStyle/>
          <a:p>
            <a:pPr algn="ctr"/>
            <a:r>
              <a:rPr lang="en-GB" sz="4000" b="1" dirty="0">
                <a:solidFill>
                  <a:srgbClr val="0000FF"/>
                </a:solidFill>
              </a:rPr>
              <a:t>Fruit of the Spirit</a:t>
            </a:r>
          </a:p>
        </p:txBody>
      </p:sp>
      <p:sp>
        <p:nvSpPr>
          <p:cNvPr id="19" name="TextBox 18">
            <a:hlinkClick r:id="rId6"/>
            <a:extLst>
              <a:ext uri="{FF2B5EF4-FFF2-40B4-BE49-F238E27FC236}">
                <a16:creationId xmlns:a16="http://schemas.microsoft.com/office/drawing/2014/main" id="{BC2DCD80-7DFE-429B-A4C4-C2C81A586021}"/>
              </a:ext>
            </a:extLst>
          </p:cNvPr>
          <p:cNvSpPr txBox="1"/>
          <p:nvPr/>
        </p:nvSpPr>
        <p:spPr>
          <a:xfrm>
            <a:off x="3281015" y="5421717"/>
            <a:ext cx="4319237" cy="707886"/>
          </a:xfrm>
          <a:prstGeom prst="rect">
            <a:avLst/>
          </a:prstGeom>
          <a:noFill/>
        </p:spPr>
        <p:txBody>
          <a:bodyPr wrap="square" rtlCol="0">
            <a:spAutoFit/>
          </a:bodyPr>
          <a:lstStyle/>
          <a:p>
            <a:pPr algn="ctr"/>
            <a:r>
              <a:rPr lang="en-GB" sz="4000" b="1" dirty="0">
                <a:solidFill>
                  <a:srgbClr val="0000FF"/>
                </a:solidFill>
              </a:rPr>
              <a:t>Light of the World</a:t>
            </a:r>
          </a:p>
        </p:txBody>
      </p:sp>
      <p:grpSp>
        <p:nvGrpSpPr>
          <p:cNvPr id="21" name="Group 20">
            <a:extLst>
              <a:ext uri="{FF2B5EF4-FFF2-40B4-BE49-F238E27FC236}">
                <a16:creationId xmlns:a16="http://schemas.microsoft.com/office/drawing/2014/main" id="{D3134E7A-68DA-41FA-B022-09446451A18D}"/>
              </a:ext>
            </a:extLst>
          </p:cNvPr>
          <p:cNvGrpSpPr/>
          <p:nvPr/>
        </p:nvGrpSpPr>
        <p:grpSpPr>
          <a:xfrm>
            <a:off x="9835076" y="5986585"/>
            <a:ext cx="2011680" cy="941878"/>
            <a:chOff x="3474720" y="-1626814"/>
            <a:chExt cx="2011680" cy="941878"/>
          </a:xfrm>
        </p:grpSpPr>
        <p:sp>
          <p:nvSpPr>
            <p:cNvPr id="22" name="Arrow: Right 21">
              <a:extLst>
                <a:ext uri="{FF2B5EF4-FFF2-40B4-BE49-F238E27FC236}">
                  <a16:creationId xmlns:a16="http://schemas.microsoft.com/office/drawing/2014/main" id="{1FFE3145-75F5-4761-9D1F-E628C92909BC}"/>
                </a:ext>
              </a:extLst>
            </p:cNvPr>
            <p:cNvSpPr/>
            <p:nvPr/>
          </p:nvSpPr>
          <p:spPr>
            <a:xfrm>
              <a:off x="3474720" y="-1626814"/>
              <a:ext cx="2011680" cy="94187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6606C9D7-69F9-4EF3-B891-BF4B89FD9346}"/>
                </a:ext>
              </a:extLst>
            </p:cNvPr>
            <p:cNvSpPr txBox="1"/>
            <p:nvPr/>
          </p:nvSpPr>
          <p:spPr>
            <a:xfrm>
              <a:off x="3474720" y="-1390458"/>
              <a:ext cx="1749197" cy="461665"/>
            </a:xfrm>
            <a:prstGeom prst="rect">
              <a:avLst/>
            </a:prstGeom>
            <a:noFill/>
          </p:spPr>
          <p:txBody>
            <a:bodyPr wrap="none" rtlCol="0">
              <a:spAutoFit/>
            </a:bodyPr>
            <a:lstStyle/>
            <a:p>
              <a:r>
                <a:rPr lang="en-US" sz="2400" dirty="0">
                  <a:latin typeface="Comic Sans MS" panose="030F0702030302020204" pitchFamily="66" charset="0"/>
                </a:rPr>
                <a:t>Next Slide</a:t>
              </a:r>
              <a:endParaRPr lang="en-GB" sz="2400" dirty="0">
                <a:latin typeface="Comic Sans MS" panose="030F0702030302020204" pitchFamily="66" charset="0"/>
              </a:endParaRPr>
            </a:p>
          </p:txBody>
        </p:sp>
      </p:grpSp>
    </p:spTree>
    <p:extLst>
      <p:ext uri="{BB962C8B-B14F-4D97-AF65-F5344CB8AC3E}">
        <p14:creationId xmlns:p14="http://schemas.microsoft.com/office/powerpoint/2010/main" val="101182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250"/>
                                  </p:stCondLst>
                                  <p:childTnLst>
                                    <p:animMotion origin="layout" path="M -2.08333E-6 -4.81481E-6 L -0.33646 0.00047 " pathEditMode="relative" rAng="0" ptsTypes="AA">
                                      <p:cBhvr>
                                        <p:cTn id="6" dur="2000" fill="hold"/>
                                        <p:tgtEl>
                                          <p:spTgt spid="7"/>
                                        </p:tgtEl>
                                        <p:attrNameLst>
                                          <p:attrName>ppt_x</p:attrName>
                                          <p:attrName>ppt_y</p:attrName>
                                        </p:attrNameLst>
                                      </p:cBhvr>
                                      <p:rCtr x="-16823" y="23"/>
                                    </p:animMotion>
                                  </p:childTnLst>
                                </p:cTn>
                              </p:par>
                            </p:childTnLst>
                          </p:cTn>
                        </p:par>
                        <p:par>
                          <p:cTn id="7" fill="hold">
                            <p:stCondLst>
                              <p:cond delay="2250"/>
                            </p:stCondLst>
                            <p:childTnLst>
                              <p:par>
                                <p:cTn id="8" presetID="22" presetClass="entr" presetSubtype="4" fill="hold" nodeType="afterEffect">
                                  <p:stCondLst>
                                    <p:cond delay="25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1750"/>
                                        <p:tgtEl>
                                          <p:spTgt spid="8"/>
                                        </p:tgtEl>
                                      </p:cBhvr>
                                    </p:animEffect>
                                  </p:childTnLst>
                                </p:cTn>
                              </p:par>
                            </p:childTnLst>
                          </p:cTn>
                        </p:par>
                        <p:par>
                          <p:cTn id="11" fill="hold">
                            <p:stCondLst>
                              <p:cond delay="4250"/>
                            </p:stCondLst>
                            <p:childTnLst>
                              <p:par>
                                <p:cTn id="12" presetID="14" presetClass="entr" presetSubtype="10" fill="hold" grpId="0" nodeType="afterEffect">
                                  <p:stCondLst>
                                    <p:cond delay="75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1750"/>
                                        <p:tgtEl>
                                          <p:spTgt spid="11"/>
                                        </p:tgtEl>
                                      </p:cBhvr>
                                    </p:animEffect>
                                  </p:childTnLst>
                                </p:cTn>
                              </p:par>
                            </p:childTnLst>
                          </p:cTn>
                        </p:par>
                        <p:par>
                          <p:cTn id="15" fill="hold">
                            <p:stCondLst>
                              <p:cond delay="6750"/>
                            </p:stCondLst>
                            <p:childTnLst>
                              <p:par>
                                <p:cTn id="16" presetID="1" presetClass="entr" presetSubtype="0" fill="hold" nodeType="afterEffect">
                                  <p:stCondLst>
                                    <p:cond delay="1000"/>
                                  </p:stCondLst>
                                  <p:childTnLst>
                                    <p:set>
                                      <p:cBhvr>
                                        <p:cTn id="17" dur="1" fill="hold">
                                          <p:stCondLst>
                                            <p:cond delay="0"/>
                                          </p:stCondLst>
                                        </p:cTn>
                                        <p:tgtEl>
                                          <p:spTgt spid="3"/>
                                        </p:tgtEl>
                                        <p:attrNameLst>
                                          <p:attrName>style.visibility</p:attrName>
                                        </p:attrNameLst>
                                      </p:cBhvr>
                                      <p:to>
                                        <p:strVal val="visible"/>
                                      </p:to>
                                    </p:set>
                                  </p:childTnLst>
                                </p:cTn>
                              </p:par>
                            </p:childTnLst>
                          </p:cTn>
                        </p:par>
                        <p:par>
                          <p:cTn id="18" fill="hold">
                            <p:stCondLst>
                              <p:cond delay="7750"/>
                            </p:stCondLst>
                            <p:childTnLst>
                              <p:par>
                                <p:cTn id="19" presetID="1" presetClass="exit" presetSubtype="0" fill="hold" nodeType="after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par>
                          <p:cTn id="21" fill="hold">
                            <p:stCondLst>
                              <p:cond delay="7750"/>
                            </p:stCondLst>
                            <p:childTnLst>
                              <p:par>
                                <p:cTn id="22" presetID="2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1750"/>
                                        <p:tgtEl>
                                          <p:spTgt spid="12"/>
                                        </p:tgtEl>
                                      </p:cBhvr>
                                    </p:animEffect>
                                  </p:childTnLst>
                                </p:cTn>
                              </p:par>
                            </p:childTnLst>
                          </p:cTn>
                        </p:par>
                        <p:par>
                          <p:cTn id="25" fill="hold">
                            <p:stCondLst>
                              <p:cond delay="9500"/>
                            </p:stCondLst>
                            <p:childTnLst>
                              <p:par>
                                <p:cTn id="26" presetID="26" presetClass="entr" presetSubtype="0" fill="hold" grpId="0" nodeType="afterEffect">
                                  <p:stCondLst>
                                    <p:cond delay="25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80">
                                          <p:stCondLst>
                                            <p:cond delay="0"/>
                                          </p:stCondLst>
                                        </p:cTn>
                                        <p:tgtEl>
                                          <p:spTgt spid="18"/>
                                        </p:tgtEl>
                                      </p:cBhvr>
                                    </p:animEffect>
                                    <p:anim calcmode="lin" valueType="num">
                                      <p:cBhvr>
                                        <p:cTn id="29"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4" dur="26">
                                          <p:stCondLst>
                                            <p:cond delay="650"/>
                                          </p:stCondLst>
                                        </p:cTn>
                                        <p:tgtEl>
                                          <p:spTgt spid="18"/>
                                        </p:tgtEl>
                                      </p:cBhvr>
                                      <p:to x="100000" y="60000"/>
                                    </p:animScale>
                                    <p:animScale>
                                      <p:cBhvr>
                                        <p:cTn id="35" dur="166" decel="50000">
                                          <p:stCondLst>
                                            <p:cond delay="676"/>
                                          </p:stCondLst>
                                        </p:cTn>
                                        <p:tgtEl>
                                          <p:spTgt spid="18"/>
                                        </p:tgtEl>
                                      </p:cBhvr>
                                      <p:to x="100000" y="100000"/>
                                    </p:animScale>
                                    <p:animScale>
                                      <p:cBhvr>
                                        <p:cTn id="36" dur="26">
                                          <p:stCondLst>
                                            <p:cond delay="1312"/>
                                          </p:stCondLst>
                                        </p:cTn>
                                        <p:tgtEl>
                                          <p:spTgt spid="18"/>
                                        </p:tgtEl>
                                      </p:cBhvr>
                                      <p:to x="100000" y="80000"/>
                                    </p:animScale>
                                    <p:animScale>
                                      <p:cBhvr>
                                        <p:cTn id="37" dur="166" decel="50000">
                                          <p:stCondLst>
                                            <p:cond delay="1338"/>
                                          </p:stCondLst>
                                        </p:cTn>
                                        <p:tgtEl>
                                          <p:spTgt spid="18"/>
                                        </p:tgtEl>
                                      </p:cBhvr>
                                      <p:to x="100000" y="100000"/>
                                    </p:animScale>
                                    <p:animScale>
                                      <p:cBhvr>
                                        <p:cTn id="38" dur="26">
                                          <p:stCondLst>
                                            <p:cond delay="1642"/>
                                          </p:stCondLst>
                                        </p:cTn>
                                        <p:tgtEl>
                                          <p:spTgt spid="18"/>
                                        </p:tgtEl>
                                      </p:cBhvr>
                                      <p:to x="100000" y="90000"/>
                                    </p:animScale>
                                    <p:animScale>
                                      <p:cBhvr>
                                        <p:cTn id="39" dur="166" decel="50000">
                                          <p:stCondLst>
                                            <p:cond delay="1668"/>
                                          </p:stCondLst>
                                        </p:cTn>
                                        <p:tgtEl>
                                          <p:spTgt spid="18"/>
                                        </p:tgtEl>
                                      </p:cBhvr>
                                      <p:to x="100000" y="100000"/>
                                    </p:animScale>
                                    <p:animScale>
                                      <p:cBhvr>
                                        <p:cTn id="40" dur="26">
                                          <p:stCondLst>
                                            <p:cond delay="1808"/>
                                          </p:stCondLst>
                                        </p:cTn>
                                        <p:tgtEl>
                                          <p:spTgt spid="18"/>
                                        </p:tgtEl>
                                      </p:cBhvr>
                                      <p:to x="100000" y="95000"/>
                                    </p:animScale>
                                    <p:animScale>
                                      <p:cBhvr>
                                        <p:cTn id="41" dur="166" decel="50000">
                                          <p:stCondLst>
                                            <p:cond delay="1834"/>
                                          </p:stCondLst>
                                        </p:cTn>
                                        <p:tgtEl>
                                          <p:spTgt spid="18"/>
                                        </p:tgtEl>
                                      </p:cBhvr>
                                      <p:to x="100000" y="100000"/>
                                    </p:animScale>
                                  </p:childTnLst>
                                </p:cTn>
                              </p:par>
                            </p:childTnLst>
                          </p:cTn>
                        </p:par>
                        <p:par>
                          <p:cTn id="42" fill="hold">
                            <p:stCondLst>
                              <p:cond delay="11750"/>
                            </p:stCondLst>
                            <p:childTnLst>
                              <p:par>
                                <p:cTn id="43" presetID="26"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down)">
                                      <p:cBhvr>
                                        <p:cTn id="45" dur="580">
                                          <p:stCondLst>
                                            <p:cond delay="0"/>
                                          </p:stCondLst>
                                        </p:cTn>
                                        <p:tgtEl>
                                          <p:spTgt spid="19"/>
                                        </p:tgtEl>
                                      </p:cBhvr>
                                    </p:animEffect>
                                    <p:anim calcmode="lin" valueType="num">
                                      <p:cBhvr>
                                        <p:cTn id="4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51" dur="26">
                                          <p:stCondLst>
                                            <p:cond delay="650"/>
                                          </p:stCondLst>
                                        </p:cTn>
                                        <p:tgtEl>
                                          <p:spTgt spid="19"/>
                                        </p:tgtEl>
                                      </p:cBhvr>
                                      <p:to x="100000" y="60000"/>
                                    </p:animScale>
                                    <p:animScale>
                                      <p:cBhvr>
                                        <p:cTn id="52" dur="166" decel="50000">
                                          <p:stCondLst>
                                            <p:cond delay="676"/>
                                          </p:stCondLst>
                                        </p:cTn>
                                        <p:tgtEl>
                                          <p:spTgt spid="19"/>
                                        </p:tgtEl>
                                      </p:cBhvr>
                                      <p:to x="100000" y="100000"/>
                                    </p:animScale>
                                    <p:animScale>
                                      <p:cBhvr>
                                        <p:cTn id="53" dur="26">
                                          <p:stCondLst>
                                            <p:cond delay="1312"/>
                                          </p:stCondLst>
                                        </p:cTn>
                                        <p:tgtEl>
                                          <p:spTgt spid="19"/>
                                        </p:tgtEl>
                                      </p:cBhvr>
                                      <p:to x="100000" y="80000"/>
                                    </p:animScale>
                                    <p:animScale>
                                      <p:cBhvr>
                                        <p:cTn id="54" dur="166" decel="50000">
                                          <p:stCondLst>
                                            <p:cond delay="1338"/>
                                          </p:stCondLst>
                                        </p:cTn>
                                        <p:tgtEl>
                                          <p:spTgt spid="19"/>
                                        </p:tgtEl>
                                      </p:cBhvr>
                                      <p:to x="100000" y="100000"/>
                                    </p:animScale>
                                    <p:animScale>
                                      <p:cBhvr>
                                        <p:cTn id="55" dur="26">
                                          <p:stCondLst>
                                            <p:cond delay="1642"/>
                                          </p:stCondLst>
                                        </p:cTn>
                                        <p:tgtEl>
                                          <p:spTgt spid="19"/>
                                        </p:tgtEl>
                                      </p:cBhvr>
                                      <p:to x="100000" y="90000"/>
                                    </p:animScale>
                                    <p:animScale>
                                      <p:cBhvr>
                                        <p:cTn id="56" dur="166" decel="50000">
                                          <p:stCondLst>
                                            <p:cond delay="1668"/>
                                          </p:stCondLst>
                                        </p:cTn>
                                        <p:tgtEl>
                                          <p:spTgt spid="19"/>
                                        </p:tgtEl>
                                      </p:cBhvr>
                                      <p:to x="100000" y="100000"/>
                                    </p:animScale>
                                    <p:animScale>
                                      <p:cBhvr>
                                        <p:cTn id="57" dur="26">
                                          <p:stCondLst>
                                            <p:cond delay="1808"/>
                                          </p:stCondLst>
                                        </p:cTn>
                                        <p:tgtEl>
                                          <p:spTgt spid="19"/>
                                        </p:tgtEl>
                                      </p:cBhvr>
                                      <p:to x="100000" y="95000"/>
                                    </p:animScale>
                                    <p:animScale>
                                      <p:cBhvr>
                                        <p:cTn id="58" dur="166" decel="50000">
                                          <p:stCondLst>
                                            <p:cond delay="1834"/>
                                          </p:stCondLst>
                                        </p:cTn>
                                        <p:tgtEl>
                                          <p:spTgt spid="19"/>
                                        </p:tgtEl>
                                      </p:cBhvr>
                                      <p:to x="100000" y="100000"/>
                                    </p:animScale>
                                  </p:childTnLst>
                                </p:cTn>
                              </p:par>
                            </p:childTnLst>
                          </p:cTn>
                        </p:par>
                        <p:par>
                          <p:cTn id="59" fill="hold">
                            <p:stCondLst>
                              <p:cond delay="13750"/>
                            </p:stCondLst>
                            <p:childTnLst>
                              <p:par>
                                <p:cTn id="60" presetID="14" presetClass="entr" presetSubtype="10" fill="hold" grpId="0" nodeType="afterEffect">
                                  <p:stCondLst>
                                    <p:cond delay="50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1750"/>
                                        <p:tgtEl>
                                          <p:spTgt spid="17"/>
                                        </p:tgtEl>
                                      </p:cBhvr>
                                    </p:animEffect>
                                  </p:childTnLst>
                                </p:cTn>
                              </p:par>
                            </p:childTnLst>
                          </p:cTn>
                        </p:par>
                        <p:par>
                          <p:cTn id="63" fill="hold">
                            <p:stCondLst>
                              <p:cond delay="16000"/>
                            </p:stCondLst>
                            <p:childTnLst>
                              <p:par>
                                <p:cTn id="64" presetID="22" presetClass="entr" presetSubtype="8" fill="hold" nodeType="afterEffect">
                                  <p:stCondLst>
                                    <p:cond delay="1000"/>
                                  </p:stCondLst>
                                  <p:childTnLst>
                                    <p:set>
                                      <p:cBhvr>
                                        <p:cTn id="65" dur="1" fill="hold">
                                          <p:stCondLst>
                                            <p:cond delay="0"/>
                                          </p:stCondLst>
                                        </p:cTn>
                                        <p:tgtEl>
                                          <p:spTgt spid="21"/>
                                        </p:tgtEl>
                                        <p:attrNameLst>
                                          <p:attrName>style.visibility</p:attrName>
                                        </p:attrNameLst>
                                      </p:cBhvr>
                                      <p:to>
                                        <p:strVal val="visible"/>
                                      </p:to>
                                    </p:set>
                                    <p:animEffect transition="in" filter="wipe(left)">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13260</TotalTime>
  <Words>1272</Words>
  <Application>Microsoft Office PowerPoint</Application>
  <PresentationFormat>Widescreen</PresentationFormat>
  <Paragraphs>191</Paragraphs>
  <Slides>27</Slides>
  <Notes>12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Bryan Hancock</dc:creator>
  <cp:lastModifiedBy>Bryan Hancock</cp:lastModifiedBy>
  <cp:revision>465</cp:revision>
  <dcterms:created xsi:type="dcterms:W3CDTF">2020-12-17T20:46:52Z</dcterms:created>
  <dcterms:modified xsi:type="dcterms:W3CDTF">2021-02-10T23:33:14Z</dcterms:modified>
</cp:coreProperties>
</file>