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9" r:id="rId3"/>
    <p:sldId id="263" r:id="rId4"/>
    <p:sldId id="256" r:id="rId5"/>
    <p:sldId id="264" r:id="rId6"/>
    <p:sldId id="265" r:id="rId7"/>
    <p:sldId id="266" r:id="rId8"/>
    <p:sldId id="270" r:id="rId9"/>
    <p:sldId id="269" r:id="rId10"/>
    <p:sldId id="267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50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48" y="108"/>
      </p:cViewPr>
      <p:guideLst>
        <p:guide orient="horz" pos="384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12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01/09/2020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was the lamb to be cooked?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Roasted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Boiled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Fried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said that the lamb had to be roasted.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152659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eaten with the roast lamb?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Roast Potatoes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Bitter Herbs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Mushy Peas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BBE03E28-E3B4-4520-BE77-090674B6F9EE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15265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eaten with the roast lamb?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Roast Potatoes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Bitter Herbs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Mushy Peas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Israelites were told to eat Bitter Herbs with the lamb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ingredient was left out of the bread?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Yeast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Salt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Butter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26D4E574-2AC4-437F-A335-F13155D6BE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ingredient was left out of the bread?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Yeast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Salt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Butter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said to leave out the yeast from the bread.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the Israelites to do with any leftover lamb?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Give it to the dogs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away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Burn it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the Israelites to burn any leftover lamb.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190200-7744-4BC6-8560-8B8F17BFC5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the Israelites to do with any leftover lamb?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Give it to the dogs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away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Burn it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the Israelites to do with the Lamb’s blood?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it on the fire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it on the door frames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it on the house roof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build="p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FFD52AE6-359C-4B39-9DFC-B3AEDFA710E2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it on the fire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521065D7-71F9-4626-9CBC-8C7383EBCB1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it on the door frames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D97586B-B63E-48F2-AC24-86A3217D7C7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Put it on the house roof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72215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the people to put the blood on the door frames.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6DC15-1DB2-4DDC-BFFC-8FB2B574488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the Israelites to do with the Lamb’s blood?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Why did the people put the blood on the door frames?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houses needed painting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please Pharaoh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 God would pass over the house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Passover, which you can find in Exodus 12v1 – 13.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922EEAB-F3CB-40DA-83C9-975FE1B5A24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houses needed painting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95901B1-A16E-4C6D-9C03-FB1FB81CE847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 please Pharaoh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3E568450-6A78-4FDC-B5A9-8E9CB14490A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So God would pass over the house</a:t>
            </a:r>
            <a:endParaRPr lang="en-GB" sz="2000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5A2B2CC-F138-4DED-9210-84CF698D16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Why did the people put the blood on the door frames?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God promised to pass over the house if the Israelites obeyed Him.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498510"/>
          </a:xfrm>
        </p:spPr>
        <p:txBody>
          <a:bodyPr>
            <a:norm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What happened to the houses that didn’t have blood on the door frame?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3651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owner ran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firstborn son died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house fell down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1D0E1B8-ED81-4AF0-AEEF-ED810171771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owner ran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FD4124BE-8DD2-4A92-94C1-111B6D9AD0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firstborn son died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1972FA-967F-4A13-9A98-6AAE4701FF64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house fell down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D59ED9A-B3DE-4D47-A19B-0ABB24AB499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What happened to the houses that didn’t have blood on the door frame?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0280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firstborn son died in the houses that didn’t obey God.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0917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many plagues did God send on Egypt before Pharaoh listened?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Eight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039B6B93-34A8-4875-A945-00FDF365C53C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09173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many plagues did God send on Egypt before Pharaoh listened?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A9C4640B-15D7-44BA-A63B-93CBCD314C3C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Eight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1C724318-A944-4B52-8937-81781EB3CC8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sent 10 plagues on Egypt.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type of animal did God tell the Israelites to sacrifice?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Lamb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Chicken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Pig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450114C9-5488-4C4F-B53B-EC33D7634A3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Lamb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1DD784E-A141-4DA8-A0F5-49C281E5923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Chicken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ECA097D8-C739-495E-AB69-7B4791CED379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Pig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type of animal did God tell the Israelites to sacrifice?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7076442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the Israelites to sacrifice a lamb.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old did God say the lamb should be?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6months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1 Year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2 Years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6C246256-6076-499C-A46D-A3DA0E91EAEE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6months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9C950B9E-1FFD-40CF-B91B-8F1CA5494006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1 Year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59639D4-B7BF-4280-879C-E20550A4130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2 Years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old did God say the lamb should be?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lamb was to be a 1 year old perfect lamb 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How was the lamb to be cooked?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Roasted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Boiled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Fried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521</TotalTime>
  <Words>794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47</cp:revision>
  <dcterms:created xsi:type="dcterms:W3CDTF">2020-08-05T14:43:31Z</dcterms:created>
  <dcterms:modified xsi:type="dcterms:W3CDTF">2020-09-01T20:40:59Z</dcterms:modified>
</cp:coreProperties>
</file>