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9" r:id="rId3"/>
    <p:sldId id="277" r:id="rId4"/>
    <p:sldId id="278" r:id="rId5"/>
    <p:sldId id="266" r:id="rId6"/>
    <p:sldId id="270" r:id="rId7"/>
    <p:sldId id="263" r:id="rId8"/>
    <p:sldId id="256" r:id="rId9"/>
    <p:sldId id="269" r:id="rId10"/>
    <p:sldId id="267" r:id="rId11"/>
    <p:sldId id="271" r:id="rId12"/>
    <p:sldId id="272" r:id="rId13"/>
    <p:sldId id="264" r:id="rId14"/>
    <p:sldId id="265" r:id="rId15"/>
    <p:sldId id="273" r:id="rId16"/>
    <p:sldId id="274" r:id="rId17"/>
    <p:sldId id="275" r:id="rId18"/>
    <p:sldId id="276" r:id="rId19"/>
    <p:sldId id="279" r:id="rId20"/>
    <p:sldId id="280" r:id="rId21"/>
    <p:sldId id="282" r:id="rId22"/>
    <p:sldId id="281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966" y="108"/>
      </p:cViewPr>
      <p:guideLst>
        <p:guide orient="horz" pos="3840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20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23/09/2020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078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4DD5C651-7B8B-4F23-945C-AE20FA85DBAC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What did God tell Moses to do to the stone to get water?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Hit it with his stick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in the lake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Break it into pieces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891867"/>
            <a:ext cx="463221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told Moses to hit the stone with his stick, then water came out.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347388" cy="1337296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food God sent to the Israelites 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Yeast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90543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Chocolate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>
              <a:gd name="adj" fmla="val 16667"/>
            </a:avLst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Manna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EF3D3AB2-5823-439F-A99B-4EF6E4FE234F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347388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food God sent to the Israelites 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Yeast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Chocolate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Manna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lnSpc>
                <a:spcPts val="37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sent Manna which means “What is it”.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7167" y="4221602"/>
            <a:ext cx="6036079" cy="1337296"/>
          </a:xfrm>
        </p:spPr>
        <p:txBody>
          <a:bodyPr>
            <a:norm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2500" b="1" dirty="0">
                <a:latin typeface="Comic Sans MS" panose="030F0702030302020204" pitchFamily="66" charset="0"/>
              </a:rPr>
              <a:t>What was the name of the Mountain where God spoke to Moses?</a:t>
            </a:r>
            <a:endParaRPr lang="en-GB" sz="25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Everest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Hermon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FFD30612-5506-4877-ADCB-376A39A120F0}"/>
              </a:ext>
            </a:extLst>
          </p:cNvPr>
          <p:cNvSpPr txBox="1">
            <a:spLocks/>
          </p:cNvSpPr>
          <p:nvPr/>
        </p:nvSpPr>
        <p:spPr>
          <a:xfrm>
            <a:off x="387167" y="4221602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500" b="1" dirty="0">
                <a:latin typeface="Comic Sans MS" panose="030F0702030302020204" pitchFamily="66" charset="0"/>
              </a:rPr>
              <a:t>What was the name of the Mountain where God spoke to Moses?</a:t>
            </a:r>
            <a:endParaRPr lang="en-GB" sz="25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4DD1891-724D-47B3-B54F-F244935957D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A2D680EC-A7D5-4EF1-928D-FB26E8A4DE2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Everest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41FE40DB-B1A6-4CB2-B84D-3BB9DA53F48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Hermon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spoke to Moses on Mount Sinai.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long did the Israelites travel before they reached Mount Sinai?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hlinkClick r:id="rId3" action="ppaction://hlinksldjump"/>
            <a:extLst>
              <a:ext uri="{FF2B5EF4-FFF2-40B4-BE49-F238E27FC236}">
                <a16:creationId xmlns:a16="http://schemas.microsoft.com/office/drawing/2014/main" id="{D85C7D58-262C-4458-8973-732AD44245B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3 years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4" action="ppaction://hlinksldjump"/>
            <a:extLst>
              <a:ext uri="{FF2B5EF4-FFF2-40B4-BE49-F238E27FC236}">
                <a16:creationId xmlns:a16="http://schemas.microsoft.com/office/drawing/2014/main" id="{6BFB834C-4916-4195-A157-4303AC58AF3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3 months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D42C6850-2173-4C3C-890E-85DA70A46246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3 weeks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78AA62D2-75B2-4116-9780-37776D966F6A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long did the Israelites travel before they reached Mount Sinai?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3 years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3 months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3 weeks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27989" y="6988493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7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Israelites travelled 3 months before reaching Mount Sinai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13986" y="9496396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on the mountain after Moses came down?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Thunder and lightning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Earthquake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Volcano erupted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C4C04603-EBEA-4AE4-A988-6E62DB84B9AC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on the mountain after Moses came down?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0EB10568-28A6-40B5-800C-9E442C223095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Thunder and Lightning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0A19D75A-546A-4A9E-A593-3427497706DC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Earthquake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13DE32A8-1C48-48F0-8256-4A784B7AF257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Volcano erupted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There was thunder and lightning on the mountain.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35188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tell the Israelites about God?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He was very angry with them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He was leaving them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He wanted them as his people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1" y="3324146"/>
            <a:ext cx="4342950" cy="5720135"/>
            <a:chOff x="2240730" y="3325764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25764"/>
              <a:ext cx="4172989" cy="5469774"/>
            </a:xfrm>
            <a:prstGeom prst="wedgeRoundRectCallout">
              <a:avLst>
                <a:gd name="adj1" fmla="val -69894"/>
                <a:gd name="adj2" fmla="val -746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378340" y="3499486"/>
              <a:ext cx="3872068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10 commandments, which you can find in Exodus 20.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29883879-3D47-46E7-B34C-A276B2B81C50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tell the Israelites about God?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E7ABB3A-9FE0-4DC5-87B1-9D3FACBD7F9F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He was very angry with them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71A18368-E773-4EA3-8C58-70A389B2C07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He was leaving  them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A0A6B3A4-199A-4F2D-92B8-C8AF20B35460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He wanted them as His people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8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has chosen them as His special people.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-27709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82514" y="4140074"/>
            <a:ext cx="5819948" cy="1615673"/>
          </a:xfrm>
        </p:spPr>
        <p:txBody>
          <a:bodyPr>
            <a:norm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Why did God give Moses the Ten Commandments?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show them how to live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stop them having fun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make hard rules for them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34AD7421-0271-4868-B104-666454F936D4}"/>
              </a:ext>
            </a:extLst>
          </p:cNvPr>
          <p:cNvSpPr txBox="1">
            <a:spLocks/>
          </p:cNvSpPr>
          <p:nvPr/>
        </p:nvSpPr>
        <p:spPr>
          <a:xfrm>
            <a:off x="482514" y="4140074"/>
            <a:ext cx="5819948" cy="1615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Why did God give Moses the Ten Commandments?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254C02-D1A7-426C-8EFD-81A5327C736E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31DC6D75-1CD6-49A6-8416-7E679CC38B20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show them how to live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8937AEEC-FC9A-48A9-91DF-BD5DC2CDA54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stop them having fun 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4B8D8A9F-6730-44B0-BCBB-63094A173061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make hard rules for them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763015" y="6997159"/>
            <a:ext cx="509498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gave them the commandments so the could live together.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0" y="4170770"/>
            <a:ext cx="6857999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300" b="1" dirty="0">
                <a:latin typeface="Comic Sans MS" panose="030F0702030302020204" pitchFamily="66" charset="0"/>
              </a:rPr>
              <a:t>In which book of the Bible do we find the story of Moses and the Ten Commandments?</a:t>
            </a:r>
            <a:endParaRPr lang="en-GB" sz="23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Genesis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4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Exodus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7" grpId="0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0C1CA1B6-CE18-4F72-95FC-13941F38CF70}"/>
              </a:ext>
            </a:extLst>
          </p:cNvPr>
          <p:cNvSpPr txBox="1">
            <a:spLocks/>
          </p:cNvSpPr>
          <p:nvPr/>
        </p:nvSpPr>
        <p:spPr>
          <a:xfrm>
            <a:off x="0" y="4170770"/>
            <a:ext cx="6857999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300" b="1" dirty="0">
                <a:latin typeface="Comic Sans MS" panose="030F0702030302020204" pitchFamily="66" charset="0"/>
              </a:rPr>
              <a:t>In which book of the Bible do we find the story of Moses and the Ten Commandments?</a:t>
            </a:r>
            <a:endParaRPr lang="en-GB" sz="2300" b="1" dirty="0"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We find the story in the 2</a:t>
            </a:r>
            <a:r>
              <a:rPr lang="en-US" sz="2800" b="1" baseline="30000" dirty="0">
                <a:latin typeface="Comic Sans MS" panose="030F0702030302020204" pitchFamily="66" charset="0"/>
              </a:rPr>
              <a:t>nd</a:t>
            </a:r>
            <a:r>
              <a:rPr lang="en-US" sz="2800" b="1" dirty="0">
                <a:latin typeface="Comic Sans MS" panose="030F0702030302020204" pitchFamily="66" charset="0"/>
              </a:rPr>
              <a:t> Book of the Bible: Exodus.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834223AC-1EB5-47BF-BC9C-FD8029AB56C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Genesis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0994955E-A4E2-4539-B93D-A30AB6A8C64D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Exodus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ED33942A-43B3-4CCA-8652-21EF9200E7CF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Joshua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How did God lead the Israelites through the Wilderness?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 eagle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Satnav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pillar of cloud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38387437-B6C4-45B4-98FD-F8C3A79CF241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How did God lead the Israelites through the Wilderness?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D3399ACB-A6F0-4A1B-B402-A258A25742B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An eagle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1F9097D-9331-47F5-AB31-ED05F39B3A3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Satnav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4AEDC94E-601B-4C04-8150-5308D9D802E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pillar of cloud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107801" y="7112030"/>
            <a:ext cx="475019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A pillar of cloud led them through the wilderness.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7445" y="4140074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Israelites complain about in the wilderness?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Tiredness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Hunger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Sore feet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7D951801-2518-4968-B517-5A3C4334C274}"/>
              </a:ext>
            </a:extLst>
          </p:cNvPr>
          <p:cNvSpPr txBox="1">
            <a:spLocks/>
          </p:cNvSpPr>
          <p:nvPr/>
        </p:nvSpPr>
        <p:spPr>
          <a:xfrm>
            <a:off x="107445" y="4140074"/>
            <a:ext cx="6643109" cy="1091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Israelites complain about in the wilderness?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8266EC-DF31-4F1D-A011-4EEB966C64F4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A9C4640B-15D7-44BA-A63B-93CBCD314C3C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Tiredness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1C724318-A944-4B52-8937-81781EB3CC82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Hunger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Sore feet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They complained about being hungry and thirsty.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3178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67411637-9FAE-4354-80DF-01FF5781F3ED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What did God tell Moses to do to the stone to get water?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Hit it with his stick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in the lake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Break it into pieces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</TotalTime>
  <Words>809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64</cp:revision>
  <dcterms:created xsi:type="dcterms:W3CDTF">2020-08-05T14:43:31Z</dcterms:created>
  <dcterms:modified xsi:type="dcterms:W3CDTF">2020-09-23T11:57:30Z</dcterms:modified>
</cp:coreProperties>
</file>