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670" r:id="rId2"/>
    <p:sldId id="668" r:id="rId3"/>
    <p:sldId id="671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40" userDrawn="1">
          <p15:clr>
            <a:srgbClr val="A4A3A4"/>
          </p15:clr>
        </p15:guide>
        <p15:guide id="2" pos="4135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00"/>
    <a:srgbClr val="4472C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 showGuides="1">
      <p:cViewPr varScale="1">
        <p:scale>
          <a:sx n="53" d="100"/>
          <a:sy n="53" d="100"/>
        </p:scale>
        <p:origin x="114" y="1128"/>
      </p:cViewPr>
      <p:guideLst>
        <p:guide orient="horz" pos="640"/>
        <p:guide pos="413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picture containing text&#10;&#10;Description automatically generated">
            <a:extLst>
              <a:ext uri="{FF2B5EF4-FFF2-40B4-BE49-F238E27FC236}">
                <a16:creationId xmlns:a16="http://schemas.microsoft.com/office/drawing/2014/main" id="{263F0136-04CE-4F31-A762-BA0B6FB8A0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1976" y="0"/>
            <a:ext cx="8342183" cy="66423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49945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A2BAF5-FDFB-4A4D-9DA2-2ED12624CE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5D6D53B-E2E1-44F7-8ED2-486261E31C0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C65BDA-4C11-458A-9013-BF6672F26B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5B1A4-F0B9-4BD5-A078-3BC0E33138F8}" type="datetimeFigureOut">
              <a:rPr lang="en-GB" smtClean="0"/>
              <a:t>01/09/2020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8702B61-0E19-45ED-A9A7-A1A1B300D5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B705550-825C-4BA8-822F-5B7D34DAC1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DB39DE-0B13-4CFE-B797-EE39286202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06511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58035A9-BA97-4A9D-AADC-093510D282F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C4A27DF-BF02-4F57-9383-5A50CDC1178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83A5504-29B8-422E-8D9C-E8C092E5C8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5B1A4-F0B9-4BD5-A078-3BC0E33138F8}" type="datetimeFigureOut">
              <a:rPr lang="en-GB" smtClean="0"/>
              <a:t>01/09/2020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3B8A4D-B7C5-417B-BB5D-8897EDAE38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88A628-2E7B-417C-BB7D-69ACF789E2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DB39DE-0B13-4CFE-B797-EE39286202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71306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78F889-A377-483A-9CC0-3599833FE0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D3BA75-2724-4D41-B9FE-9B995771CA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B38244-D7F1-4D16-A865-3D0034FB1F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5B1A4-F0B9-4BD5-A078-3BC0E33138F8}" type="datetimeFigureOut">
              <a:rPr lang="en-GB" smtClean="0"/>
              <a:t>01/09/2020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DC10D7-4A0C-467C-8CD6-8153303C96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0F4EC4-B06C-4010-BD7E-1170F9DA5A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DB39DE-0B13-4CFE-B797-EE39286202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9828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1BEC3B-79DF-4D8B-9865-0604E11703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6687859-1166-4AEE-B78A-E22BC8947E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009A4C-4DDD-4DA6-8267-0C4A9EAEA2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5B1A4-F0B9-4BD5-A078-3BC0E33138F8}" type="datetimeFigureOut">
              <a:rPr lang="en-GB" smtClean="0"/>
              <a:t>01/09/2020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6726EF-B398-448D-8353-53A459083F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CC3538-0FBC-4837-836F-2F40A60937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DB39DE-0B13-4CFE-B797-EE39286202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38909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409FFE-0800-48D0-AC7F-0834055EDD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35AACD-8047-4141-916E-F3827CDF5CF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C87AF90-9556-4B99-BBF6-D4B65217299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EE13BA1-E66F-4A38-B521-6AA18266FE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5B1A4-F0B9-4BD5-A078-3BC0E33138F8}" type="datetimeFigureOut">
              <a:rPr lang="en-GB" smtClean="0"/>
              <a:t>01/09/2020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5D91F52-369F-4342-88B9-FB726BEF54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1A3859E-A168-4071-9208-19B594C19E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DB39DE-0B13-4CFE-B797-EE39286202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17180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11A213-F1EA-46F8-B263-DD1A969978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445BC20-B452-42B3-9B82-C740AB83A2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CB9E7F5-7E32-4448-B0FD-62EA37F2AC0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528132D-A5EF-4E14-B78E-F0C0F0EAD02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437DAEC-1FFE-467B-8474-2A9C88BDEFA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4C0E852-AF03-4480-8B40-55C80E0E3E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5B1A4-F0B9-4BD5-A078-3BC0E33138F8}" type="datetimeFigureOut">
              <a:rPr lang="en-GB" smtClean="0"/>
              <a:t>01/09/2020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752E8A2-707E-4008-8EAF-0D1ABF6A43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61F7784-BC4E-4067-B245-366F5A8087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DB39DE-0B13-4CFE-B797-EE39286202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79232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F04C1F-9655-46DC-979C-BD0823A03A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2CCA4FB-C89E-4008-8311-45613549DF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5B1A4-F0B9-4BD5-A078-3BC0E33138F8}" type="datetimeFigureOut">
              <a:rPr lang="en-GB" smtClean="0"/>
              <a:t>01/09/2020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165901D-B8E7-46B9-B42C-ADF56E0E23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AC6B64E-D5D3-4F29-9768-7556E264DA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DB39DE-0B13-4CFE-B797-EE39286202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75870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07F2216-9F73-4299-B053-D35D1714DC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5B1A4-F0B9-4BD5-A078-3BC0E33138F8}" type="datetimeFigureOut">
              <a:rPr lang="en-GB" smtClean="0"/>
              <a:t>01/09/2020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F677205-CFE1-4768-AD56-5CCD8B3665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4AE71AB-7283-425A-ABAE-19C21F035A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DB39DE-0B13-4CFE-B797-EE39286202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957477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9AE4F1-3748-4230-A77D-DDD0646099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4B6994-94C3-4996-B0AE-FDE1CBD198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029E360-DEDC-4C30-88C0-ABA407314C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C185F48-0FDB-4980-906E-E160E597EB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5B1A4-F0B9-4BD5-A078-3BC0E33138F8}" type="datetimeFigureOut">
              <a:rPr lang="en-GB" smtClean="0"/>
              <a:t>01/09/2020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862CEFA-E8F8-411E-BA16-0FD62C21DF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721A797-C798-404A-9402-7685EFC833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DB39DE-0B13-4CFE-B797-EE39286202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00845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158314-75B2-48C1-8172-E94D6EFD9B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9AED7E6-EED0-46E5-A362-4BD650BA0BC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6BA0C08-2CD1-4330-9200-AE418CC9D70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429855E-49E0-46A1-AE6C-C43F5EB542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5B1A4-F0B9-4BD5-A078-3BC0E33138F8}" type="datetimeFigureOut">
              <a:rPr lang="en-GB" smtClean="0"/>
              <a:t>01/09/2020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84DA093-C46D-42CE-9763-F3B73F82FF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5713442-9105-47A0-9884-70C030597F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DB39DE-0B13-4CFE-B797-EE39286202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51977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EE5F42C-3F1F-446E-AF8C-14EAECAC67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CCECDAB-5E5C-4438-9C0A-F1AD6FAD2E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EB63E8-A30F-4422-BF75-A9C636618B0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55B1A4-F0B9-4BD5-A078-3BC0E33138F8}" type="datetimeFigureOut">
              <a:rPr lang="en-GB" smtClean="0"/>
              <a:t>01/09/2020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AD3801-1729-4BC8-B90E-7630E484585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82ADCD-F687-4638-A540-1FFBEE373DD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DB39DE-0B13-4CFE-B797-EE39286202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1336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E8101A6C-865C-4427-9C2B-5504E43181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47422" y="1369539"/>
            <a:ext cx="9154732" cy="2990786"/>
          </a:xfrm>
        </p:spPr>
        <p:txBody>
          <a:bodyPr>
            <a:normAutofit fontScale="90000"/>
          </a:bodyPr>
          <a:lstStyle/>
          <a:p>
            <a:pPr algn="ctr">
              <a:lnSpc>
                <a:spcPct val="200000"/>
              </a:lnSpc>
            </a:pPr>
            <a:r>
              <a:rPr lang="en-US" dirty="0">
                <a:latin typeface="Comic Sans MS" panose="030F0702030302020204" pitchFamily="66" charset="0"/>
              </a:rPr>
              <a:t>Please click on the “slide show” tab on the top bar and “From Beginning” tab to start the Activity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7" name="Rectangle 6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0E27CFD1-1658-4166-820E-6477E10A2CF8}"/>
              </a:ext>
            </a:extLst>
          </p:cNvPr>
          <p:cNvSpPr/>
          <p:nvPr/>
        </p:nvSpPr>
        <p:spPr>
          <a:xfrm>
            <a:off x="-233966" y="0"/>
            <a:ext cx="12659932" cy="7273671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B3E3104D-6F9F-4E66-813E-D2144360D439}"/>
              </a:ext>
            </a:extLst>
          </p:cNvPr>
          <p:cNvSpPr/>
          <p:nvPr/>
        </p:nvSpPr>
        <p:spPr>
          <a:xfrm>
            <a:off x="1940608" y="190291"/>
            <a:ext cx="856837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>
                <a:ln w="10160">
                  <a:solidFill>
                    <a:srgbClr val="FF0000"/>
                  </a:solidFill>
                  <a:prstDash val="solid"/>
                </a:ln>
                <a:solidFill>
                  <a:srgbClr val="FF9900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Comic Sans MS" panose="030F0702030302020204" pitchFamily="66" charset="0"/>
              </a:rPr>
              <a:t>SPOT THE DIFFERENCE</a:t>
            </a:r>
            <a:endParaRPr lang="en-GB" sz="5400" b="1" cap="none" spc="0" dirty="0">
              <a:ln w="10160">
                <a:solidFill>
                  <a:srgbClr val="FF0000"/>
                </a:solidFill>
                <a:prstDash val="solid"/>
              </a:ln>
              <a:solidFill>
                <a:srgbClr val="FF9900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1310081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5" name="Picture 64" descr="A picture containing toy&#10;&#10;Description automatically generated">
            <a:extLst>
              <a:ext uri="{FF2B5EF4-FFF2-40B4-BE49-F238E27FC236}">
                <a16:creationId xmlns:a16="http://schemas.microsoft.com/office/drawing/2014/main" id="{F5401C35-CC3C-4FD1-A7E6-7F897CC728D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38707" y="3830334"/>
            <a:ext cx="1375229" cy="2073146"/>
          </a:xfrm>
          <a:prstGeom prst="rect">
            <a:avLst/>
          </a:prstGeom>
        </p:spPr>
      </p:pic>
      <p:grpSp>
        <p:nvGrpSpPr>
          <p:cNvPr id="10" name="Group 9">
            <a:extLst>
              <a:ext uri="{FF2B5EF4-FFF2-40B4-BE49-F238E27FC236}">
                <a16:creationId xmlns:a16="http://schemas.microsoft.com/office/drawing/2014/main" id="{5A1EABF7-1AA4-449B-935E-A1563250E757}"/>
              </a:ext>
            </a:extLst>
          </p:cNvPr>
          <p:cNvGrpSpPr/>
          <p:nvPr/>
        </p:nvGrpSpPr>
        <p:grpSpPr>
          <a:xfrm>
            <a:off x="9197071" y="708793"/>
            <a:ext cx="2741644" cy="2103556"/>
            <a:chOff x="7548076" y="4811712"/>
            <a:chExt cx="3162354" cy="1553111"/>
          </a:xfrm>
        </p:grpSpPr>
        <p:sp>
          <p:nvSpPr>
            <p:cNvPr id="66" name="Speech Bubble: Rectangle with Corners Rounded 65">
              <a:extLst>
                <a:ext uri="{FF2B5EF4-FFF2-40B4-BE49-F238E27FC236}">
                  <a16:creationId xmlns:a16="http://schemas.microsoft.com/office/drawing/2014/main" id="{2AE3FF69-4EDB-4152-85F9-DCA055E72072}"/>
                </a:ext>
              </a:extLst>
            </p:cNvPr>
            <p:cNvSpPr/>
            <p:nvPr/>
          </p:nvSpPr>
          <p:spPr>
            <a:xfrm>
              <a:off x="7548076" y="4811712"/>
              <a:ext cx="3162354" cy="1530658"/>
            </a:xfrm>
            <a:prstGeom prst="wedgeRoundRectCallout">
              <a:avLst>
                <a:gd name="adj1" fmla="val 16075"/>
                <a:gd name="adj2" fmla="val 128442"/>
                <a:gd name="adj3" fmla="val 16667"/>
              </a:avLst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7" name="TextBox 66">
              <a:extLst>
                <a:ext uri="{FF2B5EF4-FFF2-40B4-BE49-F238E27FC236}">
                  <a16:creationId xmlns:a16="http://schemas.microsoft.com/office/drawing/2014/main" id="{3770CC4F-57A4-4E9D-9762-AB91A803B839}"/>
                </a:ext>
              </a:extLst>
            </p:cNvPr>
            <p:cNvSpPr txBox="1"/>
            <p:nvPr/>
          </p:nvSpPr>
          <p:spPr>
            <a:xfrm>
              <a:off x="7574257" y="4865042"/>
              <a:ext cx="3012600" cy="149978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>
                  <a:solidFill>
                    <a:srgbClr val="FF0000"/>
                  </a:solidFill>
                  <a:latin typeface="Comic Sans MS" panose="030F0702030302020204" pitchFamily="66" charset="0"/>
                </a:rPr>
                <a:t>Can you spot 10 differences between the first picture and the second one. </a:t>
              </a:r>
            </a:p>
            <a:p>
              <a:pPr algn="ctr"/>
              <a:r>
                <a:rPr lang="en-US" b="1" dirty="0">
                  <a:solidFill>
                    <a:srgbClr val="FF0000"/>
                  </a:solidFill>
                  <a:latin typeface="Comic Sans MS" panose="030F0702030302020204" pitchFamily="66" charset="0"/>
                </a:rPr>
                <a:t>Click on the differences in the second picture.</a:t>
              </a:r>
              <a:endParaRPr lang="en-GB" b="1" dirty="0">
                <a:solidFill>
                  <a:srgbClr val="FF0000"/>
                </a:solidFill>
                <a:latin typeface="Comic Sans MS" panose="030F0702030302020204" pitchFamily="66" charset="0"/>
              </a:endParaRPr>
            </a:p>
          </p:txBody>
        </p:sp>
      </p:grpSp>
      <p:sp>
        <p:nvSpPr>
          <p:cNvPr id="31" name="Rectangle 30">
            <a:hlinkClick r:id="rId3" action="ppaction://hlinksldjump"/>
            <a:extLst>
              <a:ext uri="{FF2B5EF4-FFF2-40B4-BE49-F238E27FC236}">
                <a16:creationId xmlns:a16="http://schemas.microsoft.com/office/drawing/2014/main" id="{F2102EC7-2992-4EE0-93D5-B8D4CE6D80CE}"/>
              </a:ext>
            </a:extLst>
          </p:cNvPr>
          <p:cNvSpPr/>
          <p:nvPr/>
        </p:nvSpPr>
        <p:spPr>
          <a:xfrm>
            <a:off x="-116547" y="-171065"/>
            <a:ext cx="12425092" cy="7123744"/>
          </a:xfrm>
          <a:prstGeom prst="rect">
            <a:avLst/>
          </a:prstGeom>
          <a:solidFill>
            <a:srgbClr val="4472C4">
              <a:alpha val="9804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Arrow: Right 31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4F8AD466-A25A-448B-9DEC-A75C05E47DD0}"/>
              </a:ext>
            </a:extLst>
          </p:cNvPr>
          <p:cNvSpPr/>
          <p:nvPr/>
        </p:nvSpPr>
        <p:spPr>
          <a:xfrm>
            <a:off x="-1920240" y="5507401"/>
            <a:ext cx="1939290" cy="1350599"/>
          </a:xfrm>
          <a:prstGeom prst="rightArrow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  <a:latin typeface="Comic Sans MS" panose="030F0702030302020204" pitchFamily="66" charset="0"/>
              </a:rPr>
              <a:t>Click here for answers</a:t>
            </a:r>
            <a:endParaRPr lang="en-GB" sz="20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64" name="Oval 63">
            <a:extLst>
              <a:ext uri="{FF2B5EF4-FFF2-40B4-BE49-F238E27FC236}">
                <a16:creationId xmlns:a16="http://schemas.microsoft.com/office/drawing/2014/main" id="{BB11CE16-AFBB-497A-ACD3-75541E70C6EB}"/>
              </a:ext>
            </a:extLst>
          </p:cNvPr>
          <p:cNvSpPr/>
          <p:nvPr/>
        </p:nvSpPr>
        <p:spPr>
          <a:xfrm>
            <a:off x="5440112" y="1131919"/>
            <a:ext cx="545487" cy="489397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3" name="Oval 82">
            <a:extLst>
              <a:ext uri="{FF2B5EF4-FFF2-40B4-BE49-F238E27FC236}">
                <a16:creationId xmlns:a16="http://schemas.microsoft.com/office/drawing/2014/main" id="{E52537AB-9310-4422-AD54-92389B5F5498}"/>
              </a:ext>
            </a:extLst>
          </p:cNvPr>
          <p:cNvSpPr/>
          <p:nvPr/>
        </p:nvSpPr>
        <p:spPr>
          <a:xfrm>
            <a:off x="5349988" y="1093728"/>
            <a:ext cx="635611" cy="565781"/>
          </a:xfrm>
          <a:prstGeom prst="ellipse">
            <a:avLst/>
          </a:prstGeom>
          <a:solidFill>
            <a:schemeClr val="accent1">
              <a:alpha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5" name="Oval 84">
            <a:extLst>
              <a:ext uri="{FF2B5EF4-FFF2-40B4-BE49-F238E27FC236}">
                <a16:creationId xmlns:a16="http://schemas.microsoft.com/office/drawing/2014/main" id="{85A3CDE3-DB80-4883-AFEE-F20892815720}"/>
              </a:ext>
            </a:extLst>
          </p:cNvPr>
          <p:cNvSpPr/>
          <p:nvPr/>
        </p:nvSpPr>
        <p:spPr>
          <a:xfrm>
            <a:off x="7589576" y="1131919"/>
            <a:ext cx="545487" cy="489397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6" name="Oval 85">
            <a:extLst>
              <a:ext uri="{FF2B5EF4-FFF2-40B4-BE49-F238E27FC236}">
                <a16:creationId xmlns:a16="http://schemas.microsoft.com/office/drawing/2014/main" id="{7D74F180-F8A2-4195-89F6-7A9F4ECEA286}"/>
              </a:ext>
            </a:extLst>
          </p:cNvPr>
          <p:cNvSpPr/>
          <p:nvPr/>
        </p:nvSpPr>
        <p:spPr>
          <a:xfrm>
            <a:off x="7499452" y="1093728"/>
            <a:ext cx="635611" cy="565781"/>
          </a:xfrm>
          <a:prstGeom prst="ellipse">
            <a:avLst/>
          </a:prstGeom>
          <a:solidFill>
            <a:schemeClr val="accent1">
              <a:alpha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7" name="Oval 86">
            <a:extLst>
              <a:ext uri="{FF2B5EF4-FFF2-40B4-BE49-F238E27FC236}">
                <a16:creationId xmlns:a16="http://schemas.microsoft.com/office/drawing/2014/main" id="{CFCB7FA4-E554-4841-A74A-3401CBC3BAE8}"/>
              </a:ext>
            </a:extLst>
          </p:cNvPr>
          <p:cNvSpPr/>
          <p:nvPr/>
        </p:nvSpPr>
        <p:spPr>
          <a:xfrm>
            <a:off x="8582761" y="2901410"/>
            <a:ext cx="545487" cy="489397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2" name="Oval 101">
            <a:extLst>
              <a:ext uri="{FF2B5EF4-FFF2-40B4-BE49-F238E27FC236}">
                <a16:creationId xmlns:a16="http://schemas.microsoft.com/office/drawing/2014/main" id="{7A6AF568-5919-43E9-9A2F-B66499D264DB}"/>
              </a:ext>
            </a:extLst>
          </p:cNvPr>
          <p:cNvSpPr/>
          <p:nvPr/>
        </p:nvSpPr>
        <p:spPr>
          <a:xfrm>
            <a:off x="8492637" y="2863219"/>
            <a:ext cx="635611" cy="565781"/>
          </a:xfrm>
          <a:prstGeom prst="ellipse">
            <a:avLst/>
          </a:prstGeom>
          <a:solidFill>
            <a:schemeClr val="accent1">
              <a:alpha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3" name="Oval 102">
            <a:extLst>
              <a:ext uri="{FF2B5EF4-FFF2-40B4-BE49-F238E27FC236}">
                <a16:creationId xmlns:a16="http://schemas.microsoft.com/office/drawing/2014/main" id="{24EF4B2A-22E2-43E2-90E5-62EEE906A510}"/>
              </a:ext>
            </a:extLst>
          </p:cNvPr>
          <p:cNvSpPr/>
          <p:nvPr/>
        </p:nvSpPr>
        <p:spPr>
          <a:xfrm>
            <a:off x="5122306" y="2985456"/>
            <a:ext cx="545487" cy="489397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4" name="Oval 103">
            <a:extLst>
              <a:ext uri="{FF2B5EF4-FFF2-40B4-BE49-F238E27FC236}">
                <a16:creationId xmlns:a16="http://schemas.microsoft.com/office/drawing/2014/main" id="{1E03ED56-696B-4B8A-824D-F9E277B2797D}"/>
              </a:ext>
            </a:extLst>
          </p:cNvPr>
          <p:cNvSpPr/>
          <p:nvPr/>
        </p:nvSpPr>
        <p:spPr>
          <a:xfrm>
            <a:off x="5032182" y="2947265"/>
            <a:ext cx="635611" cy="565781"/>
          </a:xfrm>
          <a:prstGeom prst="ellipse">
            <a:avLst/>
          </a:prstGeom>
          <a:solidFill>
            <a:schemeClr val="accent1">
              <a:alpha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5" name="Oval 104">
            <a:extLst>
              <a:ext uri="{FF2B5EF4-FFF2-40B4-BE49-F238E27FC236}">
                <a16:creationId xmlns:a16="http://schemas.microsoft.com/office/drawing/2014/main" id="{4D43CC29-E030-4CCB-A139-727002811A5D}"/>
              </a:ext>
            </a:extLst>
          </p:cNvPr>
          <p:cNvSpPr/>
          <p:nvPr/>
        </p:nvSpPr>
        <p:spPr>
          <a:xfrm>
            <a:off x="5201805" y="3480106"/>
            <a:ext cx="545487" cy="489397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6" name="Oval 105">
            <a:extLst>
              <a:ext uri="{FF2B5EF4-FFF2-40B4-BE49-F238E27FC236}">
                <a16:creationId xmlns:a16="http://schemas.microsoft.com/office/drawing/2014/main" id="{A5696C47-52C2-4C05-AD0A-ABF1F442777C}"/>
              </a:ext>
            </a:extLst>
          </p:cNvPr>
          <p:cNvSpPr/>
          <p:nvPr/>
        </p:nvSpPr>
        <p:spPr>
          <a:xfrm>
            <a:off x="5111681" y="3441915"/>
            <a:ext cx="635611" cy="565781"/>
          </a:xfrm>
          <a:prstGeom prst="ellipse">
            <a:avLst/>
          </a:prstGeom>
          <a:solidFill>
            <a:schemeClr val="accent1">
              <a:alpha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7" name="Oval 106">
            <a:extLst>
              <a:ext uri="{FF2B5EF4-FFF2-40B4-BE49-F238E27FC236}">
                <a16:creationId xmlns:a16="http://schemas.microsoft.com/office/drawing/2014/main" id="{3629BD68-B6D6-47B6-8E1F-1622DF72B818}"/>
              </a:ext>
            </a:extLst>
          </p:cNvPr>
          <p:cNvSpPr/>
          <p:nvPr/>
        </p:nvSpPr>
        <p:spPr>
          <a:xfrm>
            <a:off x="5423125" y="4888777"/>
            <a:ext cx="545487" cy="489397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8" name="Oval 107">
            <a:extLst>
              <a:ext uri="{FF2B5EF4-FFF2-40B4-BE49-F238E27FC236}">
                <a16:creationId xmlns:a16="http://schemas.microsoft.com/office/drawing/2014/main" id="{C267DAB4-CDE3-4003-A9B6-2FDD3EEA0AB3}"/>
              </a:ext>
            </a:extLst>
          </p:cNvPr>
          <p:cNvSpPr/>
          <p:nvPr/>
        </p:nvSpPr>
        <p:spPr>
          <a:xfrm>
            <a:off x="5333001" y="4850586"/>
            <a:ext cx="635611" cy="565781"/>
          </a:xfrm>
          <a:prstGeom prst="ellipse">
            <a:avLst/>
          </a:prstGeom>
          <a:solidFill>
            <a:schemeClr val="accent1">
              <a:alpha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9" name="Oval 108">
            <a:extLst>
              <a:ext uri="{FF2B5EF4-FFF2-40B4-BE49-F238E27FC236}">
                <a16:creationId xmlns:a16="http://schemas.microsoft.com/office/drawing/2014/main" id="{9E426C21-BE9B-4DC8-8297-E1CAC95A4A03}"/>
              </a:ext>
            </a:extLst>
          </p:cNvPr>
          <p:cNvSpPr/>
          <p:nvPr/>
        </p:nvSpPr>
        <p:spPr>
          <a:xfrm>
            <a:off x="5868318" y="1636281"/>
            <a:ext cx="545487" cy="489397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0" name="Oval 109">
            <a:extLst>
              <a:ext uri="{FF2B5EF4-FFF2-40B4-BE49-F238E27FC236}">
                <a16:creationId xmlns:a16="http://schemas.microsoft.com/office/drawing/2014/main" id="{F0077EEA-EB43-463E-AEE1-BDC892BD799E}"/>
              </a:ext>
            </a:extLst>
          </p:cNvPr>
          <p:cNvSpPr/>
          <p:nvPr/>
        </p:nvSpPr>
        <p:spPr>
          <a:xfrm>
            <a:off x="5778194" y="1598090"/>
            <a:ext cx="635611" cy="565781"/>
          </a:xfrm>
          <a:prstGeom prst="ellipse">
            <a:avLst/>
          </a:prstGeom>
          <a:solidFill>
            <a:schemeClr val="accent1">
              <a:alpha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1" name="Oval 110">
            <a:extLst>
              <a:ext uri="{FF2B5EF4-FFF2-40B4-BE49-F238E27FC236}">
                <a16:creationId xmlns:a16="http://schemas.microsoft.com/office/drawing/2014/main" id="{EBBC3662-F785-46B0-ABA3-8E232BF02B1E}"/>
              </a:ext>
            </a:extLst>
          </p:cNvPr>
          <p:cNvSpPr/>
          <p:nvPr/>
        </p:nvSpPr>
        <p:spPr>
          <a:xfrm>
            <a:off x="7679700" y="3230153"/>
            <a:ext cx="545487" cy="489397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2" name="Oval 111">
            <a:extLst>
              <a:ext uri="{FF2B5EF4-FFF2-40B4-BE49-F238E27FC236}">
                <a16:creationId xmlns:a16="http://schemas.microsoft.com/office/drawing/2014/main" id="{32B06105-4B46-4B54-95ED-B77717AF9885}"/>
              </a:ext>
            </a:extLst>
          </p:cNvPr>
          <p:cNvSpPr/>
          <p:nvPr/>
        </p:nvSpPr>
        <p:spPr>
          <a:xfrm>
            <a:off x="7589576" y="3191962"/>
            <a:ext cx="635611" cy="565781"/>
          </a:xfrm>
          <a:prstGeom prst="ellipse">
            <a:avLst/>
          </a:prstGeom>
          <a:solidFill>
            <a:schemeClr val="accent1">
              <a:alpha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3" name="Oval 112">
            <a:extLst>
              <a:ext uri="{FF2B5EF4-FFF2-40B4-BE49-F238E27FC236}">
                <a16:creationId xmlns:a16="http://schemas.microsoft.com/office/drawing/2014/main" id="{96E4D8A4-7C40-4183-BBF6-FF647D2E48BD}"/>
              </a:ext>
            </a:extLst>
          </p:cNvPr>
          <p:cNvSpPr/>
          <p:nvPr/>
        </p:nvSpPr>
        <p:spPr>
          <a:xfrm>
            <a:off x="7271770" y="4888777"/>
            <a:ext cx="545487" cy="489397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4" name="Oval 113">
            <a:extLst>
              <a:ext uri="{FF2B5EF4-FFF2-40B4-BE49-F238E27FC236}">
                <a16:creationId xmlns:a16="http://schemas.microsoft.com/office/drawing/2014/main" id="{D0422DF1-1733-47E4-B918-CD4953ED5F5D}"/>
              </a:ext>
            </a:extLst>
          </p:cNvPr>
          <p:cNvSpPr/>
          <p:nvPr/>
        </p:nvSpPr>
        <p:spPr>
          <a:xfrm>
            <a:off x="7181646" y="4850586"/>
            <a:ext cx="635611" cy="565781"/>
          </a:xfrm>
          <a:prstGeom prst="ellipse">
            <a:avLst/>
          </a:prstGeom>
          <a:solidFill>
            <a:schemeClr val="accent1">
              <a:alpha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5" name="Oval 114">
            <a:extLst>
              <a:ext uri="{FF2B5EF4-FFF2-40B4-BE49-F238E27FC236}">
                <a16:creationId xmlns:a16="http://schemas.microsoft.com/office/drawing/2014/main" id="{E04BB35C-FB16-4F83-8582-96C19C118452}"/>
              </a:ext>
            </a:extLst>
          </p:cNvPr>
          <p:cNvSpPr/>
          <p:nvPr/>
        </p:nvSpPr>
        <p:spPr>
          <a:xfrm>
            <a:off x="6624811" y="849028"/>
            <a:ext cx="545487" cy="489397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6" name="Oval 115">
            <a:extLst>
              <a:ext uri="{FF2B5EF4-FFF2-40B4-BE49-F238E27FC236}">
                <a16:creationId xmlns:a16="http://schemas.microsoft.com/office/drawing/2014/main" id="{136D90FE-A48B-4A19-A9B3-80CEC14BB9AC}"/>
              </a:ext>
            </a:extLst>
          </p:cNvPr>
          <p:cNvSpPr/>
          <p:nvPr/>
        </p:nvSpPr>
        <p:spPr>
          <a:xfrm>
            <a:off x="6534687" y="810837"/>
            <a:ext cx="635611" cy="565781"/>
          </a:xfrm>
          <a:prstGeom prst="ellipse">
            <a:avLst/>
          </a:prstGeom>
          <a:solidFill>
            <a:schemeClr val="accent1">
              <a:alpha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1693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75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42" presetClass="path" presetSubtype="0" accel="50000" decel="5000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animMotion origin="layout" path="M 4.79167E-6 1.11111E-6 L 1 -0.00139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0000" y="-6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1" restart="whenNotActive" fill="hold" evtFilter="cancelBubble" nodeType="interactiveSeq">
                <p:stCondLst>
                  <p:cond evt="onClick" delay="0">
                    <p:tgtEl>
                      <p:spTgt spid="8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" fill="hold">
                      <p:stCondLst>
                        <p:cond delay="0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6" dur="2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3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8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2" dur="20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6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10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8" dur="20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2"/>
                  </p:tgtEl>
                </p:cond>
              </p:nextCondLst>
            </p:seq>
            <p:seq concurrent="1" nextAc="seek">
              <p:cTn id="29" restart="whenNotActive" fill="hold" evtFilter="cancelBubble" nodeType="interactiveSeq">
                <p:stCondLst>
                  <p:cond evt="onClick" delay="0">
                    <p:tgtEl>
                      <p:spTgt spid="10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" fill="hold">
                      <p:stCondLst>
                        <p:cond delay="0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4" dur="20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4"/>
                  </p:tgtEl>
                </p:cond>
              </p:nextCondLst>
            </p:seq>
            <p:seq concurrent="1" nextAc="seek">
              <p:cTn id="35" restart="whenNotActive" fill="hold" evtFilter="cancelBubble" nodeType="interactiveSeq">
                <p:stCondLst>
                  <p:cond evt="onClick" delay="0">
                    <p:tgtEl>
                      <p:spTgt spid="10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6" fill="hold">
                      <p:stCondLst>
                        <p:cond delay="0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0" dur="20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6"/>
                  </p:tgtEl>
                </p:cond>
              </p:nextCondLst>
            </p:seq>
            <p:seq concurrent="1" nextAc="seek">
              <p:cTn id="41" restart="whenNotActive" fill="hold" evtFilter="cancelBubble" nodeType="interactiveSeq">
                <p:stCondLst>
                  <p:cond evt="onClick" delay="0">
                    <p:tgtEl>
                      <p:spTgt spid="10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2" fill="hold">
                      <p:stCondLst>
                        <p:cond delay="0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6" dur="20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8"/>
                  </p:tgtEl>
                </p:cond>
              </p:nextCondLst>
            </p:seq>
            <p:seq concurrent="1" nextAc="seek">
              <p:cTn id="47" restart="whenNotActive" fill="hold" evtFilter="cancelBubble" nodeType="interactiveSeq">
                <p:stCondLst>
                  <p:cond evt="onClick" delay="0">
                    <p:tgtEl>
                      <p:spTgt spid="1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8" fill="hold">
                      <p:stCondLst>
                        <p:cond delay="0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2" dur="20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0"/>
                  </p:tgtEl>
                </p:cond>
              </p:nextCondLst>
            </p:seq>
            <p:seq concurrent="1" nextAc="seek">
              <p:cTn id="53" restart="whenNotActive" fill="hold" evtFilter="cancelBubble" nodeType="interactiveSeq">
                <p:stCondLst>
                  <p:cond evt="onClick" delay="0">
                    <p:tgtEl>
                      <p:spTgt spid="1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4" fill="hold">
                      <p:stCondLst>
                        <p:cond delay="0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8" dur="20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2"/>
                  </p:tgtEl>
                </p:cond>
              </p:nextCondLst>
            </p:seq>
            <p:seq concurrent="1" nextAc="seek">
              <p:cTn id="59" restart="whenNotActive" fill="hold" evtFilter="cancelBubble" nodeType="interactiveSeq">
                <p:stCondLst>
                  <p:cond evt="onClick" delay="0">
                    <p:tgtEl>
                      <p:spTgt spid="1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0" fill="hold">
                      <p:stCondLst>
                        <p:cond delay="0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4" dur="20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4"/>
                  </p:tgtEl>
                </p:cond>
              </p:nextCondLst>
            </p:seq>
            <p:seq concurrent="1" nextAc="seek">
              <p:cTn id="65" restart="whenNotActive" fill="hold" evtFilter="cancelBubble" nodeType="interactiveSeq">
                <p:stCondLst>
                  <p:cond evt="onClick" delay="0">
                    <p:tgtEl>
                      <p:spTgt spid="1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6" fill="hold">
                      <p:stCondLst>
                        <p:cond delay="0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0" dur="20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6"/>
                  </p:tgtEl>
                </p:cond>
              </p:nextCondLst>
            </p:seq>
          </p:childTnLst>
        </p:cTn>
      </p:par>
    </p:tnLst>
    <p:bldLst>
      <p:bldP spid="32" grpId="0" animBg="1"/>
      <p:bldP spid="64" grpId="0" animBg="1"/>
      <p:bldP spid="85" grpId="0" animBg="1"/>
      <p:bldP spid="87" grpId="0" animBg="1"/>
      <p:bldP spid="103" grpId="0" animBg="1"/>
      <p:bldP spid="105" grpId="0" animBg="1"/>
      <p:bldP spid="107" grpId="0" animBg="1"/>
      <p:bldP spid="109" grpId="0" animBg="1"/>
      <p:bldP spid="111" grpId="0" animBg="1"/>
      <p:bldP spid="113" grpId="0" animBg="1"/>
      <p:bldP spid="11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5" name="Picture 64" descr="A picture containing toy&#10;&#10;Description automatically generated">
            <a:extLst>
              <a:ext uri="{FF2B5EF4-FFF2-40B4-BE49-F238E27FC236}">
                <a16:creationId xmlns:a16="http://schemas.microsoft.com/office/drawing/2014/main" id="{F5401C35-CC3C-4FD1-A7E6-7F897CC728D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38707" y="3830334"/>
            <a:ext cx="1375229" cy="2073146"/>
          </a:xfrm>
          <a:prstGeom prst="rect">
            <a:avLst/>
          </a:prstGeom>
        </p:spPr>
      </p:pic>
      <p:grpSp>
        <p:nvGrpSpPr>
          <p:cNvPr id="10" name="Group 9">
            <a:extLst>
              <a:ext uri="{FF2B5EF4-FFF2-40B4-BE49-F238E27FC236}">
                <a16:creationId xmlns:a16="http://schemas.microsoft.com/office/drawing/2014/main" id="{5A1EABF7-1AA4-449B-935E-A1563250E757}"/>
              </a:ext>
            </a:extLst>
          </p:cNvPr>
          <p:cNvGrpSpPr/>
          <p:nvPr/>
        </p:nvGrpSpPr>
        <p:grpSpPr>
          <a:xfrm>
            <a:off x="9197071" y="708793"/>
            <a:ext cx="2741644" cy="2103556"/>
            <a:chOff x="7548076" y="4811712"/>
            <a:chExt cx="3162354" cy="1553111"/>
          </a:xfrm>
        </p:grpSpPr>
        <p:sp>
          <p:nvSpPr>
            <p:cNvPr id="66" name="Speech Bubble: Rectangle with Corners Rounded 65">
              <a:extLst>
                <a:ext uri="{FF2B5EF4-FFF2-40B4-BE49-F238E27FC236}">
                  <a16:creationId xmlns:a16="http://schemas.microsoft.com/office/drawing/2014/main" id="{2AE3FF69-4EDB-4152-85F9-DCA055E72072}"/>
                </a:ext>
              </a:extLst>
            </p:cNvPr>
            <p:cNvSpPr/>
            <p:nvPr/>
          </p:nvSpPr>
          <p:spPr>
            <a:xfrm>
              <a:off x="7548076" y="4811712"/>
              <a:ext cx="3162354" cy="1530658"/>
            </a:xfrm>
            <a:prstGeom prst="wedgeRoundRectCallout">
              <a:avLst>
                <a:gd name="adj1" fmla="val 16075"/>
                <a:gd name="adj2" fmla="val 128442"/>
                <a:gd name="adj3" fmla="val 16667"/>
              </a:avLst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7" name="TextBox 66">
              <a:extLst>
                <a:ext uri="{FF2B5EF4-FFF2-40B4-BE49-F238E27FC236}">
                  <a16:creationId xmlns:a16="http://schemas.microsoft.com/office/drawing/2014/main" id="{3770CC4F-57A4-4E9D-9762-AB91A803B839}"/>
                </a:ext>
              </a:extLst>
            </p:cNvPr>
            <p:cNvSpPr txBox="1"/>
            <p:nvPr/>
          </p:nvSpPr>
          <p:spPr>
            <a:xfrm>
              <a:off x="7574257" y="4865042"/>
              <a:ext cx="3012600" cy="149978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>
                  <a:solidFill>
                    <a:srgbClr val="FF0000"/>
                  </a:solidFill>
                  <a:latin typeface="Comic Sans MS" panose="030F0702030302020204" pitchFamily="66" charset="0"/>
                </a:rPr>
                <a:t>Can you spot 10 differences between the first picture and the second one. </a:t>
              </a:r>
            </a:p>
            <a:p>
              <a:pPr algn="ctr"/>
              <a:r>
                <a:rPr lang="en-US" b="1" dirty="0">
                  <a:solidFill>
                    <a:srgbClr val="FF0000"/>
                  </a:solidFill>
                  <a:latin typeface="Comic Sans MS" panose="030F0702030302020204" pitchFamily="66" charset="0"/>
                </a:rPr>
                <a:t>Click on the differences in the second picture.</a:t>
              </a:r>
              <a:endParaRPr lang="en-GB" b="1" dirty="0">
                <a:solidFill>
                  <a:srgbClr val="FF0000"/>
                </a:solidFill>
                <a:latin typeface="Comic Sans MS" panose="030F0702030302020204" pitchFamily="66" charset="0"/>
              </a:endParaRPr>
            </a:p>
          </p:txBody>
        </p:sp>
      </p:grpSp>
      <p:sp>
        <p:nvSpPr>
          <p:cNvPr id="31" name="Rectangle 30">
            <a:hlinkClick r:id="rId3" action="ppaction://hlinksldjump"/>
            <a:extLst>
              <a:ext uri="{FF2B5EF4-FFF2-40B4-BE49-F238E27FC236}">
                <a16:creationId xmlns:a16="http://schemas.microsoft.com/office/drawing/2014/main" id="{F2102EC7-2992-4EE0-93D5-B8D4CE6D80CE}"/>
              </a:ext>
            </a:extLst>
          </p:cNvPr>
          <p:cNvSpPr/>
          <p:nvPr/>
        </p:nvSpPr>
        <p:spPr>
          <a:xfrm>
            <a:off x="-123904" y="-171065"/>
            <a:ext cx="12425092" cy="7123744"/>
          </a:xfrm>
          <a:prstGeom prst="rect">
            <a:avLst/>
          </a:prstGeom>
          <a:solidFill>
            <a:srgbClr val="4472C4">
              <a:alpha val="9804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Arrow: Right 31">
            <a:hlinkClick r:id="" action="ppaction://hlinkshowjump?jump=endshow"/>
            <a:extLst>
              <a:ext uri="{FF2B5EF4-FFF2-40B4-BE49-F238E27FC236}">
                <a16:creationId xmlns:a16="http://schemas.microsoft.com/office/drawing/2014/main" id="{4F8AD466-A25A-448B-9DEC-A75C05E47DD0}"/>
              </a:ext>
            </a:extLst>
          </p:cNvPr>
          <p:cNvSpPr/>
          <p:nvPr/>
        </p:nvSpPr>
        <p:spPr>
          <a:xfrm>
            <a:off x="-1920240" y="5507401"/>
            <a:ext cx="1939290" cy="1350599"/>
          </a:xfrm>
          <a:prstGeom prst="rightArrow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  <a:latin typeface="Comic Sans MS" panose="030F0702030302020204" pitchFamily="66" charset="0"/>
              </a:rPr>
              <a:t>Click here to finish</a:t>
            </a:r>
            <a:endParaRPr lang="en-GB" sz="20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64" name="Oval 63">
            <a:extLst>
              <a:ext uri="{FF2B5EF4-FFF2-40B4-BE49-F238E27FC236}">
                <a16:creationId xmlns:a16="http://schemas.microsoft.com/office/drawing/2014/main" id="{BB11CE16-AFBB-497A-ACD3-75541E70C6EB}"/>
              </a:ext>
            </a:extLst>
          </p:cNvPr>
          <p:cNvSpPr/>
          <p:nvPr/>
        </p:nvSpPr>
        <p:spPr>
          <a:xfrm>
            <a:off x="5440112" y="1131919"/>
            <a:ext cx="545487" cy="489397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5" name="Oval 84">
            <a:extLst>
              <a:ext uri="{FF2B5EF4-FFF2-40B4-BE49-F238E27FC236}">
                <a16:creationId xmlns:a16="http://schemas.microsoft.com/office/drawing/2014/main" id="{85A3CDE3-DB80-4883-AFEE-F20892815720}"/>
              </a:ext>
            </a:extLst>
          </p:cNvPr>
          <p:cNvSpPr/>
          <p:nvPr/>
        </p:nvSpPr>
        <p:spPr>
          <a:xfrm>
            <a:off x="7589576" y="1131919"/>
            <a:ext cx="545487" cy="489397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7" name="Oval 86">
            <a:extLst>
              <a:ext uri="{FF2B5EF4-FFF2-40B4-BE49-F238E27FC236}">
                <a16:creationId xmlns:a16="http://schemas.microsoft.com/office/drawing/2014/main" id="{CFCB7FA4-E554-4841-A74A-3401CBC3BAE8}"/>
              </a:ext>
            </a:extLst>
          </p:cNvPr>
          <p:cNvSpPr/>
          <p:nvPr/>
        </p:nvSpPr>
        <p:spPr>
          <a:xfrm>
            <a:off x="8582761" y="2901410"/>
            <a:ext cx="545487" cy="489397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3" name="Oval 102">
            <a:extLst>
              <a:ext uri="{FF2B5EF4-FFF2-40B4-BE49-F238E27FC236}">
                <a16:creationId xmlns:a16="http://schemas.microsoft.com/office/drawing/2014/main" id="{24EF4B2A-22E2-43E2-90E5-62EEE906A510}"/>
              </a:ext>
            </a:extLst>
          </p:cNvPr>
          <p:cNvSpPr/>
          <p:nvPr/>
        </p:nvSpPr>
        <p:spPr>
          <a:xfrm>
            <a:off x="5122306" y="2985456"/>
            <a:ext cx="545487" cy="489397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5" name="Oval 104">
            <a:extLst>
              <a:ext uri="{FF2B5EF4-FFF2-40B4-BE49-F238E27FC236}">
                <a16:creationId xmlns:a16="http://schemas.microsoft.com/office/drawing/2014/main" id="{4D43CC29-E030-4CCB-A139-727002811A5D}"/>
              </a:ext>
            </a:extLst>
          </p:cNvPr>
          <p:cNvSpPr/>
          <p:nvPr/>
        </p:nvSpPr>
        <p:spPr>
          <a:xfrm>
            <a:off x="5201805" y="3480106"/>
            <a:ext cx="545487" cy="489397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7" name="Oval 106">
            <a:extLst>
              <a:ext uri="{FF2B5EF4-FFF2-40B4-BE49-F238E27FC236}">
                <a16:creationId xmlns:a16="http://schemas.microsoft.com/office/drawing/2014/main" id="{3629BD68-B6D6-47B6-8E1F-1622DF72B818}"/>
              </a:ext>
            </a:extLst>
          </p:cNvPr>
          <p:cNvSpPr/>
          <p:nvPr/>
        </p:nvSpPr>
        <p:spPr>
          <a:xfrm>
            <a:off x="5423125" y="4888777"/>
            <a:ext cx="545487" cy="489397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9" name="Oval 108">
            <a:extLst>
              <a:ext uri="{FF2B5EF4-FFF2-40B4-BE49-F238E27FC236}">
                <a16:creationId xmlns:a16="http://schemas.microsoft.com/office/drawing/2014/main" id="{9E426C21-BE9B-4DC8-8297-E1CAC95A4A03}"/>
              </a:ext>
            </a:extLst>
          </p:cNvPr>
          <p:cNvSpPr/>
          <p:nvPr/>
        </p:nvSpPr>
        <p:spPr>
          <a:xfrm>
            <a:off x="5868318" y="1636281"/>
            <a:ext cx="545487" cy="489397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1" name="Oval 110">
            <a:extLst>
              <a:ext uri="{FF2B5EF4-FFF2-40B4-BE49-F238E27FC236}">
                <a16:creationId xmlns:a16="http://schemas.microsoft.com/office/drawing/2014/main" id="{EBBC3662-F785-46B0-ABA3-8E232BF02B1E}"/>
              </a:ext>
            </a:extLst>
          </p:cNvPr>
          <p:cNvSpPr/>
          <p:nvPr/>
        </p:nvSpPr>
        <p:spPr>
          <a:xfrm>
            <a:off x="7679700" y="3230153"/>
            <a:ext cx="545487" cy="489397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3" name="Oval 112">
            <a:extLst>
              <a:ext uri="{FF2B5EF4-FFF2-40B4-BE49-F238E27FC236}">
                <a16:creationId xmlns:a16="http://schemas.microsoft.com/office/drawing/2014/main" id="{96E4D8A4-7C40-4183-BBF6-FF647D2E48BD}"/>
              </a:ext>
            </a:extLst>
          </p:cNvPr>
          <p:cNvSpPr/>
          <p:nvPr/>
        </p:nvSpPr>
        <p:spPr>
          <a:xfrm>
            <a:off x="7271770" y="4888777"/>
            <a:ext cx="545487" cy="489397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5" name="Oval 114">
            <a:extLst>
              <a:ext uri="{FF2B5EF4-FFF2-40B4-BE49-F238E27FC236}">
                <a16:creationId xmlns:a16="http://schemas.microsoft.com/office/drawing/2014/main" id="{E04BB35C-FB16-4F83-8582-96C19C118452}"/>
              </a:ext>
            </a:extLst>
          </p:cNvPr>
          <p:cNvSpPr/>
          <p:nvPr/>
        </p:nvSpPr>
        <p:spPr>
          <a:xfrm>
            <a:off x="6624811" y="849028"/>
            <a:ext cx="545487" cy="489397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79287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animMotion origin="layout" path="M 4.79167E-6 1.11111E-6 L 1 -0.00139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0000" y="-6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303</TotalTime>
  <Words>80</Words>
  <Application>Microsoft Office PowerPoint</Application>
  <PresentationFormat>Widescreen</PresentationFormat>
  <Paragraphs>8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Comic Sans MS</vt:lpstr>
      <vt:lpstr>Office Theme</vt:lpstr>
      <vt:lpstr>Please click on the “slide show” tab on the top bar and “From Beginning” tab to start the Activity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Bryan Hancock</dc:creator>
  <cp:lastModifiedBy>Bryan Hancock</cp:lastModifiedBy>
  <cp:revision>25</cp:revision>
  <dcterms:created xsi:type="dcterms:W3CDTF">2020-08-17T14:27:59Z</dcterms:created>
  <dcterms:modified xsi:type="dcterms:W3CDTF">2020-09-01T21:06:38Z</dcterms:modified>
</cp:coreProperties>
</file>