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451" r:id="rId2"/>
    <p:sldId id="387" r:id="rId3"/>
    <p:sldId id="440" r:id="rId4"/>
    <p:sldId id="300" r:id="rId5"/>
    <p:sldId id="430" r:id="rId6"/>
    <p:sldId id="452" r:id="rId7"/>
    <p:sldId id="442" r:id="rId8"/>
    <p:sldId id="391" r:id="rId9"/>
    <p:sldId id="445" r:id="rId10"/>
    <p:sldId id="444" r:id="rId11"/>
    <p:sldId id="434" r:id="rId12"/>
    <p:sldId id="453" r:id="rId13"/>
    <p:sldId id="454" r:id="rId14"/>
    <p:sldId id="446" r:id="rId15"/>
    <p:sldId id="400" r:id="rId16"/>
    <p:sldId id="447" r:id="rId17"/>
    <p:sldId id="448" r:id="rId18"/>
    <p:sldId id="347" r:id="rId19"/>
    <p:sldId id="449" r:id="rId20"/>
    <p:sldId id="441" r:id="rId21"/>
    <p:sldId id="450" r:id="rId2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4"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5FF"/>
    <a:srgbClr val="F97613"/>
    <a:srgbClr val="00FF00"/>
    <a:srgbClr val="0000CC"/>
    <a:srgbClr val="6B19FF"/>
    <a:srgbClr val="6600CC"/>
    <a:srgbClr val="7E37FF"/>
    <a:srgbClr val="006600"/>
    <a:srgbClr val="C00000"/>
    <a:srgbClr val="5026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31" autoAdjust="0"/>
    <p:restoredTop sz="86432" autoAdjust="0"/>
  </p:normalViewPr>
  <p:slideViewPr>
    <p:cSldViewPr showGuides="1">
      <p:cViewPr varScale="1">
        <p:scale>
          <a:sx n="78" d="100"/>
          <a:sy n="78" d="100"/>
        </p:scale>
        <p:origin x="120" y="336"/>
      </p:cViewPr>
      <p:guideLst>
        <p:guide orient="horz" pos="3744"/>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24/03/2020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15</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16</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18</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21</a:t>
            </a:fld>
            <a:endParaRPr lang="en-GB" dirty="0"/>
          </a:p>
        </p:txBody>
      </p:sp>
    </p:spTree>
    <p:extLst>
      <p:ext uri="{BB962C8B-B14F-4D97-AF65-F5344CB8AC3E}">
        <p14:creationId xmlns:p14="http://schemas.microsoft.com/office/powerpoint/2010/main" val="1351049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24/03/2020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24/03/2020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ww.youtube.com/channel/UCEbM1vIWVubIANRR54YuS0g" TargetMode="External"/><Relationship Id="rId5" Type="http://schemas.openxmlformats.org/officeDocument/2006/relationships/slide" Target="slide11.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WMF"/><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8" Type="http://schemas.openxmlformats.org/officeDocument/2006/relationships/image" Target="../media/image22.jpg"/><Relationship Id="rId13" Type="http://schemas.openxmlformats.org/officeDocument/2006/relationships/slide" Target="slide3.xml"/><Relationship Id="rId3" Type="http://schemas.openxmlformats.org/officeDocument/2006/relationships/image" Target="../media/image17.jpeg"/><Relationship Id="rId7" Type="http://schemas.openxmlformats.org/officeDocument/2006/relationships/image" Target="../media/image21.jpg"/><Relationship Id="rId12" Type="http://schemas.openxmlformats.org/officeDocument/2006/relationships/slide" Target="slide20.xml"/><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hyperlink" Target="https://www.youtube.com/channel/UCEbM1vIWVubIANRR54YuS0g" TargetMode="External"/><Relationship Id="rId5" Type="http://schemas.openxmlformats.org/officeDocument/2006/relationships/image" Target="../media/image19.jpg"/><Relationship Id="rId10" Type="http://schemas.openxmlformats.org/officeDocument/2006/relationships/image" Target="../media/image24.jpg"/><Relationship Id="rId4" Type="http://schemas.openxmlformats.org/officeDocument/2006/relationships/image" Target="../media/image18.jpeg"/><Relationship Id="rId9" Type="http://schemas.openxmlformats.org/officeDocument/2006/relationships/image" Target="../media/image23.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hyperlink" Target="https://youtu.be/m6pN3eZcT2o" TargetMode="Externa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hyperlink" Target="https://youtu.be/Btbzli8sR1o" TargetMode="External"/><Relationship Id="rId5" Type="http://schemas.openxmlformats.org/officeDocument/2006/relationships/hyperlink" Target="../../Junior%20church%20songs/My%20God%20Is%20So%20Big.mp4" TargetMode="External"/><Relationship Id="rId4" Type="http://schemas.openxmlformats.org/officeDocument/2006/relationships/hyperlink" Target="https://youtu.be/zRvCUz6KFB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hyperlink" Target="https://www.youtube.com/channel/UCEbM1vIWVubIANRR54YuS0g" TargetMode="External"/><Relationship Id="rId7"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youtu.be/r4LHGisTECs" TargetMode="External"/><Relationship Id="rId5" Type="http://schemas.openxmlformats.org/officeDocument/2006/relationships/slide" Target="slide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youtube.com/channel/UCEbM1vIWVubIANRR54YuS0g" TargetMode="External"/><Relationship Id="rId5" Type="http://schemas.openxmlformats.org/officeDocument/2006/relationships/slide" Target="slide8.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www.youtube.com/channel/UCEbM1vIWVubIANRR54YuS0g" TargetMode="External"/><Relationship Id="rId5" Type="http://schemas.openxmlformats.org/officeDocument/2006/relationships/slide" Target="slide10.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rId3" action="ppaction://hlinksldjump"/>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82896F1-736C-4661-A487-861CE3363C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097" y="1266073"/>
            <a:ext cx="3144973" cy="4766907"/>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4" name="Group 33">
            <a:extLst>
              <a:ext uri="{FF2B5EF4-FFF2-40B4-BE49-F238E27FC236}">
                <a16:creationId xmlns:a16="http://schemas.microsoft.com/office/drawing/2014/main" id="{782A3D27-EA4B-4AFB-998B-69438DD3D976}"/>
              </a:ext>
            </a:extLst>
          </p:cNvPr>
          <p:cNvGrpSpPr/>
          <p:nvPr/>
        </p:nvGrpSpPr>
        <p:grpSpPr>
          <a:xfrm>
            <a:off x="2389939" y="66698"/>
            <a:ext cx="4934934" cy="1978225"/>
            <a:chOff x="3770163" y="219308"/>
            <a:chExt cx="4664926" cy="1731599"/>
          </a:xfrm>
          <a:solidFill>
            <a:schemeClr val="bg1"/>
          </a:solidFill>
        </p:grpSpPr>
        <p:sp>
          <p:nvSpPr>
            <p:cNvPr id="35" name="Rounded Rectangular Callout 38">
              <a:extLst>
                <a:ext uri="{FF2B5EF4-FFF2-40B4-BE49-F238E27FC236}">
                  <a16:creationId xmlns:a16="http://schemas.microsoft.com/office/drawing/2014/main" id="{30EBB701-24DB-4B62-9409-140822FD2314}"/>
                </a:ext>
              </a:extLst>
            </p:cNvPr>
            <p:cNvSpPr/>
            <p:nvPr/>
          </p:nvSpPr>
          <p:spPr>
            <a:xfrm>
              <a:off x="3854727" y="219308"/>
              <a:ext cx="4495800" cy="1731599"/>
            </a:xfrm>
            <a:prstGeom prst="wedgeRoundRectCallout">
              <a:avLst>
                <a:gd name="adj1" fmla="val 58987"/>
                <a:gd name="adj2" fmla="val 6672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9BD68884-BE3C-4AA3-8C72-B1DBD121061B}"/>
                </a:ext>
              </a:extLst>
            </p:cNvPr>
            <p:cNvSpPr txBox="1"/>
            <p:nvPr/>
          </p:nvSpPr>
          <p:spPr>
            <a:xfrm>
              <a:off x="3770163" y="222937"/>
              <a:ext cx="4664926" cy="1697257"/>
            </a:xfrm>
            <a:prstGeom prst="rect">
              <a:avLst/>
            </a:prstGeom>
            <a:noFill/>
          </p:spPr>
          <p:txBody>
            <a:bodyPr wrap="square" rtlCol="0">
              <a:spAutoFit/>
            </a:bodyPr>
            <a:lstStyle/>
            <a:p>
              <a:pPr algn="ctr"/>
              <a:r>
                <a:rPr lang="en-GB" sz="3000" b="1" dirty="0">
                  <a:latin typeface="Comic Sans MS" panose="030F0702030302020204" pitchFamily="66" charset="0"/>
                </a:rPr>
                <a:t>God answered </a:t>
              </a:r>
              <a:r>
                <a:rPr lang="en-GB" sz="3000" b="1" dirty="0">
                  <a:solidFill>
                    <a:srgbClr val="0000CC"/>
                  </a:solidFill>
                  <a:latin typeface="Comic Sans MS" panose="030F0702030302020204" pitchFamily="66" charset="0"/>
                </a:rPr>
                <a:t>Jehoshaphat’s</a:t>
              </a:r>
              <a:r>
                <a:rPr lang="en-GB" sz="3000" b="1" dirty="0">
                  <a:latin typeface="Comic Sans MS" panose="030F0702030302020204" pitchFamily="66" charset="0"/>
                </a:rPr>
                <a:t> prayer and the enemy was defeated.</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1360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1" name="TextBox 20">
            <a:extLst>
              <a:ext uri="{FF2B5EF4-FFF2-40B4-BE49-F238E27FC236}">
                <a16:creationId xmlns:a16="http://schemas.microsoft.com/office/drawing/2014/main" id="{E7091CF3-0272-492B-B0DE-8D31BACB7B8D}"/>
              </a:ext>
            </a:extLst>
          </p:cNvPr>
          <p:cNvSpPr txBox="1"/>
          <p:nvPr/>
        </p:nvSpPr>
        <p:spPr>
          <a:xfrm>
            <a:off x="-19050" y="6438840"/>
            <a:ext cx="3735318" cy="400110"/>
          </a:xfrm>
          <a:prstGeom prst="rect">
            <a:avLst/>
          </a:prstGeom>
          <a:noFill/>
        </p:spPr>
        <p:txBody>
          <a:bodyPr wrap="none" rtlCol="0">
            <a:spAutoFit/>
          </a:bodyPr>
          <a:lstStyle/>
          <a:p>
            <a:r>
              <a:rPr lang="en-US" sz="1000" dirty="0"/>
              <a:t>Original images from </a:t>
            </a:r>
          </a:p>
          <a:p>
            <a:r>
              <a:rPr lang="en-GB" sz="1000" dirty="0">
                <a:hlinkClick r:id="rId6"/>
              </a:rPr>
              <a:t>https://www.youtube.com/channel/UCEbM1vIWVubIANRR54YuS0g</a:t>
            </a:r>
            <a:endParaRPr lang="en-GB" sz="1000" dirty="0"/>
          </a:p>
        </p:txBody>
      </p:sp>
      <p:grpSp>
        <p:nvGrpSpPr>
          <p:cNvPr id="28" name="Group 27">
            <a:extLst>
              <a:ext uri="{FF2B5EF4-FFF2-40B4-BE49-F238E27FC236}">
                <a16:creationId xmlns:a16="http://schemas.microsoft.com/office/drawing/2014/main" id="{54F55348-2C76-402B-9E49-1C07010D767E}"/>
              </a:ext>
            </a:extLst>
          </p:cNvPr>
          <p:cNvGrpSpPr/>
          <p:nvPr/>
        </p:nvGrpSpPr>
        <p:grpSpPr>
          <a:xfrm>
            <a:off x="2799368" y="3429000"/>
            <a:ext cx="3906232" cy="1978225"/>
            <a:chOff x="3770163" y="-79412"/>
            <a:chExt cx="4664926" cy="1731599"/>
          </a:xfrm>
          <a:solidFill>
            <a:schemeClr val="bg1"/>
          </a:solidFill>
        </p:grpSpPr>
        <p:sp>
          <p:nvSpPr>
            <p:cNvPr id="29" name="Rounded Rectangular Callout 38">
              <a:extLst>
                <a:ext uri="{FF2B5EF4-FFF2-40B4-BE49-F238E27FC236}">
                  <a16:creationId xmlns:a16="http://schemas.microsoft.com/office/drawing/2014/main" id="{2D36F857-590B-43AC-B44D-F7DC18B93FC1}"/>
                </a:ext>
              </a:extLst>
            </p:cNvPr>
            <p:cNvSpPr/>
            <p:nvPr/>
          </p:nvSpPr>
          <p:spPr>
            <a:xfrm>
              <a:off x="3782021" y="-79412"/>
              <a:ext cx="4495800" cy="1731599"/>
            </a:xfrm>
            <a:prstGeom prst="wedgeRoundRectCallout">
              <a:avLst>
                <a:gd name="adj1" fmla="val 84650"/>
                <a:gd name="adj2" fmla="val -1012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DE8748D-3D96-4498-9A80-E931F1559000}"/>
                </a:ext>
              </a:extLst>
            </p:cNvPr>
            <p:cNvSpPr txBox="1"/>
            <p:nvPr/>
          </p:nvSpPr>
          <p:spPr>
            <a:xfrm>
              <a:off x="3770163" y="222937"/>
              <a:ext cx="4664926" cy="889040"/>
            </a:xfrm>
            <a:prstGeom prst="rect">
              <a:avLst/>
            </a:prstGeom>
            <a:noFill/>
          </p:spPr>
          <p:txBody>
            <a:bodyPr wrap="square" rtlCol="0">
              <a:spAutoFit/>
            </a:bodyPr>
            <a:lstStyle/>
            <a:p>
              <a:pPr algn="ctr"/>
              <a:r>
                <a:rPr lang="en-GB" sz="3000" b="1" dirty="0">
                  <a:latin typeface="Comic Sans MS" panose="030F0702030302020204" pitchFamily="66" charset="0"/>
                </a:rPr>
                <a:t>Then all the people gave thanks to God.</a:t>
              </a:r>
            </a:p>
          </p:txBody>
        </p:sp>
      </p:grpSp>
    </p:spTree>
    <p:extLst>
      <p:ext uri="{BB962C8B-B14F-4D97-AF65-F5344CB8AC3E}">
        <p14:creationId xmlns:p14="http://schemas.microsoft.com/office/powerpoint/2010/main" val="390982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1000"/>
                                  </p:stCondLst>
                                  <p:childTnLst>
                                    <p:set>
                                      <p:cBhvr>
                                        <p:cTn id="6" dur="1" fill="hold">
                                          <p:stCondLst>
                                            <p:cond delay="0"/>
                                          </p:stCondLst>
                                        </p:cTn>
                                        <p:tgtEl>
                                          <p:spTgt spid="34"/>
                                        </p:tgtEl>
                                        <p:attrNameLst>
                                          <p:attrName>style.visibility</p:attrName>
                                        </p:attrNameLst>
                                      </p:cBhvr>
                                      <p:to>
                                        <p:strVal val="visible"/>
                                      </p:to>
                                    </p:set>
                                    <p:animEffect transition="in" filter="wipe(right)">
                                      <p:cBhvr>
                                        <p:cTn id="7" dur="1000"/>
                                        <p:tgtEl>
                                          <p:spTgt spid="34"/>
                                        </p:tgtEl>
                                      </p:cBhvr>
                                    </p:animEffect>
                                  </p:childTnLst>
                                </p:cTn>
                              </p:par>
                            </p:childTnLst>
                          </p:cTn>
                        </p:par>
                        <p:par>
                          <p:cTn id="8" fill="hold">
                            <p:stCondLst>
                              <p:cond delay="2000"/>
                            </p:stCondLst>
                            <p:childTnLst>
                              <p:par>
                                <p:cTn id="9" presetID="22" presetClass="entr" presetSubtype="2"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right)">
                                      <p:cBhvr>
                                        <p:cTn id="11" dur="1000"/>
                                        <p:tgtEl>
                                          <p:spTgt spid="28"/>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E8756C3-F576-4B16-8452-DB19B6A9D2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462" y="1542127"/>
            <a:ext cx="2755164" cy="4370471"/>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8" name="Group 37"/>
          <p:cNvGrpSpPr/>
          <p:nvPr/>
        </p:nvGrpSpPr>
        <p:grpSpPr>
          <a:xfrm>
            <a:off x="2758890" y="40190"/>
            <a:ext cx="4937310" cy="1625631"/>
            <a:chOff x="3789301" y="219308"/>
            <a:chExt cx="4664926" cy="1731599"/>
          </a:xfrm>
          <a:solidFill>
            <a:schemeClr val="bg1"/>
          </a:solidFill>
        </p:grpSpPr>
        <p:sp>
          <p:nvSpPr>
            <p:cNvPr id="39" name="Rounded Rectangular Callout 38"/>
            <p:cNvSpPr/>
            <p:nvPr/>
          </p:nvSpPr>
          <p:spPr>
            <a:xfrm>
              <a:off x="3854727" y="219308"/>
              <a:ext cx="4495800" cy="1731599"/>
            </a:xfrm>
            <a:prstGeom prst="wedgeRoundRectCallout">
              <a:avLst>
                <a:gd name="adj1" fmla="val -66460"/>
                <a:gd name="adj2" fmla="val 924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789301" y="345703"/>
              <a:ext cx="4664926" cy="157362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 was a good story.</a:t>
              </a:r>
            </a:p>
            <a:p>
              <a:pPr algn="ctr"/>
              <a:r>
                <a:rPr lang="en-GB" sz="3000" b="1" dirty="0">
                  <a:solidFill>
                    <a:srgbClr val="FF0000"/>
                  </a:solidFill>
                  <a:latin typeface="Comic Sans MS" panose="030F0702030302020204" pitchFamily="66" charset="0"/>
                </a:rPr>
                <a:t>What can we learn from it?</a:t>
              </a:r>
            </a:p>
          </p:txBody>
        </p:sp>
      </p:grpSp>
      <p:grpSp>
        <p:nvGrpSpPr>
          <p:cNvPr id="2" name="Group 1">
            <a:extLst>
              <a:ext uri="{FF2B5EF4-FFF2-40B4-BE49-F238E27FC236}">
                <a16:creationId xmlns:a16="http://schemas.microsoft.com/office/drawing/2014/main" id="{C4688A13-8FE9-4A96-9A8A-2217D0D3EF81}"/>
              </a:ext>
            </a:extLst>
          </p:cNvPr>
          <p:cNvGrpSpPr/>
          <p:nvPr/>
        </p:nvGrpSpPr>
        <p:grpSpPr>
          <a:xfrm>
            <a:off x="2842650" y="2445334"/>
            <a:ext cx="4020086" cy="2886033"/>
            <a:chOff x="2842650" y="2445334"/>
            <a:chExt cx="4020086" cy="2886033"/>
          </a:xfrm>
        </p:grpSpPr>
        <p:sp>
          <p:nvSpPr>
            <p:cNvPr id="32" name="Rounded Rectangular Callout 38">
              <a:extLst>
                <a:ext uri="{FF2B5EF4-FFF2-40B4-BE49-F238E27FC236}">
                  <a16:creationId xmlns:a16="http://schemas.microsoft.com/office/drawing/2014/main" id="{F52A8229-8CE4-4741-8BC2-37B31A389B1D}"/>
                </a:ext>
              </a:extLst>
            </p:cNvPr>
            <p:cNvSpPr/>
            <p:nvPr/>
          </p:nvSpPr>
          <p:spPr>
            <a:xfrm>
              <a:off x="2842650" y="2445334"/>
              <a:ext cx="4020086" cy="2886033"/>
            </a:xfrm>
            <a:prstGeom prst="wedgeRoundRectCallout">
              <a:avLst>
                <a:gd name="adj1" fmla="val 71105"/>
                <a:gd name="adj2" fmla="val -505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7E3D5331-56EA-4ABB-ACFA-914D1E2BA75B}"/>
                </a:ext>
              </a:extLst>
            </p:cNvPr>
            <p:cNvSpPr txBox="1"/>
            <p:nvPr/>
          </p:nvSpPr>
          <p:spPr>
            <a:xfrm>
              <a:off x="3112022" y="2469046"/>
              <a:ext cx="3750714" cy="2569934"/>
            </a:xfrm>
            <a:prstGeom prst="rect">
              <a:avLst/>
            </a:prstGeom>
            <a:noFill/>
          </p:spPr>
          <p:txBody>
            <a:bodyPr wrap="square" rtlCol="0">
              <a:spAutoFit/>
            </a:bodyPr>
            <a:lstStyle/>
            <a:p>
              <a:pPr algn="ctr"/>
              <a:r>
                <a:rPr lang="en-GB" sz="3000" b="1" dirty="0">
                  <a:latin typeface="Comic Sans MS" panose="030F0702030302020204" pitchFamily="66" charset="0"/>
                </a:rPr>
                <a:t>Well sometimes we become afraid.</a:t>
              </a:r>
            </a:p>
            <a:p>
              <a:pPr algn="ctr"/>
              <a:r>
                <a:rPr lang="en-GB" sz="1100" b="1" dirty="0">
                  <a:latin typeface="Comic Sans MS" panose="030F0702030302020204" pitchFamily="66" charset="0"/>
                </a:rPr>
                <a:t> </a:t>
              </a:r>
            </a:p>
            <a:p>
              <a:pPr algn="ctr"/>
              <a:r>
                <a:rPr lang="en-GB" sz="3000" b="1" dirty="0">
                  <a:latin typeface="Comic Sans MS" panose="030F0702030302020204" pitchFamily="66" charset="0"/>
                </a:rPr>
                <a:t>Then we have to remember to ask God for help</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1088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1337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77778E-7 2.96296E-6 L 0.38142 0.00115 " pathEditMode="relative" rAng="0" ptsTypes="AA">
                                      <p:cBhvr>
                                        <p:cTn id="6" dur="2000" fill="hold"/>
                                        <p:tgtEl>
                                          <p:spTgt spid="25"/>
                                        </p:tgtEl>
                                        <p:attrNameLst>
                                          <p:attrName>ppt_x</p:attrName>
                                          <p:attrName>ppt_y</p:attrName>
                                        </p:attrNameLst>
                                      </p:cBhvr>
                                      <p:rCtr x="19062" y="46"/>
                                    </p:animMotion>
                                  </p:childTnLst>
                                </p:cTn>
                              </p:par>
                            </p:childTnLst>
                          </p:cTn>
                        </p:par>
                        <p:par>
                          <p:cTn id="7" fill="hold">
                            <p:stCondLst>
                              <p:cond delay="2000"/>
                            </p:stCondLst>
                            <p:childTnLst>
                              <p:par>
                                <p:cTn id="8" presetID="22" presetClass="entr" presetSubtype="8" fill="hold" nodeType="afterEffect">
                                  <p:stCondLst>
                                    <p:cond delay="250"/>
                                  </p:stCondLst>
                                  <p:childTnLst>
                                    <p:set>
                                      <p:cBhvr>
                                        <p:cTn id="9" dur="1" fill="hold">
                                          <p:stCondLst>
                                            <p:cond delay="0"/>
                                          </p:stCondLst>
                                        </p:cTn>
                                        <p:tgtEl>
                                          <p:spTgt spid="38"/>
                                        </p:tgtEl>
                                        <p:attrNameLst>
                                          <p:attrName>style.visibility</p:attrName>
                                        </p:attrNameLst>
                                      </p:cBhvr>
                                      <p:to>
                                        <p:strVal val="visible"/>
                                      </p:to>
                                    </p:set>
                                    <p:animEffect transition="in" filter="wipe(left)">
                                      <p:cBhvr>
                                        <p:cTn id="10" dur="1000"/>
                                        <p:tgtEl>
                                          <p:spTgt spid="38"/>
                                        </p:tgtEl>
                                      </p:cBhvr>
                                    </p:animEffect>
                                  </p:childTnLst>
                                </p:cTn>
                              </p:par>
                            </p:childTnLst>
                          </p:cTn>
                        </p:par>
                        <p:par>
                          <p:cTn id="11" fill="hold">
                            <p:stCondLst>
                              <p:cond delay="3250"/>
                            </p:stCondLst>
                            <p:childTnLst>
                              <p:par>
                                <p:cTn id="12" presetID="22" presetClass="entr" presetSubtype="2" fill="hold" nodeType="afterEffect">
                                  <p:stCondLst>
                                    <p:cond delay="2500"/>
                                  </p:stCondLst>
                                  <p:childTnLst>
                                    <p:set>
                                      <p:cBhvr>
                                        <p:cTn id="13" dur="1" fill="hold">
                                          <p:stCondLst>
                                            <p:cond delay="0"/>
                                          </p:stCondLst>
                                        </p:cTn>
                                        <p:tgtEl>
                                          <p:spTgt spid="2"/>
                                        </p:tgtEl>
                                        <p:attrNameLst>
                                          <p:attrName>style.visibility</p:attrName>
                                        </p:attrNameLst>
                                      </p:cBhvr>
                                      <p:to>
                                        <p:strVal val="visible"/>
                                      </p:to>
                                    </p:set>
                                    <p:animEffect transition="in" filter="wipe(right)">
                                      <p:cBhvr>
                                        <p:cTn id="14" dur="1000"/>
                                        <p:tgtEl>
                                          <p:spTgt spid="2"/>
                                        </p:tgtEl>
                                      </p:cBhvr>
                                    </p:animEffect>
                                  </p:childTnLst>
                                </p:cTn>
                              </p:par>
                            </p:childTnLst>
                          </p:cTn>
                        </p:par>
                        <p:par>
                          <p:cTn id="15" fill="hold">
                            <p:stCondLst>
                              <p:cond delay="6750"/>
                            </p:stCondLst>
                            <p:childTnLst>
                              <p:par>
                                <p:cTn id="16" presetID="42" presetClass="path" presetSubtype="0" accel="50000" decel="50000" fill="hold" grpId="0" nodeType="afterEffect">
                                  <p:stCondLst>
                                    <p:cond delay="2500"/>
                                  </p:stCondLst>
                                  <p:childTnLst>
                                    <p:animMotion origin="layout" path="M 3.33333E-6 1.11111E-6 L 1 -0.00139 " pathEditMode="relative" rAng="0" ptsTypes="AA">
                                      <p:cBhvr>
                                        <p:cTn id="17"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E8756C3-F576-4B16-8452-DB19B6A9D2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036" y="1526686"/>
            <a:ext cx="2755164" cy="4370471"/>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8" name="Group 37"/>
          <p:cNvGrpSpPr/>
          <p:nvPr/>
        </p:nvGrpSpPr>
        <p:grpSpPr>
          <a:xfrm>
            <a:off x="2738635" y="40190"/>
            <a:ext cx="4937310" cy="1625631"/>
            <a:chOff x="3770163" y="219308"/>
            <a:chExt cx="4664926" cy="1731599"/>
          </a:xfrm>
          <a:solidFill>
            <a:schemeClr val="bg1"/>
          </a:solidFill>
        </p:grpSpPr>
        <p:sp>
          <p:nvSpPr>
            <p:cNvPr id="39" name="Rounded Rectangular Callout 38"/>
            <p:cNvSpPr/>
            <p:nvPr/>
          </p:nvSpPr>
          <p:spPr>
            <a:xfrm>
              <a:off x="3854727" y="219308"/>
              <a:ext cx="4495800" cy="1731599"/>
            </a:xfrm>
            <a:prstGeom prst="wedgeRoundRectCallout">
              <a:avLst>
                <a:gd name="adj1" fmla="val -66460"/>
                <a:gd name="adj2" fmla="val 924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770163" y="528347"/>
              <a:ext cx="4664926" cy="108187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Does God always answer our prayers?</a:t>
              </a:r>
            </a:p>
          </p:txBody>
        </p:sp>
      </p:grpSp>
      <p:grpSp>
        <p:nvGrpSpPr>
          <p:cNvPr id="2" name="Group 1">
            <a:extLst>
              <a:ext uri="{FF2B5EF4-FFF2-40B4-BE49-F238E27FC236}">
                <a16:creationId xmlns:a16="http://schemas.microsoft.com/office/drawing/2014/main" id="{C4688A13-8FE9-4A96-9A8A-2217D0D3EF81}"/>
              </a:ext>
            </a:extLst>
          </p:cNvPr>
          <p:cNvGrpSpPr/>
          <p:nvPr/>
        </p:nvGrpSpPr>
        <p:grpSpPr>
          <a:xfrm>
            <a:off x="2842650" y="2445334"/>
            <a:ext cx="4020086" cy="3160490"/>
            <a:chOff x="2842650" y="2445334"/>
            <a:chExt cx="4020086" cy="2886033"/>
          </a:xfrm>
        </p:grpSpPr>
        <p:sp>
          <p:nvSpPr>
            <p:cNvPr id="32" name="Rounded Rectangular Callout 38">
              <a:extLst>
                <a:ext uri="{FF2B5EF4-FFF2-40B4-BE49-F238E27FC236}">
                  <a16:creationId xmlns:a16="http://schemas.microsoft.com/office/drawing/2014/main" id="{F52A8229-8CE4-4741-8BC2-37B31A389B1D}"/>
                </a:ext>
              </a:extLst>
            </p:cNvPr>
            <p:cNvSpPr/>
            <p:nvPr/>
          </p:nvSpPr>
          <p:spPr>
            <a:xfrm>
              <a:off x="2842650" y="2445334"/>
              <a:ext cx="4020086" cy="2886033"/>
            </a:xfrm>
            <a:prstGeom prst="wedgeRoundRectCallout">
              <a:avLst>
                <a:gd name="adj1" fmla="val 71105"/>
                <a:gd name="adj2" fmla="val -505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7E3D5331-56EA-4ABB-ACFA-914D1E2BA75B}"/>
                </a:ext>
              </a:extLst>
            </p:cNvPr>
            <p:cNvSpPr txBox="1"/>
            <p:nvPr/>
          </p:nvSpPr>
          <p:spPr>
            <a:xfrm>
              <a:off x="3112022" y="2469046"/>
              <a:ext cx="3750714" cy="2768335"/>
            </a:xfrm>
            <a:prstGeom prst="rect">
              <a:avLst/>
            </a:prstGeom>
            <a:noFill/>
          </p:spPr>
          <p:txBody>
            <a:bodyPr wrap="square" rtlCol="0">
              <a:spAutoFit/>
            </a:bodyPr>
            <a:lstStyle/>
            <a:p>
              <a:pPr algn="ctr"/>
              <a:r>
                <a:rPr lang="en-GB" sz="3000" b="1" dirty="0">
                  <a:latin typeface="Comic Sans MS" panose="030F0702030302020204" pitchFamily="66" charset="0"/>
                </a:rPr>
                <a:t>Yes he does,</a:t>
              </a:r>
            </a:p>
            <a:p>
              <a:pPr algn="ctr"/>
              <a:r>
                <a:rPr lang="en-GB" sz="3000" b="1" dirty="0">
                  <a:latin typeface="Comic Sans MS" panose="030F0702030302020204" pitchFamily="66" charset="0"/>
                </a:rPr>
                <a:t>but sometimes not in the way we want or expect.</a:t>
              </a:r>
            </a:p>
            <a:p>
              <a:pPr algn="ctr"/>
              <a:endParaRPr lang="en-GB" sz="1100" b="1" dirty="0">
                <a:latin typeface="Comic Sans MS" panose="030F0702030302020204" pitchFamily="66" charset="0"/>
              </a:endParaRPr>
            </a:p>
            <a:p>
              <a:pPr algn="ctr"/>
              <a:r>
                <a:rPr lang="en-GB" sz="3000" b="1" dirty="0">
                  <a:latin typeface="Comic Sans MS" panose="030F0702030302020204" pitchFamily="66" charset="0"/>
                </a:rPr>
                <a:t>God wants the best for us.</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2240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par>
                          <p:cTn id="8" fill="hold">
                            <p:stCondLst>
                              <p:cond delay="1250"/>
                            </p:stCondLst>
                            <p:childTnLst>
                              <p:par>
                                <p:cTn id="9" presetID="22" presetClass="entr" presetSubtype="2"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1000"/>
                                        <p:tgtEl>
                                          <p:spTgt spid="2"/>
                                        </p:tgtEl>
                                      </p:cBhvr>
                                    </p:animEffect>
                                  </p:childTnLst>
                                </p:cTn>
                              </p:par>
                            </p:childTnLst>
                          </p:cTn>
                        </p:par>
                        <p:par>
                          <p:cTn id="12" fill="hold">
                            <p:stCondLst>
                              <p:cond delay="425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E8756C3-F576-4B16-8452-DB19B6A9D2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036" y="1526686"/>
            <a:ext cx="2755164" cy="4370471"/>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8" name="Group 37"/>
          <p:cNvGrpSpPr/>
          <p:nvPr/>
        </p:nvGrpSpPr>
        <p:grpSpPr>
          <a:xfrm>
            <a:off x="2738635" y="40190"/>
            <a:ext cx="4847810" cy="1625631"/>
            <a:chOff x="3770163" y="219308"/>
            <a:chExt cx="4580364" cy="1731599"/>
          </a:xfrm>
          <a:solidFill>
            <a:schemeClr val="bg1"/>
          </a:solidFill>
        </p:grpSpPr>
        <p:sp>
          <p:nvSpPr>
            <p:cNvPr id="39" name="Rounded Rectangular Callout 38"/>
            <p:cNvSpPr/>
            <p:nvPr/>
          </p:nvSpPr>
          <p:spPr>
            <a:xfrm>
              <a:off x="3854727" y="219308"/>
              <a:ext cx="4495800" cy="1731599"/>
            </a:xfrm>
            <a:prstGeom prst="wedgeRoundRectCallout">
              <a:avLst>
                <a:gd name="adj1" fmla="val -66460"/>
                <a:gd name="adj2" fmla="val 9242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770163" y="528347"/>
              <a:ext cx="4495800" cy="108187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know God doesn’t break His promises.</a:t>
              </a:r>
            </a:p>
          </p:txBody>
        </p:sp>
      </p:grpSp>
      <p:grpSp>
        <p:nvGrpSpPr>
          <p:cNvPr id="2" name="Group 1">
            <a:extLst>
              <a:ext uri="{FF2B5EF4-FFF2-40B4-BE49-F238E27FC236}">
                <a16:creationId xmlns:a16="http://schemas.microsoft.com/office/drawing/2014/main" id="{C4688A13-8FE9-4A96-9A8A-2217D0D3EF81}"/>
              </a:ext>
            </a:extLst>
          </p:cNvPr>
          <p:cNvGrpSpPr/>
          <p:nvPr/>
        </p:nvGrpSpPr>
        <p:grpSpPr>
          <a:xfrm>
            <a:off x="2842650" y="2445334"/>
            <a:ext cx="4020086" cy="2202866"/>
            <a:chOff x="2842650" y="2445334"/>
            <a:chExt cx="4020086" cy="2886033"/>
          </a:xfrm>
        </p:grpSpPr>
        <p:sp>
          <p:nvSpPr>
            <p:cNvPr id="32" name="Rounded Rectangular Callout 38">
              <a:extLst>
                <a:ext uri="{FF2B5EF4-FFF2-40B4-BE49-F238E27FC236}">
                  <a16:creationId xmlns:a16="http://schemas.microsoft.com/office/drawing/2014/main" id="{F52A8229-8CE4-4741-8BC2-37B31A389B1D}"/>
                </a:ext>
              </a:extLst>
            </p:cNvPr>
            <p:cNvSpPr/>
            <p:nvPr/>
          </p:nvSpPr>
          <p:spPr>
            <a:xfrm>
              <a:off x="2842650" y="2445334"/>
              <a:ext cx="4020086" cy="2886033"/>
            </a:xfrm>
            <a:prstGeom prst="wedgeRoundRectCallout">
              <a:avLst>
                <a:gd name="adj1" fmla="val 71105"/>
                <a:gd name="adj2" fmla="val -5050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7E3D5331-56EA-4ABB-ACFA-914D1E2BA75B}"/>
                </a:ext>
              </a:extLst>
            </p:cNvPr>
            <p:cNvSpPr txBox="1"/>
            <p:nvPr/>
          </p:nvSpPr>
          <p:spPr>
            <a:xfrm>
              <a:off x="3112022" y="2469046"/>
              <a:ext cx="3750714" cy="2540325"/>
            </a:xfrm>
            <a:prstGeom prst="rect">
              <a:avLst/>
            </a:prstGeom>
            <a:noFill/>
          </p:spPr>
          <p:txBody>
            <a:bodyPr wrap="square" rtlCol="0">
              <a:spAutoFit/>
            </a:bodyPr>
            <a:lstStyle/>
            <a:p>
              <a:pPr algn="ctr"/>
              <a:r>
                <a:rPr lang="en-GB" sz="3000" b="1" dirty="0">
                  <a:latin typeface="Comic Sans MS" panose="030F0702030302020204" pitchFamily="66" charset="0"/>
                </a:rPr>
                <a:t>Yes he has promised to give us peace and always be with us.</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17536"/>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2605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par>
                          <p:cTn id="8" fill="hold">
                            <p:stCondLst>
                              <p:cond delay="1250"/>
                            </p:stCondLst>
                            <p:childTnLst>
                              <p:par>
                                <p:cTn id="9" presetID="22" presetClass="entr" presetSubtype="2"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right)">
                                      <p:cBhvr>
                                        <p:cTn id="11" dur="1000"/>
                                        <p:tgtEl>
                                          <p:spTgt spid="2"/>
                                        </p:tgtEl>
                                      </p:cBhvr>
                                    </p:animEffect>
                                  </p:childTnLst>
                                </p:cTn>
                              </p:par>
                            </p:childTnLst>
                          </p:cTn>
                        </p:par>
                        <p:par>
                          <p:cTn id="12" fill="hold">
                            <p:stCondLst>
                              <p:cond delay="4250"/>
                            </p:stCondLst>
                            <p:childTnLst>
                              <p:par>
                                <p:cTn id="13" presetID="42" presetClass="path" presetSubtype="0" accel="50000" decel="50000" fill="hold" grpId="0" nodeType="afterEffect">
                                  <p:stCondLst>
                                    <p:cond delay="0"/>
                                  </p:stCondLst>
                                  <p:childTnLst>
                                    <p:animMotion origin="layout" path="M 3.33333E-6 1.11111E-6 L 1 -0.00139 " pathEditMode="relative" rAng="0" ptsTypes="AA">
                                      <p:cBhvr>
                                        <p:cTn id="14"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D42E4E1-BC43-400C-A993-D3545AF47883}"/>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297437">
              <a:off x="2135483" y="1862771"/>
              <a:ext cx="3612963" cy="4078039"/>
            </a:xfrm>
            <a:prstGeom prst="rect">
              <a:avLst/>
            </a:prstGeom>
            <a:noFill/>
          </p:spPr>
          <p:txBody>
            <a:bodyPr wrap="square" rtlCol="0">
              <a:spAutoFit/>
            </a:bodyPr>
            <a:lstStyle/>
            <a:p>
              <a:r>
                <a:rPr lang="en-US" sz="2700" dirty="0">
                  <a:solidFill>
                    <a:srgbClr val="000000"/>
                  </a:solidFill>
                  <a:latin typeface="Comic Sans MS" panose="030F0702030302020204" pitchFamily="66" charset="0"/>
                </a:rPr>
                <a:t>You won’t need to fight in this battle. Just stand strong in your places. You will see the Lord save you. Don’t be afraid. Don’t be discouraged. The Lord is with you. </a:t>
              </a:r>
              <a:endParaRPr lang="en-GB" sz="2700" dirty="0">
                <a:latin typeface="Comic Sans MS" panose="030F0702030302020204" pitchFamily="66" charset="0"/>
              </a:endParaRPr>
            </a:p>
            <a:p>
              <a:pPr algn="ctr"/>
              <a:endParaRPr lang="en-US" sz="1400" b="1" dirty="0">
                <a:solidFill>
                  <a:srgbClr val="FF0000"/>
                </a:solidFill>
                <a:latin typeface="Comic Sans MS" panose="030F0702030302020204" pitchFamily="66" charset="0"/>
              </a:endParaRPr>
            </a:p>
            <a:p>
              <a:pPr algn="ctr"/>
              <a:r>
                <a:rPr lang="en-US" sz="2900" b="1" dirty="0">
                  <a:solidFill>
                    <a:srgbClr val="FF0000"/>
                  </a:solidFill>
                  <a:latin typeface="Comic Sans MS" panose="030F0702030302020204" pitchFamily="66" charset="0"/>
                </a:rPr>
                <a:t>  </a:t>
              </a:r>
              <a:r>
                <a:rPr lang="en-US" sz="2400" b="1" dirty="0">
                  <a:solidFill>
                    <a:srgbClr val="FF0000"/>
                  </a:solidFill>
                  <a:latin typeface="Comic Sans MS" panose="030F0702030302020204" pitchFamily="66" charset="0"/>
                </a:rPr>
                <a:t>2 Chronicles 20 v17</a:t>
              </a:r>
              <a:endParaRPr lang="en-GB" sz="2400" b="1" dirty="0">
                <a:solidFill>
                  <a:srgbClr val="FF0000"/>
                </a:solidFill>
                <a:latin typeface="Comic Sans MS" panose="030F0702030302020204" pitchFamily="66" charset="0"/>
              </a:endParaRPr>
            </a:p>
          </p:txBody>
        </p:sp>
      </p:grpSp>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432"/>
                <a:gd name="adj2" fmla="val 1146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5" action="ppaction://hlinksldjump"/>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2512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Junior Church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2059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rId4" action="ppaction://hlinksldjump"/>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392" y="5162580"/>
            <a:ext cx="2548674" cy="842645"/>
          </a:xfrm>
        </p:spPr>
        <p:txBody>
          <a:bodyPr>
            <a:normAutofit/>
          </a:bodyPr>
          <a:lstStyle/>
          <a:p>
            <a:r>
              <a:rPr lang="en-US" sz="2800" b="1" dirty="0" err="1">
                <a:solidFill>
                  <a:srgbClr val="FF0000"/>
                </a:solidFill>
                <a:latin typeface="Comic Sans MS" panose="030F0702030302020204" pitchFamily="66" charset="0"/>
              </a:rPr>
              <a:t>Colouring</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76408" y="5188861"/>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Spot the difference</a:t>
            </a:r>
            <a:endParaRPr lang="en-GB" sz="2800" b="1" dirty="0">
              <a:solidFill>
                <a:srgbClr val="FF0000"/>
              </a:solidFill>
              <a:latin typeface="Comic Sans MS" panose="030F0702030302020204" pitchFamily="66" charset="0"/>
            </a:endParaRPr>
          </a:p>
        </p:txBody>
      </p:sp>
      <p:pic>
        <p:nvPicPr>
          <p:cNvPr id="3" name="Picture 2">
            <a:extLst>
              <a:ext uri="{FF2B5EF4-FFF2-40B4-BE49-F238E27FC236}">
                <a16:creationId xmlns:a16="http://schemas.microsoft.com/office/drawing/2014/main" id="{20407838-454D-4228-BAC2-E373E51BA372}"/>
              </a:ext>
            </a:extLst>
          </p:cNvPr>
          <p:cNvPicPr>
            <a:picLocks noChangeAspect="1"/>
          </p:cNvPicPr>
          <p:nvPr/>
        </p:nvPicPr>
        <p:blipFill>
          <a:blip r:embed="rId3"/>
          <a:stretch>
            <a:fillRect/>
          </a:stretch>
        </p:blipFill>
        <p:spPr>
          <a:xfrm>
            <a:off x="794502" y="592912"/>
            <a:ext cx="3625098" cy="4690051"/>
          </a:xfrm>
          <a:prstGeom prst="rect">
            <a:avLst/>
          </a:prstGeom>
          <a:ln w="19050">
            <a:solidFill>
              <a:schemeClr val="tx1"/>
            </a:solidFill>
          </a:ln>
        </p:spPr>
      </p:pic>
      <p:pic>
        <p:nvPicPr>
          <p:cNvPr id="1028" name="Picture 4" descr="2 Chronicles 20 Give Thanks to the Lord Kids Spot the Difference">
            <a:extLst>
              <a:ext uri="{FF2B5EF4-FFF2-40B4-BE49-F238E27FC236}">
                <a16:creationId xmlns:a16="http://schemas.microsoft.com/office/drawing/2014/main" id="{E241F044-2BD1-449A-B9BB-C1A8521114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8490" y="592912"/>
            <a:ext cx="3643594" cy="4708882"/>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338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rId6" action="ppaction://hlinksldjump"/>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2 Chronicles 20 Give Thanks to the Lord Bible Mazes">
            <a:extLst>
              <a:ext uri="{FF2B5EF4-FFF2-40B4-BE49-F238E27FC236}">
                <a16:creationId xmlns:a16="http://schemas.microsoft.com/office/drawing/2014/main" id="{E7D739C9-4176-4454-B14E-C702948DCF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2644" y="739750"/>
            <a:ext cx="3467099" cy="448078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EA97857D-C5AB-4115-94CE-519FEE7F9B24}"/>
              </a:ext>
            </a:extLst>
          </p:cNvPr>
          <p:cNvSpPr/>
          <p:nvPr/>
        </p:nvSpPr>
        <p:spPr>
          <a:xfrm>
            <a:off x="5012645"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1073392" y="5162580"/>
            <a:ext cx="2548674" cy="842645"/>
          </a:xfrm>
        </p:spPr>
        <p:txBody>
          <a:bodyPr>
            <a:normAutofit/>
          </a:bodyPr>
          <a:lstStyle/>
          <a:p>
            <a:r>
              <a:rPr lang="en-US" sz="2800" b="1" dirty="0">
                <a:solidFill>
                  <a:srgbClr val="FF0000"/>
                </a:solidFill>
                <a:latin typeface="Comic Sans MS" panose="030F0702030302020204" pitchFamily="66" charset="0"/>
              </a:rPr>
              <a:t>Challenge</a:t>
            </a:r>
            <a:endParaRPr lang="en-GB" sz="28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5181600" y="5162580"/>
            <a:ext cx="3017228"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grpSp>
        <p:nvGrpSpPr>
          <p:cNvPr id="11" name="Group 10">
            <a:extLst>
              <a:ext uri="{FF2B5EF4-FFF2-40B4-BE49-F238E27FC236}">
                <a16:creationId xmlns:a16="http://schemas.microsoft.com/office/drawing/2014/main" id="{A6F9FF6C-3FED-4451-9E5D-F7019280397C}"/>
              </a:ext>
            </a:extLst>
          </p:cNvPr>
          <p:cNvGrpSpPr/>
          <p:nvPr/>
        </p:nvGrpSpPr>
        <p:grpSpPr>
          <a:xfrm>
            <a:off x="785813" y="702579"/>
            <a:ext cx="3467100" cy="4742392"/>
            <a:chOff x="785813" y="702579"/>
            <a:chExt cx="3467100" cy="4742392"/>
          </a:xfrm>
        </p:grpSpPr>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D552B41-BA1A-4917-9540-BCC8D35FA17E}"/>
                </a:ext>
              </a:extLst>
            </p:cNvPr>
            <p:cNvSpPr txBox="1"/>
            <p:nvPr/>
          </p:nvSpPr>
          <p:spPr>
            <a:xfrm>
              <a:off x="923925" y="812933"/>
              <a:ext cx="3190876" cy="400110"/>
            </a:xfrm>
            <a:prstGeom prst="rect">
              <a:avLst/>
            </a:prstGeom>
            <a:noFill/>
          </p:spPr>
          <p:txBody>
            <a:bodyPr wrap="square" rtlCol="0">
              <a:spAutoFit/>
            </a:bodyPr>
            <a:lstStyle/>
            <a:p>
              <a:pPr algn="ctr"/>
              <a:r>
                <a:rPr lang="en-US" sz="2000" dirty="0">
                  <a:latin typeface="Comic Sans MS" panose="030F0702030302020204" pitchFamily="66" charset="0"/>
                </a:rPr>
                <a:t>JEHOSHAPHAT</a:t>
              </a:r>
              <a:endParaRPr lang="en-GB" sz="2000" dirty="0">
                <a:latin typeface="Comic Sans MS" panose="030F0702030302020204" pitchFamily="66" charset="0"/>
              </a:endParaRPr>
            </a:p>
          </p:txBody>
        </p:sp>
        <p:sp>
          <p:nvSpPr>
            <p:cNvPr id="21" name="TextBox 20">
              <a:extLst>
                <a:ext uri="{FF2B5EF4-FFF2-40B4-BE49-F238E27FC236}">
                  <a16:creationId xmlns:a16="http://schemas.microsoft.com/office/drawing/2014/main" id="{BC993AF0-B917-445B-87C8-BB0842FA97B9}"/>
                </a:ext>
              </a:extLst>
            </p:cNvPr>
            <p:cNvSpPr txBox="1"/>
            <p:nvPr/>
          </p:nvSpPr>
          <p:spPr>
            <a:xfrm>
              <a:off x="854869" y="1213043"/>
              <a:ext cx="3328988" cy="4231928"/>
            </a:xfrm>
            <a:prstGeom prst="rect">
              <a:avLst/>
            </a:prstGeom>
            <a:noFill/>
          </p:spPr>
          <p:txBody>
            <a:bodyPr wrap="square" rtlCol="0">
              <a:spAutoFit/>
            </a:bodyPr>
            <a:lstStyle/>
            <a:p>
              <a:pPr algn="ctr"/>
              <a:r>
                <a:rPr lang="en-US" dirty="0">
                  <a:latin typeface="Comic Sans MS" panose="030F0702030302020204" pitchFamily="66" charset="0"/>
                </a:rPr>
                <a:t>How many words can you make out of the letters in Jehoshaphat? </a:t>
              </a:r>
            </a:p>
            <a:p>
              <a:pPr algn="ctr"/>
              <a:r>
                <a:rPr lang="en-US" dirty="0">
                  <a:latin typeface="Comic Sans MS" panose="030F0702030302020204" pitchFamily="66" charset="0"/>
                </a:rPr>
                <a:t>The words must use 3 or more letters from the name and you can’t use the same letter twice, so you could make HEATH but not SHEEP.</a:t>
              </a:r>
            </a:p>
            <a:p>
              <a:pPr algn="ctr"/>
              <a:r>
                <a:rPr lang="en-US" dirty="0">
                  <a:latin typeface="Comic Sans MS" panose="030F0702030302020204" pitchFamily="66" charset="0"/>
                </a:rPr>
                <a:t>Make a list and get mum or dad to send it to </a:t>
              </a:r>
              <a:r>
                <a:rPr lang="en-US" sz="1700" u="sng" dirty="0">
                  <a:solidFill>
                    <a:srgbClr val="3215FF"/>
                  </a:solidFill>
                  <a:latin typeface="Comic Sans MS" panose="030F0702030302020204" pitchFamily="66" charset="0"/>
                </a:rPr>
                <a:t>bryan.hancock@hillcliffe.info</a:t>
              </a:r>
            </a:p>
            <a:p>
              <a:pPr algn="ctr"/>
              <a:r>
                <a:rPr lang="en-US" dirty="0">
                  <a:latin typeface="Comic Sans MS" panose="030F0702030302020204" pitchFamily="66" charset="0"/>
                </a:rPr>
                <a:t> </a:t>
              </a:r>
            </a:p>
            <a:p>
              <a:pPr algn="ctr"/>
              <a:r>
                <a:rPr lang="en-US" dirty="0">
                  <a:latin typeface="Comic Sans MS" panose="030F0702030302020204" pitchFamily="66" charset="0"/>
                </a:rPr>
                <a:t>We’ll show your results next week.</a:t>
              </a:r>
            </a:p>
            <a:p>
              <a:pPr algn="ctr"/>
              <a:endParaRPr lang="en-GB" dirty="0">
                <a:latin typeface="Comic Sans MS" panose="030F0702030302020204" pitchFamily="66" charset="0"/>
              </a:endParaRPr>
            </a:p>
          </p:txBody>
        </p:sp>
      </p:grpSp>
      <p:sp>
        <p:nvSpPr>
          <p:cNvPr id="19" name="Rectangle 18">
            <a:hlinkClick r:id="rId3"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rId4" action="ppaction://hlinksldjump"/>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029200"/>
            <a:ext cx="2548674" cy="842645"/>
          </a:xfrm>
        </p:spPr>
        <p:txBody>
          <a:bodyPr>
            <a:normAutofit/>
          </a:bodyPr>
          <a:lstStyle/>
          <a:p>
            <a:r>
              <a:rPr lang="en-US" sz="2800" b="1" dirty="0">
                <a:solidFill>
                  <a:srgbClr val="FF0000"/>
                </a:solidFill>
                <a:latin typeface="Comic Sans MS" panose="030F0702030302020204" pitchFamily="66" charset="0"/>
              </a:rPr>
              <a:t>Wordsearch</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Snap/Pairs</a:t>
            </a:r>
            <a:endParaRPr lang="en-GB" sz="2800" b="1" dirty="0">
              <a:solidFill>
                <a:srgbClr val="FF0000"/>
              </a:solidFill>
              <a:latin typeface="Comic Sans MS" panose="030F0702030302020204" pitchFamily="66" charset="0"/>
            </a:endParaRPr>
          </a:p>
        </p:txBody>
      </p:sp>
      <p:pic>
        <p:nvPicPr>
          <p:cNvPr id="2052" name="Picture 4" descr="Word Search on Jehoshaphat">
            <a:extLst>
              <a:ext uri="{FF2B5EF4-FFF2-40B4-BE49-F238E27FC236}">
                <a16:creationId xmlns:a16="http://schemas.microsoft.com/office/drawing/2014/main" id="{69781AE3-5301-4755-8DE7-FB3648779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65158"/>
            <a:ext cx="4171471" cy="366275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4" name="Picture 3" descr="A screenshot of a cell phone&#10;&#10;Description automatically generated">
            <a:extLst>
              <a:ext uri="{FF2B5EF4-FFF2-40B4-BE49-F238E27FC236}">
                <a16:creationId xmlns:a16="http://schemas.microsoft.com/office/drawing/2014/main" id="{3940FD64-8BDB-47B9-B2B4-94CA1AAAB9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6598" y="1284208"/>
            <a:ext cx="3401602" cy="3662755"/>
          </a:xfrm>
          <a:prstGeom prst="rect">
            <a:avLst/>
          </a:prstGeom>
        </p:spPr>
      </p:pic>
      <p:sp>
        <p:nvSpPr>
          <p:cNvPr id="5" name="Rectangle 4">
            <a:extLst>
              <a:ext uri="{FF2B5EF4-FFF2-40B4-BE49-F238E27FC236}">
                <a16:creationId xmlns:a16="http://schemas.microsoft.com/office/drawing/2014/main" id="{85F10DBD-2A9D-4E42-86BD-5C6AA65F02B2}"/>
              </a:ext>
            </a:extLst>
          </p:cNvPr>
          <p:cNvSpPr/>
          <p:nvPr/>
        </p:nvSpPr>
        <p:spPr>
          <a:xfrm>
            <a:off x="5056598" y="1284208"/>
            <a:ext cx="3365508" cy="364370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9050" y="2902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rId6" action="ppaction://hlinksldjump"/>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35A2B9F-7F0D-4BDA-A5B5-3081A4615E7C}"/>
              </a:ext>
            </a:extLst>
          </p:cNvPr>
          <p:cNvGrpSpPr/>
          <p:nvPr/>
        </p:nvGrpSpPr>
        <p:grpSpPr>
          <a:xfrm>
            <a:off x="762000" y="1676400"/>
            <a:ext cx="2683083" cy="445982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455" y="1725039"/>
            <a:ext cx="2688569" cy="4462659"/>
          </a:xfrm>
          <a:prstGeom prst="rect">
            <a:avLst/>
          </a:prstGeom>
        </p:spPr>
      </p:pic>
      <p:pic>
        <p:nvPicPr>
          <p:cNvPr id="44" name="Picture 43" descr="A picture containing toy&#10;&#10;Description automatically generated">
            <a:extLst>
              <a:ext uri="{FF2B5EF4-FFF2-40B4-BE49-F238E27FC236}">
                <a16:creationId xmlns:a16="http://schemas.microsoft.com/office/drawing/2014/main" id="{74A1015E-891B-4A91-BB28-9B9B26969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3508" y="1628300"/>
            <a:ext cx="2584928" cy="4535817"/>
          </a:xfrm>
          <a:prstGeom prst="rect">
            <a:avLst/>
          </a:prstGeom>
        </p:spPr>
      </p:pic>
      <p:grpSp>
        <p:nvGrpSpPr>
          <p:cNvPr id="49" name="Group 48">
            <a:extLst>
              <a:ext uri="{FF2B5EF4-FFF2-40B4-BE49-F238E27FC236}">
                <a16:creationId xmlns:a16="http://schemas.microsoft.com/office/drawing/2014/main" id="{07B917DC-227C-43F6-96A1-0AFD0EF5BCE7}"/>
              </a:ext>
            </a:extLst>
          </p:cNvPr>
          <p:cNvGrpSpPr/>
          <p:nvPr/>
        </p:nvGrpSpPr>
        <p:grpSpPr>
          <a:xfrm>
            <a:off x="1845879" y="242300"/>
            <a:ext cx="5007966" cy="2481851"/>
            <a:chOff x="1845879" y="242300"/>
            <a:chExt cx="5007966" cy="2481851"/>
          </a:xfrm>
        </p:grpSpPr>
        <p:sp>
          <p:nvSpPr>
            <p:cNvPr id="47" name="TextBox 46">
              <a:extLst>
                <a:ext uri="{FF2B5EF4-FFF2-40B4-BE49-F238E27FC236}">
                  <a16:creationId xmlns:a16="http://schemas.microsoft.com/office/drawing/2014/main" id="{71F53B0A-A24B-4CB4-BBBF-C01B4C73032A}"/>
                </a:ext>
              </a:extLst>
            </p:cNvPr>
            <p:cNvSpPr txBox="1"/>
            <p:nvPr/>
          </p:nvSpPr>
          <p:spPr>
            <a:xfrm>
              <a:off x="1845879" y="303611"/>
              <a:ext cx="4885187" cy="584775"/>
            </a:xfrm>
            <a:prstGeom prst="rect">
              <a:avLst/>
            </a:prstGeom>
            <a:noFill/>
          </p:spPr>
          <p:txBody>
            <a:bodyPr wrap="square" rtlCol="0">
              <a:spAutoFit/>
            </a:bodyPr>
            <a:lstStyle/>
            <a:p>
              <a:pPr algn="ctr"/>
              <a:r>
                <a:rPr lang="en-GB" sz="3200" b="1" dirty="0">
                  <a:solidFill>
                    <a:srgbClr val="FF0000"/>
                  </a:solidFill>
                  <a:latin typeface="Comic Sans MS" panose="030F0702030302020204" pitchFamily="66" charset="0"/>
                </a:rPr>
                <a:t>See you next time!</a:t>
              </a:r>
            </a:p>
          </p:txBody>
        </p:sp>
        <p:sp>
          <p:nvSpPr>
            <p:cNvPr id="48" name="Freeform: Shape 47">
              <a:extLst>
                <a:ext uri="{FF2B5EF4-FFF2-40B4-BE49-F238E27FC236}">
                  <a16:creationId xmlns:a16="http://schemas.microsoft.com/office/drawing/2014/main" id="{C197ADC6-BA7C-47D3-863F-0A951583D335}"/>
                </a:ext>
              </a:extLst>
            </p:cNvPr>
            <p:cNvSpPr/>
            <p:nvPr/>
          </p:nvSpPr>
          <p:spPr>
            <a:xfrm>
              <a:off x="1944840" y="242300"/>
              <a:ext cx="4909005" cy="2481851"/>
            </a:xfrm>
            <a:custGeom>
              <a:avLst/>
              <a:gdLst>
                <a:gd name="connsiteX0" fmla="*/ 0 w 5048250"/>
                <a:gd name="connsiteY0" fmla="*/ 0 h 2028825"/>
                <a:gd name="connsiteX1" fmla="*/ 2314575 w 5048250"/>
                <a:gd name="connsiteY1" fmla="*/ 1352550 h 2028825"/>
                <a:gd name="connsiteX2" fmla="*/ 5038725 w 5048250"/>
                <a:gd name="connsiteY2" fmla="*/ 1333500 h 2028825"/>
                <a:gd name="connsiteX3" fmla="*/ 5048250 w 5048250"/>
                <a:gd name="connsiteY3" fmla="*/ 2009775 h 2028825"/>
                <a:gd name="connsiteX4" fmla="*/ 361950 w 5048250"/>
                <a:gd name="connsiteY4" fmla="*/ 2028825 h 2028825"/>
                <a:gd name="connsiteX5" fmla="*/ 361950 w 5048250"/>
                <a:gd name="connsiteY5" fmla="*/ 1343025 h 2028825"/>
                <a:gd name="connsiteX6" fmla="*/ 1152525 w 5048250"/>
                <a:gd name="connsiteY6" fmla="*/ 1352550 h 2028825"/>
                <a:gd name="connsiteX7" fmla="*/ 0 w 5048250"/>
                <a:gd name="connsiteY7" fmla="*/ 0 h 2028825"/>
                <a:gd name="connsiteX0" fmla="*/ 0 w 5048250"/>
                <a:gd name="connsiteY0" fmla="*/ 0 h 2028825"/>
                <a:gd name="connsiteX1" fmla="*/ 2314575 w 5048250"/>
                <a:gd name="connsiteY1" fmla="*/ 1352550 h 2028825"/>
                <a:gd name="connsiteX2" fmla="*/ 5038725 w 5048250"/>
                <a:gd name="connsiteY2" fmla="*/ 1333500 h 2028825"/>
                <a:gd name="connsiteX3" fmla="*/ 5048250 w 5048250"/>
                <a:gd name="connsiteY3" fmla="*/ 2009775 h 2028825"/>
                <a:gd name="connsiteX4" fmla="*/ 361950 w 5048250"/>
                <a:gd name="connsiteY4" fmla="*/ 2028825 h 2028825"/>
                <a:gd name="connsiteX5" fmla="*/ 361950 w 5048250"/>
                <a:gd name="connsiteY5" fmla="*/ 1343025 h 2028825"/>
                <a:gd name="connsiteX6" fmla="*/ 447675 w 5048250"/>
                <a:gd name="connsiteY6" fmla="*/ 1343025 h 2028825"/>
                <a:gd name="connsiteX7" fmla="*/ 1152525 w 5048250"/>
                <a:gd name="connsiteY7" fmla="*/ 1352550 h 2028825"/>
                <a:gd name="connsiteX8" fmla="*/ 0 w 5048250"/>
                <a:gd name="connsiteY8" fmla="*/ 0 h 2028825"/>
                <a:gd name="connsiteX0" fmla="*/ 0 w 5048250"/>
                <a:gd name="connsiteY0" fmla="*/ 0 h 2028825"/>
                <a:gd name="connsiteX1" fmla="*/ 2314575 w 5048250"/>
                <a:gd name="connsiteY1" fmla="*/ 1352550 h 2028825"/>
                <a:gd name="connsiteX2" fmla="*/ 5038725 w 5048250"/>
                <a:gd name="connsiteY2" fmla="*/ 1333500 h 2028825"/>
                <a:gd name="connsiteX3" fmla="*/ 5048250 w 5048250"/>
                <a:gd name="connsiteY3" fmla="*/ 2009775 h 2028825"/>
                <a:gd name="connsiteX4" fmla="*/ 361950 w 5048250"/>
                <a:gd name="connsiteY4" fmla="*/ 2028825 h 2028825"/>
                <a:gd name="connsiteX5" fmla="*/ 361950 w 5048250"/>
                <a:gd name="connsiteY5" fmla="*/ 1343025 h 2028825"/>
                <a:gd name="connsiteX6" fmla="*/ 352425 w 5048250"/>
                <a:gd name="connsiteY6" fmla="*/ 1400175 h 2028825"/>
                <a:gd name="connsiteX7" fmla="*/ 447675 w 5048250"/>
                <a:gd name="connsiteY7" fmla="*/ 1343025 h 2028825"/>
                <a:gd name="connsiteX8" fmla="*/ 1152525 w 5048250"/>
                <a:gd name="connsiteY8" fmla="*/ 1352550 h 2028825"/>
                <a:gd name="connsiteX9" fmla="*/ 0 w 5048250"/>
                <a:gd name="connsiteY9" fmla="*/ 0 h 2028825"/>
                <a:gd name="connsiteX0" fmla="*/ 0 w 5048250"/>
                <a:gd name="connsiteY0" fmla="*/ 0 h 2028825"/>
                <a:gd name="connsiteX1" fmla="*/ 2314575 w 5048250"/>
                <a:gd name="connsiteY1" fmla="*/ 1352550 h 2028825"/>
                <a:gd name="connsiteX2" fmla="*/ 5038725 w 5048250"/>
                <a:gd name="connsiteY2" fmla="*/ 1333500 h 2028825"/>
                <a:gd name="connsiteX3" fmla="*/ 5048250 w 5048250"/>
                <a:gd name="connsiteY3" fmla="*/ 2009775 h 2028825"/>
                <a:gd name="connsiteX4" fmla="*/ 361950 w 5048250"/>
                <a:gd name="connsiteY4" fmla="*/ 2028825 h 2028825"/>
                <a:gd name="connsiteX5" fmla="*/ 361950 w 5048250"/>
                <a:gd name="connsiteY5" fmla="*/ 1343025 h 2028825"/>
                <a:gd name="connsiteX6" fmla="*/ 352425 w 5048250"/>
                <a:gd name="connsiteY6" fmla="*/ 1423988 h 2028825"/>
                <a:gd name="connsiteX7" fmla="*/ 447675 w 5048250"/>
                <a:gd name="connsiteY7" fmla="*/ 1343025 h 2028825"/>
                <a:gd name="connsiteX8" fmla="*/ 1152525 w 5048250"/>
                <a:gd name="connsiteY8" fmla="*/ 1352550 h 2028825"/>
                <a:gd name="connsiteX9" fmla="*/ 0 w 5048250"/>
                <a:gd name="connsiteY9" fmla="*/ 0 h 2028825"/>
                <a:gd name="connsiteX0" fmla="*/ 0 w 5048250"/>
                <a:gd name="connsiteY0" fmla="*/ 0 h 2028825"/>
                <a:gd name="connsiteX1" fmla="*/ 2314575 w 5048250"/>
                <a:gd name="connsiteY1" fmla="*/ 1352550 h 2028825"/>
                <a:gd name="connsiteX2" fmla="*/ 5038725 w 5048250"/>
                <a:gd name="connsiteY2" fmla="*/ 1333500 h 2028825"/>
                <a:gd name="connsiteX3" fmla="*/ 5048250 w 5048250"/>
                <a:gd name="connsiteY3" fmla="*/ 2009775 h 2028825"/>
                <a:gd name="connsiteX4" fmla="*/ 361950 w 5048250"/>
                <a:gd name="connsiteY4" fmla="*/ 2028825 h 2028825"/>
                <a:gd name="connsiteX5" fmla="*/ 352425 w 5048250"/>
                <a:gd name="connsiteY5" fmla="*/ 1423988 h 2028825"/>
                <a:gd name="connsiteX6" fmla="*/ 447675 w 5048250"/>
                <a:gd name="connsiteY6" fmla="*/ 1343025 h 2028825"/>
                <a:gd name="connsiteX7" fmla="*/ 1152525 w 5048250"/>
                <a:gd name="connsiteY7" fmla="*/ 1352550 h 2028825"/>
                <a:gd name="connsiteX8" fmla="*/ 0 w 5048250"/>
                <a:gd name="connsiteY8" fmla="*/ 0 h 2028825"/>
                <a:gd name="connsiteX0" fmla="*/ 0 w 5048250"/>
                <a:gd name="connsiteY0" fmla="*/ 0 h 2009775"/>
                <a:gd name="connsiteX1" fmla="*/ 2314575 w 5048250"/>
                <a:gd name="connsiteY1" fmla="*/ 1352550 h 2009775"/>
                <a:gd name="connsiteX2" fmla="*/ 5038725 w 5048250"/>
                <a:gd name="connsiteY2" fmla="*/ 1333500 h 2009775"/>
                <a:gd name="connsiteX3" fmla="*/ 5048250 w 5048250"/>
                <a:gd name="connsiteY3" fmla="*/ 2009775 h 2009775"/>
                <a:gd name="connsiteX4" fmla="*/ 357188 w 5048250"/>
                <a:gd name="connsiteY4" fmla="*/ 2009775 h 2009775"/>
                <a:gd name="connsiteX5" fmla="*/ 352425 w 5048250"/>
                <a:gd name="connsiteY5" fmla="*/ 1423988 h 2009775"/>
                <a:gd name="connsiteX6" fmla="*/ 447675 w 5048250"/>
                <a:gd name="connsiteY6" fmla="*/ 1343025 h 2009775"/>
                <a:gd name="connsiteX7" fmla="*/ 1152525 w 5048250"/>
                <a:gd name="connsiteY7" fmla="*/ 1352550 h 2009775"/>
                <a:gd name="connsiteX8" fmla="*/ 0 w 5048250"/>
                <a:gd name="connsiteY8" fmla="*/ 0 h 2009775"/>
                <a:gd name="connsiteX0" fmla="*/ 0 w 5048250"/>
                <a:gd name="connsiteY0" fmla="*/ 0 h 2009775"/>
                <a:gd name="connsiteX1" fmla="*/ 2314575 w 5048250"/>
                <a:gd name="connsiteY1" fmla="*/ 1352550 h 2009775"/>
                <a:gd name="connsiteX2" fmla="*/ 5048250 w 5048250"/>
                <a:gd name="connsiteY2" fmla="*/ 1343025 h 2009775"/>
                <a:gd name="connsiteX3" fmla="*/ 5048250 w 5048250"/>
                <a:gd name="connsiteY3" fmla="*/ 2009775 h 2009775"/>
                <a:gd name="connsiteX4" fmla="*/ 357188 w 5048250"/>
                <a:gd name="connsiteY4" fmla="*/ 2009775 h 2009775"/>
                <a:gd name="connsiteX5" fmla="*/ 352425 w 5048250"/>
                <a:gd name="connsiteY5" fmla="*/ 1423988 h 2009775"/>
                <a:gd name="connsiteX6" fmla="*/ 447675 w 5048250"/>
                <a:gd name="connsiteY6" fmla="*/ 1343025 h 2009775"/>
                <a:gd name="connsiteX7" fmla="*/ 1152525 w 5048250"/>
                <a:gd name="connsiteY7" fmla="*/ 1352550 h 2009775"/>
                <a:gd name="connsiteX8" fmla="*/ 0 w 5048250"/>
                <a:gd name="connsiteY8" fmla="*/ 0 h 2009775"/>
                <a:gd name="connsiteX0" fmla="*/ 0 w 5048250"/>
                <a:gd name="connsiteY0" fmla="*/ 0 h 2009775"/>
                <a:gd name="connsiteX1" fmla="*/ 2314575 w 5048250"/>
                <a:gd name="connsiteY1" fmla="*/ 1352550 h 2009775"/>
                <a:gd name="connsiteX2" fmla="*/ 4929188 w 5048250"/>
                <a:gd name="connsiteY2" fmla="*/ 1343025 h 2009775"/>
                <a:gd name="connsiteX3" fmla="*/ 5048250 w 5048250"/>
                <a:gd name="connsiteY3" fmla="*/ 1343025 h 2009775"/>
                <a:gd name="connsiteX4" fmla="*/ 5048250 w 5048250"/>
                <a:gd name="connsiteY4" fmla="*/ 2009775 h 2009775"/>
                <a:gd name="connsiteX5" fmla="*/ 357188 w 5048250"/>
                <a:gd name="connsiteY5" fmla="*/ 2009775 h 2009775"/>
                <a:gd name="connsiteX6" fmla="*/ 352425 w 5048250"/>
                <a:gd name="connsiteY6" fmla="*/ 1423988 h 2009775"/>
                <a:gd name="connsiteX7" fmla="*/ 447675 w 5048250"/>
                <a:gd name="connsiteY7" fmla="*/ 1343025 h 2009775"/>
                <a:gd name="connsiteX8" fmla="*/ 1152525 w 5048250"/>
                <a:gd name="connsiteY8" fmla="*/ 1352550 h 2009775"/>
                <a:gd name="connsiteX9" fmla="*/ 0 w 5048250"/>
                <a:gd name="connsiteY9" fmla="*/ 0 h 2009775"/>
                <a:gd name="connsiteX0" fmla="*/ 0 w 5053013"/>
                <a:gd name="connsiteY0" fmla="*/ 0 h 2009775"/>
                <a:gd name="connsiteX1" fmla="*/ 2314575 w 5053013"/>
                <a:gd name="connsiteY1" fmla="*/ 1352550 h 2009775"/>
                <a:gd name="connsiteX2" fmla="*/ 4929188 w 5053013"/>
                <a:gd name="connsiteY2" fmla="*/ 1343025 h 2009775"/>
                <a:gd name="connsiteX3" fmla="*/ 5048250 w 5053013"/>
                <a:gd name="connsiteY3" fmla="*/ 1343025 h 2009775"/>
                <a:gd name="connsiteX4" fmla="*/ 5053013 w 5053013"/>
                <a:gd name="connsiteY4" fmla="*/ 1419225 h 2009775"/>
                <a:gd name="connsiteX5" fmla="*/ 5048250 w 5053013"/>
                <a:gd name="connsiteY5" fmla="*/ 2009775 h 2009775"/>
                <a:gd name="connsiteX6" fmla="*/ 357188 w 5053013"/>
                <a:gd name="connsiteY6" fmla="*/ 2009775 h 2009775"/>
                <a:gd name="connsiteX7" fmla="*/ 352425 w 5053013"/>
                <a:gd name="connsiteY7" fmla="*/ 1423988 h 2009775"/>
                <a:gd name="connsiteX8" fmla="*/ 447675 w 5053013"/>
                <a:gd name="connsiteY8" fmla="*/ 1343025 h 2009775"/>
                <a:gd name="connsiteX9" fmla="*/ 1152525 w 5053013"/>
                <a:gd name="connsiteY9" fmla="*/ 1352550 h 2009775"/>
                <a:gd name="connsiteX10" fmla="*/ 0 w 5053013"/>
                <a:gd name="connsiteY10" fmla="*/ 0 h 2009775"/>
                <a:gd name="connsiteX0" fmla="*/ 0 w 5053013"/>
                <a:gd name="connsiteY0" fmla="*/ 0 h 2009775"/>
                <a:gd name="connsiteX1" fmla="*/ 2314575 w 5053013"/>
                <a:gd name="connsiteY1" fmla="*/ 1352550 h 2009775"/>
                <a:gd name="connsiteX2" fmla="*/ 4929188 w 5053013"/>
                <a:gd name="connsiteY2" fmla="*/ 1343025 h 2009775"/>
                <a:gd name="connsiteX3" fmla="*/ 5000625 w 5053013"/>
                <a:gd name="connsiteY3" fmla="*/ 1371600 h 2009775"/>
                <a:gd name="connsiteX4" fmla="*/ 5053013 w 5053013"/>
                <a:gd name="connsiteY4" fmla="*/ 1419225 h 2009775"/>
                <a:gd name="connsiteX5" fmla="*/ 5048250 w 5053013"/>
                <a:gd name="connsiteY5" fmla="*/ 2009775 h 2009775"/>
                <a:gd name="connsiteX6" fmla="*/ 357188 w 5053013"/>
                <a:gd name="connsiteY6" fmla="*/ 2009775 h 2009775"/>
                <a:gd name="connsiteX7" fmla="*/ 352425 w 5053013"/>
                <a:gd name="connsiteY7" fmla="*/ 1423988 h 2009775"/>
                <a:gd name="connsiteX8" fmla="*/ 447675 w 5053013"/>
                <a:gd name="connsiteY8" fmla="*/ 1343025 h 2009775"/>
                <a:gd name="connsiteX9" fmla="*/ 1152525 w 5053013"/>
                <a:gd name="connsiteY9" fmla="*/ 1352550 h 2009775"/>
                <a:gd name="connsiteX10" fmla="*/ 0 w 5053013"/>
                <a:gd name="connsiteY10" fmla="*/ 0 h 2009775"/>
                <a:gd name="connsiteX0" fmla="*/ 0 w 5397150"/>
                <a:gd name="connsiteY0" fmla="*/ 0 h 2009775"/>
                <a:gd name="connsiteX1" fmla="*/ 2314575 w 5397150"/>
                <a:gd name="connsiteY1" fmla="*/ 1352550 h 2009775"/>
                <a:gd name="connsiteX2" fmla="*/ 4929188 w 5397150"/>
                <a:gd name="connsiteY2" fmla="*/ 1343025 h 2009775"/>
                <a:gd name="connsiteX3" fmla="*/ 5000625 w 5397150"/>
                <a:gd name="connsiteY3" fmla="*/ 1371600 h 2009775"/>
                <a:gd name="connsiteX4" fmla="*/ 5053013 w 5397150"/>
                <a:gd name="connsiteY4" fmla="*/ 1419225 h 2009775"/>
                <a:gd name="connsiteX5" fmla="*/ 5053013 w 5397150"/>
                <a:gd name="connsiteY5" fmla="*/ 1914525 h 2009775"/>
                <a:gd name="connsiteX6" fmla="*/ 5048250 w 5397150"/>
                <a:gd name="connsiteY6" fmla="*/ 2009775 h 2009775"/>
                <a:gd name="connsiteX7" fmla="*/ 357188 w 5397150"/>
                <a:gd name="connsiteY7" fmla="*/ 2009775 h 2009775"/>
                <a:gd name="connsiteX8" fmla="*/ 352425 w 5397150"/>
                <a:gd name="connsiteY8" fmla="*/ 1423988 h 2009775"/>
                <a:gd name="connsiteX9" fmla="*/ 447675 w 5397150"/>
                <a:gd name="connsiteY9" fmla="*/ 1343025 h 2009775"/>
                <a:gd name="connsiteX10" fmla="*/ 1152525 w 5397150"/>
                <a:gd name="connsiteY10" fmla="*/ 1352550 h 2009775"/>
                <a:gd name="connsiteX11" fmla="*/ 0 w 5397150"/>
                <a:gd name="connsiteY11"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00625 w 5057075"/>
                <a:gd name="connsiteY3" fmla="*/ 1371600 h 2009775"/>
                <a:gd name="connsiteX4" fmla="*/ 5053013 w 5057075"/>
                <a:gd name="connsiteY4" fmla="*/ 1419225 h 2009775"/>
                <a:gd name="connsiteX5" fmla="*/ 5053013 w 5057075"/>
                <a:gd name="connsiteY5" fmla="*/ 1914525 h 2009775"/>
                <a:gd name="connsiteX6" fmla="*/ 5048250 w 5057075"/>
                <a:gd name="connsiteY6" fmla="*/ 2009775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00625 w 5057075"/>
                <a:gd name="connsiteY3" fmla="*/ 1371600 h 2009775"/>
                <a:gd name="connsiteX4" fmla="*/ 5053013 w 5057075"/>
                <a:gd name="connsiteY4" fmla="*/ 1419225 h 2009775"/>
                <a:gd name="connsiteX5" fmla="*/ 5053013 w 5057075"/>
                <a:gd name="connsiteY5" fmla="*/ 1914525 h 2009775"/>
                <a:gd name="connsiteX6" fmla="*/ 5019675 w 5057075"/>
                <a:gd name="connsiteY6" fmla="*/ 1995487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00625 w 5057075"/>
                <a:gd name="connsiteY3" fmla="*/ 1371600 h 2009775"/>
                <a:gd name="connsiteX4" fmla="*/ 5053013 w 5057075"/>
                <a:gd name="connsiteY4" fmla="*/ 1419225 h 2009775"/>
                <a:gd name="connsiteX5" fmla="*/ 5053013 w 5057075"/>
                <a:gd name="connsiteY5" fmla="*/ 1914525 h 2009775"/>
                <a:gd name="connsiteX6" fmla="*/ 5019675 w 5057075"/>
                <a:gd name="connsiteY6" fmla="*/ 1995487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00625 w 5057075"/>
                <a:gd name="connsiteY3" fmla="*/ 1371600 h 2009775"/>
                <a:gd name="connsiteX4" fmla="*/ 5053013 w 5057075"/>
                <a:gd name="connsiteY4" fmla="*/ 1419225 h 2009775"/>
                <a:gd name="connsiteX5" fmla="*/ 5053013 w 5057075"/>
                <a:gd name="connsiteY5" fmla="*/ 1914525 h 2009775"/>
                <a:gd name="connsiteX6" fmla="*/ 5014912 w 5057075"/>
                <a:gd name="connsiteY6" fmla="*/ 1971674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10150 w 5057075"/>
                <a:gd name="connsiteY3" fmla="*/ 1364456 h 2009775"/>
                <a:gd name="connsiteX4" fmla="*/ 5053013 w 5057075"/>
                <a:gd name="connsiteY4" fmla="*/ 1419225 h 2009775"/>
                <a:gd name="connsiteX5" fmla="*/ 5053013 w 5057075"/>
                <a:gd name="connsiteY5" fmla="*/ 1914525 h 2009775"/>
                <a:gd name="connsiteX6" fmla="*/ 5014912 w 5057075"/>
                <a:gd name="connsiteY6" fmla="*/ 1971674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7075"/>
                <a:gd name="connsiteY0" fmla="*/ 0 h 2009775"/>
                <a:gd name="connsiteX1" fmla="*/ 2314575 w 5057075"/>
                <a:gd name="connsiteY1" fmla="*/ 1352550 h 2009775"/>
                <a:gd name="connsiteX2" fmla="*/ 4929188 w 5057075"/>
                <a:gd name="connsiteY2" fmla="*/ 1343025 h 2009775"/>
                <a:gd name="connsiteX3" fmla="*/ 5010150 w 5057075"/>
                <a:gd name="connsiteY3" fmla="*/ 1364456 h 2009775"/>
                <a:gd name="connsiteX4" fmla="*/ 5053013 w 5057075"/>
                <a:gd name="connsiteY4" fmla="*/ 1419225 h 2009775"/>
                <a:gd name="connsiteX5" fmla="*/ 5053013 w 5057075"/>
                <a:gd name="connsiteY5" fmla="*/ 1914525 h 2009775"/>
                <a:gd name="connsiteX6" fmla="*/ 5014912 w 5057075"/>
                <a:gd name="connsiteY6" fmla="*/ 1971674 h 2009775"/>
                <a:gd name="connsiteX7" fmla="*/ 4952999 w 5057075"/>
                <a:gd name="connsiteY7" fmla="*/ 2005013 h 2009775"/>
                <a:gd name="connsiteX8" fmla="*/ 357188 w 5057075"/>
                <a:gd name="connsiteY8" fmla="*/ 2009775 h 2009775"/>
                <a:gd name="connsiteX9" fmla="*/ 352425 w 5057075"/>
                <a:gd name="connsiteY9" fmla="*/ 1423988 h 2009775"/>
                <a:gd name="connsiteX10" fmla="*/ 447675 w 5057075"/>
                <a:gd name="connsiteY10" fmla="*/ 1343025 h 2009775"/>
                <a:gd name="connsiteX11" fmla="*/ 1152525 w 5057075"/>
                <a:gd name="connsiteY11" fmla="*/ 1352550 h 2009775"/>
                <a:gd name="connsiteX12" fmla="*/ 0 w 5057075"/>
                <a:gd name="connsiteY12" fmla="*/ 0 h 2009775"/>
                <a:gd name="connsiteX0" fmla="*/ 0 w 5055484"/>
                <a:gd name="connsiteY0" fmla="*/ 0 h 2009775"/>
                <a:gd name="connsiteX1" fmla="*/ 2314575 w 5055484"/>
                <a:gd name="connsiteY1" fmla="*/ 1352550 h 2009775"/>
                <a:gd name="connsiteX2" fmla="*/ 4929188 w 5055484"/>
                <a:gd name="connsiteY2" fmla="*/ 1343025 h 2009775"/>
                <a:gd name="connsiteX3" fmla="*/ 5010150 w 5055484"/>
                <a:gd name="connsiteY3" fmla="*/ 1364456 h 2009775"/>
                <a:gd name="connsiteX4" fmla="*/ 5050631 w 5055484"/>
                <a:gd name="connsiteY4" fmla="*/ 1478756 h 2009775"/>
                <a:gd name="connsiteX5" fmla="*/ 5053013 w 5055484"/>
                <a:gd name="connsiteY5" fmla="*/ 1914525 h 2009775"/>
                <a:gd name="connsiteX6" fmla="*/ 5014912 w 5055484"/>
                <a:gd name="connsiteY6" fmla="*/ 1971674 h 2009775"/>
                <a:gd name="connsiteX7" fmla="*/ 4952999 w 5055484"/>
                <a:gd name="connsiteY7" fmla="*/ 2005013 h 2009775"/>
                <a:gd name="connsiteX8" fmla="*/ 357188 w 5055484"/>
                <a:gd name="connsiteY8" fmla="*/ 2009775 h 2009775"/>
                <a:gd name="connsiteX9" fmla="*/ 352425 w 5055484"/>
                <a:gd name="connsiteY9" fmla="*/ 1423988 h 2009775"/>
                <a:gd name="connsiteX10" fmla="*/ 447675 w 5055484"/>
                <a:gd name="connsiteY10" fmla="*/ 1343025 h 2009775"/>
                <a:gd name="connsiteX11" fmla="*/ 1152525 w 5055484"/>
                <a:gd name="connsiteY11" fmla="*/ 1352550 h 2009775"/>
                <a:gd name="connsiteX12" fmla="*/ 0 w 5055484"/>
                <a:gd name="connsiteY12" fmla="*/ 0 h 2009775"/>
                <a:gd name="connsiteX0" fmla="*/ 0 w 5146926"/>
                <a:gd name="connsiteY0" fmla="*/ 0 h 2009775"/>
                <a:gd name="connsiteX1" fmla="*/ 2314575 w 5146926"/>
                <a:gd name="connsiteY1" fmla="*/ 1352550 h 2009775"/>
                <a:gd name="connsiteX2" fmla="*/ 4929188 w 5146926"/>
                <a:gd name="connsiteY2" fmla="*/ 1343025 h 2009775"/>
                <a:gd name="connsiteX3" fmla="*/ 5010150 w 5146926"/>
                <a:gd name="connsiteY3" fmla="*/ 1364456 h 2009775"/>
                <a:gd name="connsiteX4" fmla="*/ 5050631 w 5146926"/>
                <a:gd name="connsiteY4" fmla="*/ 1478756 h 2009775"/>
                <a:gd name="connsiteX5" fmla="*/ 5053013 w 5146926"/>
                <a:gd name="connsiteY5" fmla="*/ 1914525 h 2009775"/>
                <a:gd name="connsiteX6" fmla="*/ 5014912 w 5146926"/>
                <a:gd name="connsiteY6" fmla="*/ 1971674 h 2009775"/>
                <a:gd name="connsiteX7" fmla="*/ 4952999 w 5146926"/>
                <a:gd name="connsiteY7" fmla="*/ 2005013 h 2009775"/>
                <a:gd name="connsiteX8" fmla="*/ 357188 w 5146926"/>
                <a:gd name="connsiteY8" fmla="*/ 2009775 h 2009775"/>
                <a:gd name="connsiteX9" fmla="*/ 352425 w 5146926"/>
                <a:gd name="connsiteY9" fmla="*/ 1423988 h 2009775"/>
                <a:gd name="connsiteX10" fmla="*/ 447675 w 5146926"/>
                <a:gd name="connsiteY10" fmla="*/ 1343025 h 2009775"/>
                <a:gd name="connsiteX11" fmla="*/ 1152525 w 5146926"/>
                <a:gd name="connsiteY11" fmla="*/ 1352550 h 2009775"/>
                <a:gd name="connsiteX12" fmla="*/ 0 w 5146926"/>
                <a:gd name="connsiteY12" fmla="*/ 0 h 2009775"/>
                <a:gd name="connsiteX0" fmla="*/ 0 w 5055484"/>
                <a:gd name="connsiteY0" fmla="*/ 0 h 2009775"/>
                <a:gd name="connsiteX1" fmla="*/ 2314575 w 5055484"/>
                <a:gd name="connsiteY1" fmla="*/ 1352550 h 2009775"/>
                <a:gd name="connsiteX2" fmla="*/ 4512470 w 5055484"/>
                <a:gd name="connsiteY2" fmla="*/ 1343025 h 2009775"/>
                <a:gd name="connsiteX3" fmla="*/ 5010150 w 5055484"/>
                <a:gd name="connsiteY3" fmla="*/ 1364456 h 2009775"/>
                <a:gd name="connsiteX4" fmla="*/ 5050631 w 5055484"/>
                <a:gd name="connsiteY4" fmla="*/ 1478756 h 2009775"/>
                <a:gd name="connsiteX5" fmla="*/ 5053013 w 5055484"/>
                <a:gd name="connsiteY5" fmla="*/ 1914525 h 2009775"/>
                <a:gd name="connsiteX6" fmla="*/ 5014912 w 5055484"/>
                <a:gd name="connsiteY6" fmla="*/ 1971674 h 2009775"/>
                <a:gd name="connsiteX7" fmla="*/ 4952999 w 5055484"/>
                <a:gd name="connsiteY7" fmla="*/ 2005013 h 2009775"/>
                <a:gd name="connsiteX8" fmla="*/ 357188 w 5055484"/>
                <a:gd name="connsiteY8" fmla="*/ 2009775 h 2009775"/>
                <a:gd name="connsiteX9" fmla="*/ 352425 w 5055484"/>
                <a:gd name="connsiteY9" fmla="*/ 1423988 h 2009775"/>
                <a:gd name="connsiteX10" fmla="*/ 447675 w 5055484"/>
                <a:gd name="connsiteY10" fmla="*/ 1343025 h 2009775"/>
                <a:gd name="connsiteX11" fmla="*/ 1152525 w 5055484"/>
                <a:gd name="connsiteY11" fmla="*/ 1352550 h 2009775"/>
                <a:gd name="connsiteX12" fmla="*/ 0 w 5055484"/>
                <a:gd name="connsiteY12" fmla="*/ 0 h 2009775"/>
                <a:gd name="connsiteX0" fmla="*/ 0 w 5054694"/>
                <a:gd name="connsiteY0" fmla="*/ 0 h 2009775"/>
                <a:gd name="connsiteX1" fmla="*/ 2314575 w 5054694"/>
                <a:gd name="connsiteY1" fmla="*/ 1352550 h 2009775"/>
                <a:gd name="connsiteX2" fmla="*/ 4512470 w 5054694"/>
                <a:gd name="connsiteY2" fmla="*/ 1343025 h 2009775"/>
                <a:gd name="connsiteX3" fmla="*/ 5010150 w 5054694"/>
                <a:gd name="connsiteY3" fmla="*/ 1364456 h 2009775"/>
                <a:gd name="connsiteX4" fmla="*/ 5050631 w 5054694"/>
                <a:gd name="connsiteY4" fmla="*/ 1478756 h 2009775"/>
                <a:gd name="connsiteX5" fmla="*/ 5050632 w 5054694"/>
                <a:gd name="connsiteY5" fmla="*/ 1821656 h 2009775"/>
                <a:gd name="connsiteX6" fmla="*/ 5014912 w 5054694"/>
                <a:gd name="connsiteY6" fmla="*/ 1971674 h 2009775"/>
                <a:gd name="connsiteX7" fmla="*/ 4952999 w 5054694"/>
                <a:gd name="connsiteY7" fmla="*/ 2005013 h 2009775"/>
                <a:gd name="connsiteX8" fmla="*/ 357188 w 5054694"/>
                <a:gd name="connsiteY8" fmla="*/ 2009775 h 2009775"/>
                <a:gd name="connsiteX9" fmla="*/ 352425 w 5054694"/>
                <a:gd name="connsiteY9" fmla="*/ 1423988 h 2009775"/>
                <a:gd name="connsiteX10" fmla="*/ 447675 w 5054694"/>
                <a:gd name="connsiteY10" fmla="*/ 1343025 h 2009775"/>
                <a:gd name="connsiteX11" fmla="*/ 1152525 w 5054694"/>
                <a:gd name="connsiteY11" fmla="*/ 1352550 h 2009775"/>
                <a:gd name="connsiteX12" fmla="*/ 0 w 5054694"/>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14912 w 5056610"/>
                <a:gd name="connsiteY6" fmla="*/ 1971674 h 2009775"/>
                <a:gd name="connsiteX7" fmla="*/ 4952999 w 5056610"/>
                <a:gd name="connsiteY7" fmla="*/ 2005013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310754"/>
                <a:gd name="connsiteY0" fmla="*/ 0 h 2009775"/>
                <a:gd name="connsiteX1" fmla="*/ 2314575 w 5310754"/>
                <a:gd name="connsiteY1" fmla="*/ 1352550 h 2009775"/>
                <a:gd name="connsiteX2" fmla="*/ 4512470 w 5310754"/>
                <a:gd name="connsiteY2" fmla="*/ 1343025 h 2009775"/>
                <a:gd name="connsiteX3" fmla="*/ 5010150 w 5310754"/>
                <a:gd name="connsiteY3" fmla="*/ 1364456 h 2009775"/>
                <a:gd name="connsiteX4" fmla="*/ 5050631 w 5310754"/>
                <a:gd name="connsiteY4" fmla="*/ 1478756 h 2009775"/>
                <a:gd name="connsiteX5" fmla="*/ 5055394 w 5310754"/>
                <a:gd name="connsiteY5" fmla="*/ 1835943 h 2009775"/>
                <a:gd name="connsiteX6" fmla="*/ 5014912 w 5310754"/>
                <a:gd name="connsiteY6" fmla="*/ 1971674 h 2009775"/>
                <a:gd name="connsiteX7" fmla="*/ 4952999 w 5310754"/>
                <a:gd name="connsiteY7" fmla="*/ 2005013 h 2009775"/>
                <a:gd name="connsiteX8" fmla="*/ 357188 w 5310754"/>
                <a:gd name="connsiteY8" fmla="*/ 2009775 h 2009775"/>
                <a:gd name="connsiteX9" fmla="*/ 352425 w 5310754"/>
                <a:gd name="connsiteY9" fmla="*/ 1423988 h 2009775"/>
                <a:gd name="connsiteX10" fmla="*/ 447675 w 5310754"/>
                <a:gd name="connsiteY10" fmla="*/ 1343025 h 2009775"/>
                <a:gd name="connsiteX11" fmla="*/ 1152525 w 5310754"/>
                <a:gd name="connsiteY11" fmla="*/ 1352550 h 2009775"/>
                <a:gd name="connsiteX12" fmla="*/ 0 w 5310754"/>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14912 w 5056610"/>
                <a:gd name="connsiteY6" fmla="*/ 1971674 h 2009775"/>
                <a:gd name="connsiteX7" fmla="*/ 4419599 w 5056610"/>
                <a:gd name="connsiteY7" fmla="*/ 2007395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14912 w 5056610"/>
                <a:gd name="connsiteY6" fmla="*/ 1971674 h 2009775"/>
                <a:gd name="connsiteX7" fmla="*/ 4317205 w 5056610"/>
                <a:gd name="connsiteY7" fmla="*/ 2007395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317205 w 5056610"/>
                <a:gd name="connsiteY7" fmla="*/ 2007395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056610"/>
                <a:gd name="connsiteY0" fmla="*/ 0 h 2014539"/>
                <a:gd name="connsiteX1" fmla="*/ 2314575 w 5056610"/>
                <a:gd name="connsiteY1" fmla="*/ 1352550 h 2014539"/>
                <a:gd name="connsiteX2" fmla="*/ 4512470 w 5056610"/>
                <a:gd name="connsiteY2" fmla="*/ 1343025 h 2014539"/>
                <a:gd name="connsiteX3" fmla="*/ 5010150 w 5056610"/>
                <a:gd name="connsiteY3" fmla="*/ 1364456 h 2014539"/>
                <a:gd name="connsiteX4" fmla="*/ 5050631 w 5056610"/>
                <a:gd name="connsiteY4" fmla="*/ 1478756 h 2014539"/>
                <a:gd name="connsiteX5" fmla="*/ 5055394 w 5056610"/>
                <a:gd name="connsiteY5" fmla="*/ 1835943 h 2014539"/>
                <a:gd name="connsiteX6" fmla="*/ 5022056 w 5056610"/>
                <a:gd name="connsiteY6" fmla="*/ 1957387 h 2014539"/>
                <a:gd name="connsiteX7" fmla="*/ 4421980 w 5056610"/>
                <a:gd name="connsiteY7" fmla="*/ 2014539 h 2014539"/>
                <a:gd name="connsiteX8" fmla="*/ 357188 w 5056610"/>
                <a:gd name="connsiteY8" fmla="*/ 2009775 h 2014539"/>
                <a:gd name="connsiteX9" fmla="*/ 352425 w 5056610"/>
                <a:gd name="connsiteY9" fmla="*/ 1423988 h 2014539"/>
                <a:gd name="connsiteX10" fmla="*/ 447675 w 5056610"/>
                <a:gd name="connsiteY10" fmla="*/ 1343025 h 2014539"/>
                <a:gd name="connsiteX11" fmla="*/ 1152525 w 5056610"/>
                <a:gd name="connsiteY11" fmla="*/ 1352550 h 2014539"/>
                <a:gd name="connsiteX12" fmla="*/ 0 w 5056610"/>
                <a:gd name="connsiteY12" fmla="*/ 0 h 2014539"/>
                <a:gd name="connsiteX0" fmla="*/ 0 w 5056610"/>
                <a:gd name="connsiteY0" fmla="*/ 0 h 2015133"/>
                <a:gd name="connsiteX1" fmla="*/ 2314575 w 5056610"/>
                <a:gd name="connsiteY1" fmla="*/ 1352550 h 2015133"/>
                <a:gd name="connsiteX2" fmla="*/ 4512470 w 5056610"/>
                <a:gd name="connsiteY2" fmla="*/ 1343025 h 2015133"/>
                <a:gd name="connsiteX3" fmla="*/ 5010150 w 5056610"/>
                <a:gd name="connsiteY3" fmla="*/ 1364456 h 2015133"/>
                <a:gd name="connsiteX4" fmla="*/ 5050631 w 5056610"/>
                <a:gd name="connsiteY4" fmla="*/ 1478756 h 2015133"/>
                <a:gd name="connsiteX5" fmla="*/ 5055394 w 5056610"/>
                <a:gd name="connsiteY5" fmla="*/ 1835943 h 2015133"/>
                <a:gd name="connsiteX6" fmla="*/ 5022056 w 5056610"/>
                <a:gd name="connsiteY6" fmla="*/ 1957387 h 2015133"/>
                <a:gd name="connsiteX7" fmla="*/ 4421980 w 5056610"/>
                <a:gd name="connsiteY7" fmla="*/ 2014539 h 2015133"/>
                <a:gd name="connsiteX8" fmla="*/ 357188 w 5056610"/>
                <a:gd name="connsiteY8" fmla="*/ 2009775 h 2015133"/>
                <a:gd name="connsiteX9" fmla="*/ 352425 w 5056610"/>
                <a:gd name="connsiteY9" fmla="*/ 1423988 h 2015133"/>
                <a:gd name="connsiteX10" fmla="*/ 447675 w 5056610"/>
                <a:gd name="connsiteY10" fmla="*/ 1343025 h 2015133"/>
                <a:gd name="connsiteX11" fmla="*/ 1152525 w 5056610"/>
                <a:gd name="connsiteY11" fmla="*/ 1352550 h 2015133"/>
                <a:gd name="connsiteX12" fmla="*/ 0 w 5056610"/>
                <a:gd name="connsiteY12" fmla="*/ 0 h 2015133"/>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357188 w 5056610"/>
                <a:gd name="connsiteY8" fmla="*/ 2009775 h 2009775"/>
                <a:gd name="connsiteX9" fmla="*/ 352425 w 5056610"/>
                <a:gd name="connsiteY9" fmla="*/ 1423988 h 2009775"/>
                <a:gd name="connsiteX10" fmla="*/ 447675 w 5056610"/>
                <a:gd name="connsiteY10" fmla="*/ 1343025 h 2009775"/>
                <a:gd name="connsiteX11" fmla="*/ 1152525 w 5056610"/>
                <a:gd name="connsiteY11" fmla="*/ 1352550 h 2009775"/>
                <a:gd name="connsiteX12" fmla="*/ 0 w 5056610"/>
                <a:gd name="connsiteY12"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423988 h 2009775"/>
                <a:gd name="connsiteX11" fmla="*/ 447675 w 5056610"/>
                <a:gd name="connsiteY11" fmla="*/ 1343025 h 2009775"/>
                <a:gd name="connsiteX12" fmla="*/ 1152525 w 5056610"/>
                <a:gd name="connsiteY12" fmla="*/ 1352550 h 2009775"/>
                <a:gd name="connsiteX13" fmla="*/ 0 w 5056610"/>
                <a:gd name="connsiteY13"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2425 w 5056610"/>
                <a:gd name="connsiteY11" fmla="*/ 1423988 h 2009775"/>
                <a:gd name="connsiteX12" fmla="*/ 447675 w 5056610"/>
                <a:gd name="connsiteY12" fmla="*/ 1343025 h 2009775"/>
                <a:gd name="connsiteX13" fmla="*/ 1152525 w 5056610"/>
                <a:gd name="connsiteY13" fmla="*/ 1352550 h 2009775"/>
                <a:gd name="connsiteX14" fmla="*/ 0 w 5056610"/>
                <a:gd name="connsiteY14"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2425 w 5056610"/>
                <a:gd name="connsiteY11" fmla="*/ 1423988 h 2009775"/>
                <a:gd name="connsiteX12" fmla="*/ 395288 w 5056610"/>
                <a:gd name="connsiteY12" fmla="*/ 1385888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07332 h 2009775"/>
                <a:gd name="connsiteX12" fmla="*/ 395288 w 5056610"/>
                <a:gd name="connsiteY12" fmla="*/ 1385888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07332 h 2009775"/>
                <a:gd name="connsiteX12" fmla="*/ 373857 w 5056610"/>
                <a:gd name="connsiteY12" fmla="*/ 1383507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07332 h 2009775"/>
                <a:gd name="connsiteX12" fmla="*/ 373857 w 5056610"/>
                <a:gd name="connsiteY12" fmla="*/ 1383507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07332 h 2009775"/>
                <a:gd name="connsiteX12" fmla="*/ 378620 w 5056610"/>
                <a:gd name="connsiteY12" fmla="*/ 1385889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35907 h 2009775"/>
                <a:gd name="connsiteX12" fmla="*/ 378620 w 5056610"/>
                <a:gd name="connsiteY12" fmla="*/ 1385889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35907 h 2009775"/>
                <a:gd name="connsiteX12" fmla="*/ 378620 w 5056610"/>
                <a:gd name="connsiteY12" fmla="*/ 1385889 h 2009775"/>
                <a:gd name="connsiteX13" fmla="*/ 447675 w 5056610"/>
                <a:gd name="connsiteY13" fmla="*/ 1343025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35907 h 2009775"/>
                <a:gd name="connsiteX12" fmla="*/ 378620 w 5056610"/>
                <a:gd name="connsiteY12" fmla="*/ 1385889 h 2009775"/>
                <a:gd name="connsiteX13" fmla="*/ 619125 w 5056610"/>
                <a:gd name="connsiteY13" fmla="*/ 1340643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52425 w 5056610"/>
                <a:gd name="connsiteY10" fmla="*/ 1840706 h 2009775"/>
                <a:gd name="connsiteX11" fmla="*/ 359568 w 5056610"/>
                <a:gd name="connsiteY11" fmla="*/ 1535907 h 2009775"/>
                <a:gd name="connsiteX12" fmla="*/ 378620 w 5056610"/>
                <a:gd name="connsiteY12" fmla="*/ 1385889 h 2009775"/>
                <a:gd name="connsiteX13" fmla="*/ 578643 w 5056610"/>
                <a:gd name="connsiteY13" fmla="*/ 1343024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488156 w 5056610"/>
                <a:gd name="connsiteY8" fmla="*/ 2005013 h 2009775"/>
                <a:gd name="connsiteX9" fmla="*/ 357188 w 5056610"/>
                <a:gd name="connsiteY9" fmla="*/ 2009775 h 2009775"/>
                <a:gd name="connsiteX10" fmla="*/ 364332 w 5056610"/>
                <a:gd name="connsiteY10" fmla="*/ 1845469 h 2009775"/>
                <a:gd name="connsiteX11" fmla="*/ 359568 w 5056610"/>
                <a:gd name="connsiteY11" fmla="*/ 1535907 h 2009775"/>
                <a:gd name="connsiteX12" fmla="*/ 378620 w 5056610"/>
                <a:gd name="connsiteY12" fmla="*/ 1385889 h 2009775"/>
                <a:gd name="connsiteX13" fmla="*/ 578643 w 5056610"/>
                <a:gd name="connsiteY13" fmla="*/ 1343024 h 2009775"/>
                <a:gd name="connsiteX14" fmla="*/ 1152525 w 5056610"/>
                <a:gd name="connsiteY14" fmla="*/ 1352550 h 2009775"/>
                <a:gd name="connsiteX15" fmla="*/ 0 w 5056610"/>
                <a:gd name="connsiteY15" fmla="*/ 0 h 2009775"/>
                <a:gd name="connsiteX0" fmla="*/ 0 w 5056610"/>
                <a:gd name="connsiteY0" fmla="*/ 0 h 2008253"/>
                <a:gd name="connsiteX1" fmla="*/ 2314575 w 5056610"/>
                <a:gd name="connsiteY1" fmla="*/ 1352550 h 2008253"/>
                <a:gd name="connsiteX2" fmla="*/ 4512470 w 5056610"/>
                <a:gd name="connsiteY2" fmla="*/ 1343025 h 2008253"/>
                <a:gd name="connsiteX3" fmla="*/ 5010150 w 5056610"/>
                <a:gd name="connsiteY3" fmla="*/ 1364456 h 2008253"/>
                <a:gd name="connsiteX4" fmla="*/ 5050631 w 5056610"/>
                <a:gd name="connsiteY4" fmla="*/ 1478756 h 2008253"/>
                <a:gd name="connsiteX5" fmla="*/ 5055394 w 5056610"/>
                <a:gd name="connsiteY5" fmla="*/ 1835943 h 2008253"/>
                <a:gd name="connsiteX6" fmla="*/ 5022056 w 5056610"/>
                <a:gd name="connsiteY6" fmla="*/ 1957387 h 2008253"/>
                <a:gd name="connsiteX7" fmla="*/ 4417217 w 5056610"/>
                <a:gd name="connsiteY7" fmla="*/ 2002633 h 2008253"/>
                <a:gd name="connsiteX8" fmla="*/ 488156 w 5056610"/>
                <a:gd name="connsiteY8" fmla="*/ 2005013 h 2008253"/>
                <a:gd name="connsiteX9" fmla="*/ 392907 w 5056610"/>
                <a:gd name="connsiteY9" fmla="*/ 1976438 h 2008253"/>
                <a:gd name="connsiteX10" fmla="*/ 364332 w 5056610"/>
                <a:gd name="connsiteY10" fmla="*/ 1845469 h 2008253"/>
                <a:gd name="connsiteX11" fmla="*/ 359568 w 5056610"/>
                <a:gd name="connsiteY11" fmla="*/ 1535907 h 2008253"/>
                <a:gd name="connsiteX12" fmla="*/ 378620 w 5056610"/>
                <a:gd name="connsiteY12" fmla="*/ 1385889 h 2008253"/>
                <a:gd name="connsiteX13" fmla="*/ 578643 w 5056610"/>
                <a:gd name="connsiteY13" fmla="*/ 1343024 h 2008253"/>
                <a:gd name="connsiteX14" fmla="*/ 1152525 w 5056610"/>
                <a:gd name="connsiteY14" fmla="*/ 1352550 h 2008253"/>
                <a:gd name="connsiteX15" fmla="*/ 0 w 5056610"/>
                <a:gd name="connsiteY15" fmla="*/ 0 h 2008253"/>
                <a:gd name="connsiteX0" fmla="*/ 0 w 5056610"/>
                <a:gd name="connsiteY0" fmla="*/ 0 h 2008253"/>
                <a:gd name="connsiteX1" fmla="*/ 2314575 w 5056610"/>
                <a:gd name="connsiteY1" fmla="*/ 1352550 h 2008253"/>
                <a:gd name="connsiteX2" fmla="*/ 4512470 w 5056610"/>
                <a:gd name="connsiteY2" fmla="*/ 1343025 h 2008253"/>
                <a:gd name="connsiteX3" fmla="*/ 5010150 w 5056610"/>
                <a:gd name="connsiteY3" fmla="*/ 1364456 h 2008253"/>
                <a:gd name="connsiteX4" fmla="*/ 5050631 w 5056610"/>
                <a:gd name="connsiteY4" fmla="*/ 1478756 h 2008253"/>
                <a:gd name="connsiteX5" fmla="*/ 5055394 w 5056610"/>
                <a:gd name="connsiteY5" fmla="*/ 1835943 h 2008253"/>
                <a:gd name="connsiteX6" fmla="*/ 5022056 w 5056610"/>
                <a:gd name="connsiteY6" fmla="*/ 1957387 h 2008253"/>
                <a:gd name="connsiteX7" fmla="*/ 4417217 w 5056610"/>
                <a:gd name="connsiteY7" fmla="*/ 2002633 h 2008253"/>
                <a:gd name="connsiteX8" fmla="*/ 488156 w 5056610"/>
                <a:gd name="connsiteY8" fmla="*/ 2005013 h 2008253"/>
                <a:gd name="connsiteX9" fmla="*/ 392907 w 5056610"/>
                <a:gd name="connsiteY9" fmla="*/ 1976438 h 2008253"/>
                <a:gd name="connsiteX10" fmla="*/ 364332 w 5056610"/>
                <a:gd name="connsiteY10" fmla="*/ 1845469 h 2008253"/>
                <a:gd name="connsiteX11" fmla="*/ 359568 w 5056610"/>
                <a:gd name="connsiteY11" fmla="*/ 1535907 h 2008253"/>
                <a:gd name="connsiteX12" fmla="*/ 378620 w 5056610"/>
                <a:gd name="connsiteY12" fmla="*/ 1385889 h 2008253"/>
                <a:gd name="connsiteX13" fmla="*/ 578643 w 5056610"/>
                <a:gd name="connsiteY13" fmla="*/ 1343024 h 2008253"/>
                <a:gd name="connsiteX14" fmla="*/ 1152525 w 5056610"/>
                <a:gd name="connsiteY14" fmla="*/ 1352550 h 2008253"/>
                <a:gd name="connsiteX15" fmla="*/ 0 w 5056610"/>
                <a:gd name="connsiteY15" fmla="*/ 0 h 2008253"/>
                <a:gd name="connsiteX0" fmla="*/ 0 w 5056610"/>
                <a:gd name="connsiteY0" fmla="*/ 0 h 2012157"/>
                <a:gd name="connsiteX1" fmla="*/ 2314575 w 5056610"/>
                <a:gd name="connsiteY1" fmla="*/ 1352550 h 2012157"/>
                <a:gd name="connsiteX2" fmla="*/ 4512470 w 5056610"/>
                <a:gd name="connsiteY2" fmla="*/ 1343025 h 2012157"/>
                <a:gd name="connsiteX3" fmla="*/ 5010150 w 5056610"/>
                <a:gd name="connsiteY3" fmla="*/ 1364456 h 2012157"/>
                <a:gd name="connsiteX4" fmla="*/ 5050631 w 5056610"/>
                <a:gd name="connsiteY4" fmla="*/ 1478756 h 2012157"/>
                <a:gd name="connsiteX5" fmla="*/ 5055394 w 5056610"/>
                <a:gd name="connsiteY5" fmla="*/ 1835943 h 2012157"/>
                <a:gd name="connsiteX6" fmla="*/ 5022056 w 5056610"/>
                <a:gd name="connsiteY6" fmla="*/ 1957387 h 2012157"/>
                <a:gd name="connsiteX7" fmla="*/ 4417217 w 5056610"/>
                <a:gd name="connsiteY7" fmla="*/ 2002633 h 2012157"/>
                <a:gd name="connsiteX8" fmla="*/ 892969 w 5056610"/>
                <a:gd name="connsiteY8" fmla="*/ 2012157 h 2012157"/>
                <a:gd name="connsiteX9" fmla="*/ 392907 w 5056610"/>
                <a:gd name="connsiteY9" fmla="*/ 1976438 h 2012157"/>
                <a:gd name="connsiteX10" fmla="*/ 364332 w 5056610"/>
                <a:gd name="connsiteY10" fmla="*/ 1845469 h 2012157"/>
                <a:gd name="connsiteX11" fmla="*/ 359568 w 5056610"/>
                <a:gd name="connsiteY11" fmla="*/ 1535907 h 2012157"/>
                <a:gd name="connsiteX12" fmla="*/ 378620 w 5056610"/>
                <a:gd name="connsiteY12" fmla="*/ 1385889 h 2012157"/>
                <a:gd name="connsiteX13" fmla="*/ 578643 w 5056610"/>
                <a:gd name="connsiteY13" fmla="*/ 1343024 h 2012157"/>
                <a:gd name="connsiteX14" fmla="*/ 1152525 w 5056610"/>
                <a:gd name="connsiteY14" fmla="*/ 1352550 h 2012157"/>
                <a:gd name="connsiteX15" fmla="*/ 0 w 5056610"/>
                <a:gd name="connsiteY15" fmla="*/ 0 h 2012157"/>
                <a:gd name="connsiteX0" fmla="*/ 0 w 5056610"/>
                <a:gd name="connsiteY0" fmla="*/ 0 h 2014538"/>
                <a:gd name="connsiteX1" fmla="*/ 2314575 w 5056610"/>
                <a:gd name="connsiteY1" fmla="*/ 1352550 h 2014538"/>
                <a:gd name="connsiteX2" fmla="*/ 4512470 w 5056610"/>
                <a:gd name="connsiteY2" fmla="*/ 1343025 h 2014538"/>
                <a:gd name="connsiteX3" fmla="*/ 5010150 w 5056610"/>
                <a:gd name="connsiteY3" fmla="*/ 1364456 h 2014538"/>
                <a:gd name="connsiteX4" fmla="*/ 5050631 w 5056610"/>
                <a:gd name="connsiteY4" fmla="*/ 1478756 h 2014538"/>
                <a:gd name="connsiteX5" fmla="*/ 5055394 w 5056610"/>
                <a:gd name="connsiteY5" fmla="*/ 1835943 h 2014538"/>
                <a:gd name="connsiteX6" fmla="*/ 5022056 w 5056610"/>
                <a:gd name="connsiteY6" fmla="*/ 1957387 h 2014538"/>
                <a:gd name="connsiteX7" fmla="*/ 4417217 w 5056610"/>
                <a:gd name="connsiteY7" fmla="*/ 2002633 h 2014538"/>
                <a:gd name="connsiteX8" fmla="*/ 1059656 w 5056610"/>
                <a:gd name="connsiteY8" fmla="*/ 2014538 h 2014538"/>
                <a:gd name="connsiteX9" fmla="*/ 392907 w 5056610"/>
                <a:gd name="connsiteY9" fmla="*/ 1976438 h 2014538"/>
                <a:gd name="connsiteX10" fmla="*/ 364332 w 5056610"/>
                <a:gd name="connsiteY10" fmla="*/ 1845469 h 2014538"/>
                <a:gd name="connsiteX11" fmla="*/ 359568 w 5056610"/>
                <a:gd name="connsiteY11" fmla="*/ 1535907 h 2014538"/>
                <a:gd name="connsiteX12" fmla="*/ 378620 w 5056610"/>
                <a:gd name="connsiteY12" fmla="*/ 1385889 h 2014538"/>
                <a:gd name="connsiteX13" fmla="*/ 578643 w 5056610"/>
                <a:gd name="connsiteY13" fmla="*/ 1343024 h 2014538"/>
                <a:gd name="connsiteX14" fmla="*/ 1152525 w 5056610"/>
                <a:gd name="connsiteY14" fmla="*/ 1352550 h 2014538"/>
                <a:gd name="connsiteX15" fmla="*/ 0 w 5056610"/>
                <a:gd name="connsiteY15" fmla="*/ 0 h 2014538"/>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990600 w 5056610"/>
                <a:gd name="connsiteY8" fmla="*/ 2009775 h 2009775"/>
                <a:gd name="connsiteX9" fmla="*/ 392907 w 5056610"/>
                <a:gd name="connsiteY9" fmla="*/ 1976438 h 2009775"/>
                <a:gd name="connsiteX10" fmla="*/ 364332 w 5056610"/>
                <a:gd name="connsiteY10" fmla="*/ 1845469 h 2009775"/>
                <a:gd name="connsiteX11" fmla="*/ 359568 w 5056610"/>
                <a:gd name="connsiteY11" fmla="*/ 1535907 h 2009775"/>
                <a:gd name="connsiteX12" fmla="*/ 378620 w 5056610"/>
                <a:gd name="connsiteY12" fmla="*/ 1385889 h 2009775"/>
                <a:gd name="connsiteX13" fmla="*/ 578643 w 5056610"/>
                <a:gd name="connsiteY13" fmla="*/ 1343024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4512470 w 5056610"/>
                <a:gd name="connsiteY2" fmla="*/ 1343025 h 2009775"/>
                <a:gd name="connsiteX3" fmla="*/ 5010150 w 5056610"/>
                <a:gd name="connsiteY3" fmla="*/ 1364456 h 2009775"/>
                <a:gd name="connsiteX4" fmla="*/ 5050631 w 5056610"/>
                <a:gd name="connsiteY4" fmla="*/ 1478756 h 2009775"/>
                <a:gd name="connsiteX5" fmla="*/ 5055394 w 5056610"/>
                <a:gd name="connsiteY5" fmla="*/ 1835943 h 2009775"/>
                <a:gd name="connsiteX6" fmla="*/ 5022056 w 5056610"/>
                <a:gd name="connsiteY6" fmla="*/ 1957387 h 2009775"/>
                <a:gd name="connsiteX7" fmla="*/ 4417217 w 5056610"/>
                <a:gd name="connsiteY7" fmla="*/ 2002633 h 2009775"/>
                <a:gd name="connsiteX8" fmla="*/ 1026319 w 5056610"/>
                <a:gd name="connsiteY8" fmla="*/ 2009775 h 2009775"/>
                <a:gd name="connsiteX9" fmla="*/ 392907 w 5056610"/>
                <a:gd name="connsiteY9" fmla="*/ 1976438 h 2009775"/>
                <a:gd name="connsiteX10" fmla="*/ 364332 w 5056610"/>
                <a:gd name="connsiteY10" fmla="*/ 1845469 h 2009775"/>
                <a:gd name="connsiteX11" fmla="*/ 359568 w 5056610"/>
                <a:gd name="connsiteY11" fmla="*/ 1535907 h 2009775"/>
                <a:gd name="connsiteX12" fmla="*/ 378620 w 5056610"/>
                <a:gd name="connsiteY12" fmla="*/ 1385889 h 2009775"/>
                <a:gd name="connsiteX13" fmla="*/ 578643 w 5056610"/>
                <a:gd name="connsiteY13" fmla="*/ 1343024 h 2009775"/>
                <a:gd name="connsiteX14" fmla="*/ 1152525 w 5056610"/>
                <a:gd name="connsiteY14" fmla="*/ 1352550 h 2009775"/>
                <a:gd name="connsiteX15" fmla="*/ 0 w 5056610"/>
                <a:gd name="connsiteY15" fmla="*/ 0 h 2009775"/>
                <a:gd name="connsiteX0" fmla="*/ 0 w 5056610"/>
                <a:gd name="connsiteY0" fmla="*/ 0 h 2009775"/>
                <a:gd name="connsiteX1" fmla="*/ 2314575 w 5056610"/>
                <a:gd name="connsiteY1" fmla="*/ 1352550 h 2009775"/>
                <a:gd name="connsiteX2" fmla="*/ 3219450 w 5056610"/>
                <a:gd name="connsiteY2" fmla="*/ 1333500 h 2009775"/>
                <a:gd name="connsiteX3" fmla="*/ 4512470 w 5056610"/>
                <a:gd name="connsiteY3" fmla="*/ 1343025 h 2009775"/>
                <a:gd name="connsiteX4" fmla="*/ 5010150 w 5056610"/>
                <a:gd name="connsiteY4" fmla="*/ 1364456 h 2009775"/>
                <a:gd name="connsiteX5" fmla="*/ 5050631 w 5056610"/>
                <a:gd name="connsiteY5" fmla="*/ 1478756 h 2009775"/>
                <a:gd name="connsiteX6" fmla="*/ 5055394 w 5056610"/>
                <a:gd name="connsiteY6" fmla="*/ 1835943 h 2009775"/>
                <a:gd name="connsiteX7" fmla="*/ 5022056 w 5056610"/>
                <a:gd name="connsiteY7" fmla="*/ 1957387 h 2009775"/>
                <a:gd name="connsiteX8" fmla="*/ 4417217 w 5056610"/>
                <a:gd name="connsiteY8" fmla="*/ 2002633 h 2009775"/>
                <a:gd name="connsiteX9" fmla="*/ 1026319 w 5056610"/>
                <a:gd name="connsiteY9" fmla="*/ 2009775 h 2009775"/>
                <a:gd name="connsiteX10" fmla="*/ 392907 w 5056610"/>
                <a:gd name="connsiteY10" fmla="*/ 1976438 h 2009775"/>
                <a:gd name="connsiteX11" fmla="*/ 364332 w 5056610"/>
                <a:gd name="connsiteY11" fmla="*/ 1845469 h 2009775"/>
                <a:gd name="connsiteX12" fmla="*/ 359568 w 5056610"/>
                <a:gd name="connsiteY12" fmla="*/ 1535907 h 2009775"/>
                <a:gd name="connsiteX13" fmla="*/ 378620 w 5056610"/>
                <a:gd name="connsiteY13" fmla="*/ 1385889 h 2009775"/>
                <a:gd name="connsiteX14" fmla="*/ 578643 w 5056610"/>
                <a:gd name="connsiteY14" fmla="*/ 1343024 h 2009775"/>
                <a:gd name="connsiteX15" fmla="*/ 1152525 w 5056610"/>
                <a:gd name="connsiteY15" fmla="*/ 1352550 h 2009775"/>
                <a:gd name="connsiteX16" fmla="*/ 0 w 5056610"/>
                <a:gd name="connsiteY16" fmla="*/ 0 h 2009775"/>
                <a:gd name="connsiteX0" fmla="*/ 0 w 5056610"/>
                <a:gd name="connsiteY0" fmla="*/ 0 h 2009775"/>
                <a:gd name="connsiteX1" fmla="*/ 2314575 w 5056610"/>
                <a:gd name="connsiteY1" fmla="*/ 1352550 h 2009775"/>
                <a:gd name="connsiteX2" fmla="*/ 2743200 w 5056610"/>
                <a:gd name="connsiteY2" fmla="*/ 1343025 h 2009775"/>
                <a:gd name="connsiteX3" fmla="*/ 3219450 w 5056610"/>
                <a:gd name="connsiteY3" fmla="*/ 1333500 h 2009775"/>
                <a:gd name="connsiteX4" fmla="*/ 4512470 w 5056610"/>
                <a:gd name="connsiteY4" fmla="*/ 1343025 h 2009775"/>
                <a:gd name="connsiteX5" fmla="*/ 5010150 w 5056610"/>
                <a:gd name="connsiteY5" fmla="*/ 1364456 h 2009775"/>
                <a:gd name="connsiteX6" fmla="*/ 5050631 w 5056610"/>
                <a:gd name="connsiteY6" fmla="*/ 1478756 h 2009775"/>
                <a:gd name="connsiteX7" fmla="*/ 5055394 w 5056610"/>
                <a:gd name="connsiteY7" fmla="*/ 1835943 h 2009775"/>
                <a:gd name="connsiteX8" fmla="*/ 5022056 w 5056610"/>
                <a:gd name="connsiteY8" fmla="*/ 1957387 h 2009775"/>
                <a:gd name="connsiteX9" fmla="*/ 4417217 w 5056610"/>
                <a:gd name="connsiteY9" fmla="*/ 2002633 h 2009775"/>
                <a:gd name="connsiteX10" fmla="*/ 1026319 w 5056610"/>
                <a:gd name="connsiteY10" fmla="*/ 2009775 h 2009775"/>
                <a:gd name="connsiteX11" fmla="*/ 392907 w 5056610"/>
                <a:gd name="connsiteY11" fmla="*/ 1976438 h 2009775"/>
                <a:gd name="connsiteX12" fmla="*/ 364332 w 5056610"/>
                <a:gd name="connsiteY12" fmla="*/ 1845469 h 2009775"/>
                <a:gd name="connsiteX13" fmla="*/ 359568 w 5056610"/>
                <a:gd name="connsiteY13" fmla="*/ 1535907 h 2009775"/>
                <a:gd name="connsiteX14" fmla="*/ 378620 w 5056610"/>
                <a:gd name="connsiteY14" fmla="*/ 1385889 h 2009775"/>
                <a:gd name="connsiteX15" fmla="*/ 578643 w 5056610"/>
                <a:gd name="connsiteY15" fmla="*/ 1343024 h 2009775"/>
                <a:gd name="connsiteX16" fmla="*/ 1152525 w 5056610"/>
                <a:gd name="connsiteY16" fmla="*/ 1352550 h 2009775"/>
                <a:gd name="connsiteX17" fmla="*/ 0 w 5056610"/>
                <a:gd name="connsiteY17" fmla="*/ 0 h 2009775"/>
                <a:gd name="connsiteX0" fmla="*/ 0 w 5056610"/>
                <a:gd name="connsiteY0" fmla="*/ 66675 h 2076450"/>
                <a:gd name="connsiteX1" fmla="*/ 2314575 w 5056610"/>
                <a:gd name="connsiteY1" fmla="*/ 1419225 h 2076450"/>
                <a:gd name="connsiteX2" fmla="*/ 1485900 w 5056610"/>
                <a:gd name="connsiteY2" fmla="*/ 0 h 2076450"/>
                <a:gd name="connsiteX3" fmla="*/ 3219450 w 5056610"/>
                <a:gd name="connsiteY3" fmla="*/ 1400175 h 2076450"/>
                <a:gd name="connsiteX4" fmla="*/ 4512470 w 5056610"/>
                <a:gd name="connsiteY4" fmla="*/ 1409700 h 2076450"/>
                <a:gd name="connsiteX5" fmla="*/ 5010150 w 5056610"/>
                <a:gd name="connsiteY5" fmla="*/ 1431131 h 2076450"/>
                <a:gd name="connsiteX6" fmla="*/ 5050631 w 5056610"/>
                <a:gd name="connsiteY6" fmla="*/ 1545431 h 2076450"/>
                <a:gd name="connsiteX7" fmla="*/ 5055394 w 5056610"/>
                <a:gd name="connsiteY7" fmla="*/ 1902618 h 2076450"/>
                <a:gd name="connsiteX8" fmla="*/ 5022056 w 5056610"/>
                <a:gd name="connsiteY8" fmla="*/ 2024062 h 2076450"/>
                <a:gd name="connsiteX9" fmla="*/ 4417217 w 5056610"/>
                <a:gd name="connsiteY9" fmla="*/ 2069308 h 2076450"/>
                <a:gd name="connsiteX10" fmla="*/ 1026319 w 5056610"/>
                <a:gd name="connsiteY10" fmla="*/ 2076450 h 2076450"/>
                <a:gd name="connsiteX11" fmla="*/ 392907 w 5056610"/>
                <a:gd name="connsiteY11" fmla="*/ 2043113 h 2076450"/>
                <a:gd name="connsiteX12" fmla="*/ 364332 w 5056610"/>
                <a:gd name="connsiteY12" fmla="*/ 1912144 h 2076450"/>
                <a:gd name="connsiteX13" fmla="*/ 359568 w 5056610"/>
                <a:gd name="connsiteY13" fmla="*/ 1602582 h 2076450"/>
                <a:gd name="connsiteX14" fmla="*/ 378620 w 5056610"/>
                <a:gd name="connsiteY14" fmla="*/ 1452564 h 2076450"/>
                <a:gd name="connsiteX15" fmla="*/ 578643 w 5056610"/>
                <a:gd name="connsiteY15" fmla="*/ 1409699 h 2076450"/>
                <a:gd name="connsiteX16" fmla="*/ 1152525 w 5056610"/>
                <a:gd name="connsiteY16" fmla="*/ 1419225 h 2076450"/>
                <a:gd name="connsiteX17" fmla="*/ 0 w 5056610"/>
                <a:gd name="connsiteY17" fmla="*/ 66675 h 2076450"/>
                <a:gd name="connsiteX0" fmla="*/ 0 w 5056610"/>
                <a:gd name="connsiteY0" fmla="*/ 38100 h 2047875"/>
                <a:gd name="connsiteX1" fmla="*/ 2314575 w 5056610"/>
                <a:gd name="connsiteY1" fmla="*/ 1390650 h 2047875"/>
                <a:gd name="connsiteX2" fmla="*/ 1076325 w 5056610"/>
                <a:gd name="connsiteY2" fmla="*/ 0 h 2047875"/>
                <a:gd name="connsiteX3" fmla="*/ 3219450 w 5056610"/>
                <a:gd name="connsiteY3" fmla="*/ 1371600 h 2047875"/>
                <a:gd name="connsiteX4" fmla="*/ 4512470 w 5056610"/>
                <a:gd name="connsiteY4" fmla="*/ 1381125 h 2047875"/>
                <a:gd name="connsiteX5" fmla="*/ 5010150 w 5056610"/>
                <a:gd name="connsiteY5" fmla="*/ 1402556 h 2047875"/>
                <a:gd name="connsiteX6" fmla="*/ 5050631 w 5056610"/>
                <a:gd name="connsiteY6" fmla="*/ 1516856 h 2047875"/>
                <a:gd name="connsiteX7" fmla="*/ 5055394 w 5056610"/>
                <a:gd name="connsiteY7" fmla="*/ 1874043 h 2047875"/>
                <a:gd name="connsiteX8" fmla="*/ 5022056 w 5056610"/>
                <a:gd name="connsiteY8" fmla="*/ 1995487 h 2047875"/>
                <a:gd name="connsiteX9" fmla="*/ 4417217 w 5056610"/>
                <a:gd name="connsiteY9" fmla="*/ 2040733 h 2047875"/>
                <a:gd name="connsiteX10" fmla="*/ 1026319 w 5056610"/>
                <a:gd name="connsiteY10" fmla="*/ 2047875 h 2047875"/>
                <a:gd name="connsiteX11" fmla="*/ 392907 w 5056610"/>
                <a:gd name="connsiteY11" fmla="*/ 2014538 h 2047875"/>
                <a:gd name="connsiteX12" fmla="*/ 364332 w 5056610"/>
                <a:gd name="connsiteY12" fmla="*/ 1883569 h 2047875"/>
                <a:gd name="connsiteX13" fmla="*/ 359568 w 5056610"/>
                <a:gd name="connsiteY13" fmla="*/ 1574007 h 2047875"/>
                <a:gd name="connsiteX14" fmla="*/ 378620 w 5056610"/>
                <a:gd name="connsiteY14" fmla="*/ 1423989 h 2047875"/>
                <a:gd name="connsiteX15" fmla="*/ 578643 w 5056610"/>
                <a:gd name="connsiteY15" fmla="*/ 1381124 h 2047875"/>
                <a:gd name="connsiteX16" fmla="*/ 1152525 w 5056610"/>
                <a:gd name="connsiteY16" fmla="*/ 1390650 h 2047875"/>
                <a:gd name="connsiteX17" fmla="*/ 0 w 5056610"/>
                <a:gd name="connsiteY17" fmla="*/ 38100 h 2047875"/>
                <a:gd name="connsiteX0" fmla="*/ 0 w 5056610"/>
                <a:gd name="connsiteY0" fmla="*/ 0 h 2009775"/>
                <a:gd name="connsiteX1" fmla="*/ 2314575 w 5056610"/>
                <a:gd name="connsiteY1" fmla="*/ 1352550 h 2009775"/>
                <a:gd name="connsiteX2" fmla="*/ 1733550 w 5056610"/>
                <a:gd name="connsiteY2" fmla="*/ 19050 h 2009775"/>
                <a:gd name="connsiteX3" fmla="*/ 3219450 w 5056610"/>
                <a:gd name="connsiteY3" fmla="*/ 1333500 h 2009775"/>
                <a:gd name="connsiteX4" fmla="*/ 4512470 w 5056610"/>
                <a:gd name="connsiteY4" fmla="*/ 1343025 h 2009775"/>
                <a:gd name="connsiteX5" fmla="*/ 5010150 w 5056610"/>
                <a:gd name="connsiteY5" fmla="*/ 1364456 h 2009775"/>
                <a:gd name="connsiteX6" fmla="*/ 5050631 w 5056610"/>
                <a:gd name="connsiteY6" fmla="*/ 1478756 h 2009775"/>
                <a:gd name="connsiteX7" fmla="*/ 5055394 w 5056610"/>
                <a:gd name="connsiteY7" fmla="*/ 1835943 h 2009775"/>
                <a:gd name="connsiteX8" fmla="*/ 5022056 w 5056610"/>
                <a:gd name="connsiteY8" fmla="*/ 1957387 h 2009775"/>
                <a:gd name="connsiteX9" fmla="*/ 4417217 w 5056610"/>
                <a:gd name="connsiteY9" fmla="*/ 2002633 h 2009775"/>
                <a:gd name="connsiteX10" fmla="*/ 1026319 w 5056610"/>
                <a:gd name="connsiteY10" fmla="*/ 2009775 h 2009775"/>
                <a:gd name="connsiteX11" fmla="*/ 392907 w 5056610"/>
                <a:gd name="connsiteY11" fmla="*/ 1976438 h 2009775"/>
                <a:gd name="connsiteX12" fmla="*/ 364332 w 5056610"/>
                <a:gd name="connsiteY12" fmla="*/ 1845469 h 2009775"/>
                <a:gd name="connsiteX13" fmla="*/ 359568 w 5056610"/>
                <a:gd name="connsiteY13" fmla="*/ 1535907 h 2009775"/>
                <a:gd name="connsiteX14" fmla="*/ 378620 w 5056610"/>
                <a:gd name="connsiteY14" fmla="*/ 1385889 h 2009775"/>
                <a:gd name="connsiteX15" fmla="*/ 578643 w 5056610"/>
                <a:gd name="connsiteY15" fmla="*/ 1343024 h 2009775"/>
                <a:gd name="connsiteX16" fmla="*/ 1152525 w 5056610"/>
                <a:gd name="connsiteY16" fmla="*/ 1352550 h 2009775"/>
                <a:gd name="connsiteX17" fmla="*/ 0 w 5056610"/>
                <a:gd name="connsiteY17" fmla="*/ 0 h 2009775"/>
                <a:gd name="connsiteX0" fmla="*/ 0 w 5056610"/>
                <a:gd name="connsiteY0" fmla="*/ 0 h 2009775"/>
                <a:gd name="connsiteX1" fmla="*/ 2314575 w 5056610"/>
                <a:gd name="connsiteY1" fmla="*/ 1352550 h 2009775"/>
                <a:gd name="connsiteX2" fmla="*/ 1733550 w 5056610"/>
                <a:gd name="connsiteY2" fmla="*/ 19050 h 2009775"/>
                <a:gd name="connsiteX3" fmla="*/ 3219450 w 5056610"/>
                <a:gd name="connsiteY3" fmla="*/ 1333500 h 2009775"/>
                <a:gd name="connsiteX4" fmla="*/ 4512470 w 5056610"/>
                <a:gd name="connsiteY4" fmla="*/ 1343025 h 2009775"/>
                <a:gd name="connsiteX5" fmla="*/ 5010150 w 5056610"/>
                <a:gd name="connsiteY5" fmla="*/ 1364456 h 2009775"/>
                <a:gd name="connsiteX6" fmla="*/ 5050631 w 5056610"/>
                <a:gd name="connsiteY6" fmla="*/ 1478756 h 2009775"/>
                <a:gd name="connsiteX7" fmla="*/ 5055394 w 5056610"/>
                <a:gd name="connsiteY7" fmla="*/ 1835943 h 2009775"/>
                <a:gd name="connsiteX8" fmla="*/ 5022056 w 5056610"/>
                <a:gd name="connsiteY8" fmla="*/ 1957387 h 2009775"/>
                <a:gd name="connsiteX9" fmla="*/ 4417217 w 5056610"/>
                <a:gd name="connsiteY9" fmla="*/ 2002633 h 2009775"/>
                <a:gd name="connsiteX10" fmla="*/ 1955644 w 5056610"/>
                <a:gd name="connsiteY10" fmla="*/ 1994960 h 2009775"/>
                <a:gd name="connsiteX11" fmla="*/ 1026319 w 5056610"/>
                <a:gd name="connsiteY11" fmla="*/ 2009775 h 2009775"/>
                <a:gd name="connsiteX12" fmla="*/ 392907 w 5056610"/>
                <a:gd name="connsiteY12" fmla="*/ 1976438 h 2009775"/>
                <a:gd name="connsiteX13" fmla="*/ 364332 w 5056610"/>
                <a:gd name="connsiteY13" fmla="*/ 1845469 h 2009775"/>
                <a:gd name="connsiteX14" fmla="*/ 359568 w 5056610"/>
                <a:gd name="connsiteY14" fmla="*/ 1535907 h 2009775"/>
                <a:gd name="connsiteX15" fmla="*/ 378620 w 5056610"/>
                <a:gd name="connsiteY15" fmla="*/ 1385889 h 2009775"/>
                <a:gd name="connsiteX16" fmla="*/ 578643 w 5056610"/>
                <a:gd name="connsiteY16" fmla="*/ 1343024 h 2009775"/>
                <a:gd name="connsiteX17" fmla="*/ 1152525 w 5056610"/>
                <a:gd name="connsiteY17" fmla="*/ 1352550 h 2009775"/>
                <a:gd name="connsiteX18" fmla="*/ 0 w 5056610"/>
                <a:gd name="connsiteY18" fmla="*/ 0 h 2009775"/>
                <a:gd name="connsiteX0" fmla="*/ 0 w 5056610"/>
                <a:gd name="connsiteY0" fmla="*/ 0 h 2033060"/>
                <a:gd name="connsiteX1" fmla="*/ 2314575 w 5056610"/>
                <a:gd name="connsiteY1" fmla="*/ 1352550 h 2033060"/>
                <a:gd name="connsiteX2" fmla="*/ 1733550 w 5056610"/>
                <a:gd name="connsiteY2" fmla="*/ 19050 h 2033060"/>
                <a:gd name="connsiteX3" fmla="*/ 3219450 w 5056610"/>
                <a:gd name="connsiteY3" fmla="*/ 1333500 h 2033060"/>
                <a:gd name="connsiteX4" fmla="*/ 4512470 w 5056610"/>
                <a:gd name="connsiteY4" fmla="*/ 1343025 h 2033060"/>
                <a:gd name="connsiteX5" fmla="*/ 5010150 w 5056610"/>
                <a:gd name="connsiteY5" fmla="*/ 1364456 h 2033060"/>
                <a:gd name="connsiteX6" fmla="*/ 5050631 w 5056610"/>
                <a:gd name="connsiteY6" fmla="*/ 1478756 h 2033060"/>
                <a:gd name="connsiteX7" fmla="*/ 5055394 w 5056610"/>
                <a:gd name="connsiteY7" fmla="*/ 1835943 h 2033060"/>
                <a:gd name="connsiteX8" fmla="*/ 5022056 w 5056610"/>
                <a:gd name="connsiteY8" fmla="*/ 1957387 h 2033060"/>
                <a:gd name="connsiteX9" fmla="*/ 4417217 w 5056610"/>
                <a:gd name="connsiteY9" fmla="*/ 2002633 h 2033060"/>
                <a:gd name="connsiteX10" fmla="*/ 1955644 w 5056610"/>
                <a:gd name="connsiteY10" fmla="*/ 1994960 h 2033060"/>
                <a:gd name="connsiteX11" fmla="*/ 1460344 w 5056610"/>
                <a:gd name="connsiteY11" fmla="*/ 2033060 h 2033060"/>
                <a:gd name="connsiteX12" fmla="*/ 1026319 w 5056610"/>
                <a:gd name="connsiteY12" fmla="*/ 2009775 h 2033060"/>
                <a:gd name="connsiteX13" fmla="*/ 392907 w 5056610"/>
                <a:gd name="connsiteY13" fmla="*/ 1976438 h 2033060"/>
                <a:gd name="connsiteX14" fmla="*/ 364332 w 5056610"/>
                <a:gd name="connsiteY14" fmla="*/ 1845469 h 2033060"/>
                <a:gd name="connsiteX15" fmla="*/ 359568 w 5056610"/>
                <a:gd name="connsiteY15" fmla="*/ 1535907 h 2033060"/>
                <a:gd name="connsiteX16" fmla="*/ 378620 w 5056610"/>
                <a:gd name="connsiteY16" fmla="*/ 1385889 h 2033060"/>
                <a:gd name="connsiteX17" fmla="*/ 578643 w 5056610"/>
                <a:gd name="connsiteY17" fmla="*/ 1343024 h 2033060"/>
                <a:gd name="connsiteX18" fmla="*/ 1152525 w 5056610"/>
                <a:gd name="connsiteY18" fmla="*/ 1352550 h 2033060"/>
                <a:gd name="connsiteX19" fmla="*/ 0 w 5056610"/>
                <a:gd name="connsiteY19" fmla="*/ 0 h 2033060"/>
                <a:gd name="connsiteX0" fmla="*/ 0 w 5056610"/>
                <a:gd name="connsiteY0" fmla="*/ 0 h 3576110"/>
                <a:gd name="connsiteX1" fmla="*/ 2314575 w 5056610"/>
                <a:gd name="connsiteY1" fmla="*/ 1352550 h 3576110"/>
                <a:gd name="connsiteX2" fmla="*/ 1733550 w 5056610"/>
                <a:gd name="connsiteY2" fmla="*/ 19050 h 3576110"/>
                <a:gd name="connsiteX3" fmla="*/ 3219450 w 5056610"/>
                <a:gd name="connsiteY3" fmla="*/ 1333500 h 3576110"/>
                <a:gd name="connsiteX4" fmla="*/ 4512470 w 5056610"/>
                <a:gd name="connsiteY4" fmla="*/ 1343025 h 3576110"/>
                <a:gd name="connsiteX5" fmla="*/ 5010150 w 5056610"/>
                <a:gd name="connsiteY5" fmla="*/ 1364456 h 3576110"/>
                <a:gd name="connsiteX6" fmla="*/ 5050631 w 5056610"/>
                <a:gd name="connsiteY6" fmla="*/ 1478756 h 3576110"/>
                <a:gd name="connsiteX7" fmla="*/ 5055394 w 5056610"/>
                <a:gd name="connsiteY7" fmla="*/ 1835943 h 3576110"/>
                <a:gd name="connsiteX8" fmla="*/ 5022056 w 5056610"/>
                <a:gd name="connsiteY8" fmla="*/ 1957387 h 3576110"/>
                <a:gd name="connsiteX9" fmla="*/ 4417217 w 5056610"/>
                <a:gd name="connsiteY9" fmla="*/ 2002633 h 3576110"/>
                <a:gd name="connsiteX10" fmla="*/ 1955644 w 5056610"/>
                <a:gd name="connsiteY10" fmla="*/ 1994960 h 3576110"/>
                <a:gd name="connsiteX11" fmla="*/ 545944 w 5056610"/>
                <a:gd name="connsiteY11" fmla="*/ 3576110 h 3576110"/>
                <a:gd name="connsiteX12" fmla="*/ 1026319 w 5056610"/>
                <a:gd name="connsiteY12" fmla="*/ 2009775 h 3576110"/>
                <a:gd name="connsiteX13" fmla="*/ 392907 w 5056610"/>
                <a:gd name="connsiteY13" fmla="*/ 1976438 h 3576110"/>
                <a:gd name="connsiteX14" fmla="*/ 364332 w 5056610"/>
                <a:gd name="connsiteY14" fmla="*/ 1845469 h 3576110"/>
                <a:gd name="connsiteX15" fmla="*/ 359568 w 5056610"/>
                <a:gd name="connsiteY15" fmla="*/ 1535907 h 3576110"/>
                <a:gd name="connsiteX16" fmla="*/ 378620 w 5056610"/>
                <a:gd name="connsiteY16" fmla="*/ 1385889 h 3576110"/>
                <a:gd name="connsiteX17" fmla="*/ 578643 w 5056610"/>
                <a:gd name="connsiteY17" fmla="*/ 1343024 h 3576110"/>
                <a:gd name="connsiteX18" fmla="*/ 1152525 w 5056610"/>
                <a:gd name="connsiteY18" fmla="*/ 1352550 h 3576110"/>
                <a:gd name="connsiteX19" fmla="*/ 0 w 5056610"/>
                <a:gd name="connsiteY19" fmla="*/ 0 h 3576110"/>
                <a:gd name="connsiteX0" fmla="*/ 795341 w 4699426"/>
                <a:gd name="connsiteY0" fmla="*/ 1333500 h 3557060"/>
                <a:gd name="connsiteX1" fmla="*/ 1957391 w 4699426"/>
                <a:gd name="connsiteY1" fmla="*/ 1333500 h 3557060"/>
                <a:gd name="connsiteX2" fmla="*/ 1376366 w 4699426"/>
                <a:gd name="connsiteY2" fmla="*/ 0 h 3557060"/>
                <a:gd name="connsiteX3" fmla="*/ 2862266 w 4699426"/>
                <a:gd name="connsiteY3" fmla="*/ 1314450 h 3557060"/>
                <a:gd name="connsiteX4" fmla="*/ 4155286 w 4699426"/>
                <a:gd name="connsiteY4" fmla="*/ 1323975 h 3557060"/>
                <a:gd name="connsiteX5" fmla="*/ 4652966 w 4699426"/>
                <a:gd name="connsiteY5" fmla="*/ 1345406 h 3557060"/>
                <a:gd name="connsiteX6" fmla="*/ 4693447 w 4699426"/>
                <a:gd name="connsiteY6" fmla="*/ 1459706 h 3557060"/>
                <a:gd name="connsiteX7" fmla="*/ 4698210 w 4699426"/>
                <a:gd name="connsiteY7" fmla="*/ 1816893 h 3557060"/>
                <a:gd name="connsiteX8" fmla="*/ 4664872 w 4699426"/>
                <a:gd name="connsiteY8" fmla="*/ 1938337 h 3557060"/>
                <a:gd name="connsiteX9" fmla="*/ 4060033 w 4699426"/>
                <a:gd name="connsiteY9" fmla="*/ 1983583 h 3557060"/>
                <a:gd name="connsiteX10" fmla="*/ 1598460 w 4699426"/>
                <a:gd name="connsiteY10" fmla="*/ 1975910 h 3557060"/>
                <a:gd name="connsiteX11" fmla="*/ 188760 w 4699426"/>
                <a:gd name="connsiteY11" fmla="*/ 3557060 h 3557060"/>
                <a:gd name="connsiteX12" fmla="*/ 669135 w 4699426"/>
                <a:gd name="connsiteY12" fmla="*/ 1990725 h 3557060"/>
                <a:gd name="connsiteX13" fmla="*/ 35723 w 4699426"/>
                <a:gd name="connsiteY13" fmla="*/ 1957388 h 3557060"/>
                <a:gd name="connsiteX14" fmla="*/ 7148 w 4699426"/>
                <a:gd name="connsiteY14" fmla="*/ 1826419 h 3557060"/>
                <a:gd name="connsiteX15" fmla="*/ 2384 w 4699426"/>
                <a:gd name="connsiteY15" fmla="*/ 1516857 h 3557060"/>
                <a:gd name="connsiteX16" fmla="*/ 21436 w 4699426"/>
                <a:gd name="connsiteY16" fmla="*/ 1366839 h 3557060"/>
                <a:gd name="connsiteX17" fmla="*/ 221459 w 4699426"/>
                <a:gd name="connsiteY17" fmla="*/ 1323974 h 3557060"/>
                <a:gd name="connsiteX18" fmla="*/ 795341 w 4699426"/>
                <a:gd name="connsiteY18" fmla="*/ 1333500 h 355706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1598460 w 4699426"/>
                <a:gd name="connsiteY9" fmla="*/ 661460 h 2242610"/>
                <a:gd name="connsiteX10" fmla="*/ 188760 w 4699426"/>
                <a:gd name="connsiteY10" fmla="*/ 2242610 h 2242610"/>
                <a:gd name="connsiteX11" fmla="*/ 669135 w 4699426"/>
                <a:gd name="connsiteY11" fmla="*/ 676275 h 2242610"/>
                <a:gd name="connsiteX12" fmla="*/ 35723 w 4699426"/>
                <a:gd name="connsiteY12" fmla="*/ 642938 h 2242610"/>
                <a:gd name="connsiteX13" fmla="*/ 7148 w 4699426"/>
                <a:gd name="connsiteY13" fmla="*/ 511969 h 2242610"/>
                <a:gd name="connsiteX14" fmla="*/ 2384 w 4699426"/>
                <a:gd name="connsiteY14" fmla="*/ 202407 h 2242610"/>
                <a:gd name="connsiteX15" fmla="*/ 21436 w 4699426"/>
                <a:gd name="connsiteY15" fmla="*/ 52389 h 2242610"/>
                <a:gd name="connsiteX16" fmla="*/ 221459 w 4699426"/>
                <a:gd name="connsiteY16" fmla="*/ 9524 h 2242610"/>
                <a:gd name="connsiteX17" fmla="*/ 795341 w 4699426"/>
                <a:gd name="connsiteY17" fmla="*/ 19050 h 224261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2169960 w 4699426"/>
                <a:gd name="connsiteY9" fmla="*/ 642409 h 2242610"/>
                <a:gd name="connsiteX10" fmla="*/ 1598460 w 4699426"/>
                <a:gd name="connsiteY10" fmla="*/ 661460 h 2242610"/>
                <a:gd name="connsiteX11" fmla="*/ 188760 w 4699426"/>
                <a:gd name="connsiteY11" fmla="*/ 2242610 h 2242610"/>
                <a:gd name="connsiteX12" fmla="*/ 669135 w 4699426"/>
                <a:gd name="connsiteY12" fmla="*/ 676275 h 2242610"/>
                <a:gd name="connsiteX13" fmla="*/ 35723 w 4699426"/>
                <a:gd name="connsiteY13" fmla="*/ 642938 h 2242610"/>
                <a:gd name="connsiteX14" fmla="*/ 7148 w 4699426"/>
                <a:gd name="connsiteY14" fmla="*/ 511969 h 2242610"/>
                <a:gd name="connsiteX15" fmla="*/ 2384 w 4699426"/>
                <a:gd name="connsiteY15" fmla="*/ 202407 h 2242610"/>
                <a:gd name="connsiteX16" fmla="*/ 21436 w 4699426"/>
                <a:gd name="connsiteY16" fmla="*/ 52389 h 2242610"/>
                <a:gd name="connsiteX17" fmla="*/ 221459 w 4699426"/>
                <a:gd name="connsiteY17" fmla="*/ 9524 h 2242610"/>
                <a:gd name="connsiteX18" fmla="*/ 795341 w 4699426"/>
                <a:gd name="connsiteY18" fmla="*/ 19050 h 224261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3332010 w 4699426"/>
                <a:gd name="connsiteY9" fmla="*/ 642409 h 2242610"/>
                <a:gd name="connsiteX10" fmla="*/ 2169960 w 4699426"/>
                <a:gd name="connsiteY10" fmla="*/ 642409 h 2242610"/>
                <a:gd name="connsiteX11" fmla="*/ 1598460 w 4699426"/>
                <a:gd name="connsiteY11" fmla="*/ 661460 h 2242610"/>
                <a:gd name="connsiteX12" fmla="*/ 188760 w 4699426"/>
                <a:gd name="connsiteY12" fmla="*/ 2242610 h 2242610"/>
                <a:gd name="connsiteX13" fmla="*/ 669135 w 4699426"/>
                <a:gd name="connsiteY13" fmla="*/ 676275 h 2242610"/>
                <a:gd name="connsiteX14" fmla="*/ 35723 w 4699426"/>
                <a:gd name="connsiteY14" fmla="*/ 642938 h 2242610"/>
                <a:gd name="connsiteX15" fmla="*/ 7148 w 4699426"/>
                <a:gd name="connsiteY15" fmla="*/ 511969 h 2242610"/>
                <a:gd name="connsiteX16" fmla="*/ 2384 w 4699426"/>
                <a:gd name="connsiteY16" fmla="*/ 202407 h 2242610"/>
                <a:gd name="connsiteX17" fmla="*/ 21436 w 4699426"/>
                <a:gd name="connsiteY17" fmla="*/ 52389 h 2242610"/>
                <a:gd name="connsiteX18" fmla="*/ 221459 w 4699426"/>
                <a:gd name="connsiteY18" fmla="*/ 9524 h 2242610"/>
                <a:gd name="connsiteX19" fmla="*/ 795341 w 4699426"/>
                <a:gd name="connsiteY19" fmla="*/ 19050 h 224261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3332010 w 4699426"/>
                <a:gd name="connsiteY9" fmla="*/ 642409 h 2242610"/>
                <a:gd name="connsiteX10" fmla="*/ 2722410 w 4699426"/>
                <a:gd name="connsiteY10" fmla="*/ 623359 h 2242610"/>
                <a:gd name="connsiteX11" fmla="*/ 2169960 w 4699426"/>
                <a:gd name="connsiteY11" fmla="*/ 642409 h 2242610"/>
                <a:gd name="connsiteX12" fmla="*/ 1598460 w 4699426"/>
                <a:gd name="connsiteY12" fmla="*/ 661460 h 2242610"/>
                <a:gd name="connsiteX13" fmla="*/ 188760 w 4699426"/>
                <a:gd name="connsiteY13" fmla="*/ 2242610 h 2242610"/>
                <a:gd name="connsiteX14" fmla="*/ 669135 w 4699426"/>
                <a:gd name="connsiteY14" fmla="*/ 676275 h 2242610"/>
                <a:gd name="connsiteX15" fmla="*/ 35723 w 4699426"/>
                <a:gd name="connsiteY15" fmla="*/ 642938 h 2242610"/>
                <a:gd name="connsiteX16" fmla="*/ 7148 w 4699426"/>
                <a:gd name="connsiteY16" fmla="*/ 511969 h 2242610"/>
                <a:gd name="connsiteX17" fmla="*/ 2384 w 4699426"/>
                <a:gd name="connsiteY17" fmla="*/ 202407 h 2242610"/>
                <a:gd name="connsiteX18" fmla="*/ 21436 w 4699426"/>
                <a:gd name="connsiteY18" fmla="*/ 52389 h 2242610"/>
                <a:gd name="connsiteX19" fmla="*/ 221459 w 4699426"/>
                <a:gd name="connsiteY19" fmla="*/ 9524 h 2242610"/>
                <a:gd name="connsiteX20" fmla="*/ 795341 w 4699426"/>
                <a:gd name="connsiteY20" fmla="*/ 19050 h 224261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3332010 w 4699426"/>
                <a:gd name="connsiteY9" fmla="*/ 642409 h 2242610"/>
                <a:gd name="connsiteX10" fmla="*/ 2665260 w 4699426"/>
                <a:gd name="connsiteY10" fmla="*/ 2223559 h 2242610"/>
                <a:gd name="connsiteX11" fmla="*/ 2169960 w 4699426"/>
                <a:gd name="connsiteY11" fmla="*/ 642409 h 2242610"/>
                <a:gd name="connsiteX12" fmla="*/ 1598460 w 4699426"/>
                <a:gd name="connsiteY12" fmla="*/ 661460 h 2242610"/>
                <a:gd name="connsiteX13" fmla="*/ 188760 w 4699426"/>
                <a:gd name="connsiteY13" fmla="*/ 2242610 h 2242610"/>
                <a:gd name="connsiteX14" fmla="*/ 669135 w 4699426"/>
                <a:gd name="connsiteY14" fmla="*/ 676275 h 2242610"/>
                <a:gd name="connsiteX15" fmla="*/ 35723 w 4699426"/>
                <a:gd name="connsiteY15" fmla="*/ 642938 h 2242610"/>
                <a:gd name="connsiteX16" fmla="*/ 7148 w 4699426"/>
                <a:gd name="connsiteY16" fmla="*/ 511969 h 2242610"/>
                <a:gd name="connsiteX17" fmla="*/ 2384 w 4699426"/>
                <a:gd name="connsiteY17" fmla="*/ 202407 h 2242610"/>
                <a:gd name="connsiteX18" fmla="*/ 21436 w 4699426"/>
                <a:gd name="connsiteY18" fmla="*/ 52389 h 2242610"/>
                <a:gd name="connsiteX19" fmla="*/ 221459 w 4699426"/>
                <a:gd name="connsiteY19" fmla="*/ 9524 h 2242610"/>
                <a:gd name="connsiteX20" fmla="*/ 795341 w 4699426"/>
                <a:gd name="connsiteY20" fmla="*/ 19050 h 2242610"/>
                <a:gd name="connsiteX0" fmla="*/ 795341 w 4699426"/>
                <a:gd name="connsiteY0" fmla="*/ 19050 h 2242610"/>
                <a:gd name="connsiteX1" fmla="*/ 1957391 w 4699426"/>
                <a:gd name="connsiteY1" fmla="*/ 19050 h 2242610"/>
                <a:gd name="connsiteX2" fmla="*/ 2862266 w 4699426"/>
                <a:gd name="connsiteY2" fmla="*/ 0 h 2242610"/>
                <a:gd name="connsiteX3" fmla="*/ 4155286 w 4699426"/>
                <a:gd name="connsiteY3" fmla="*/ 9525 h 2242610"/>
                <a:gd name="connsiteX4" fmla="*/ 4652966 w 4699426"/>
                <a:gd name="connsiteY4" fmla="*/ 30956 h 2242610"/>
                <a:gd name="connsiteX5" fmla="*/ 4693447 w 4699426"/>
                <a:gd name="connsiteY5" fmla="*/ 145256 h 2242610"/>
                <a:gd name="connsiteX6" fmla="*/ 4698210 w 4699426"/>
                <a:gd name="connsiteY6" fmla="*/ 502443 h 2242610"/>
                <a:gd name="connsiteX7" fmla="*/ 4664872 w 4699426"/>
                <a:gd name="connsiteY7" fmla="*/ 623887 h 2242610"/>
                <a:gd name="connsiteX8" fmla="*/ 4060033 w 4699426"/>
                <a:gd name="connsiteY8" fmla="*/ 669133 h 2242610"/>
                <a:gd name="connsiteX9" fmla="*/ 3655860 w 4699426"/>
                <a:gd name="connsiteY9" fmla="*/ 642409 h 2242610"/>
                <a:gd name="connsiteX10" fmla="*/ 3332010 w 4699426"/>
                <a:gd name="connsiteY10" fmla="*/ 642409 h 2242610"/>
                <a:gd name="connsiteX11" fmla="*/ 2665260 w 4699426"/>
                <a:gd name="connsiteY11" fmla="*/ 2223559 h 2242610"/>
                <a:gd name="connsiteX12" fmla="*/ 2169960 w 4699426"/>
                <a:gd name="connsiteY12" fmla="*/ 642409 h 2242610"/>
                <a:gd name="connsiteX13" fmla="*/ 1598460 w 4699426"/>
                <a:gd name="connsiteY13" fmla="*/ 661460 h 2242610"/>
                <a:gd name="connsiteX14" fmla="*/ 188760 w 4699426"/>
                <a:gd name="connsiteY14" fmla="*/ 2242610 h 2242610"/>
                <a:gd name="connsiteX15" fmla="*/ 669135 w 4699426"/>
                <a:gd name="connsiteY15" fmla="*/ 676275 h 2242610"/>
                <a:gd name="connsiteX16" fmla="*/ 35723 w 4699426"/>
                <a:gd name="connsiteY16" fmla="*/ 642938 h 2242610"/>
                <a:gd name="connsiteX17" fmla="*/ 7148 w 4699426"/>
                <a:gd name="connsiteY17" fmla="*/ 511969 h 2242610"/>
                <a:gd name="connsiteX18" fmla="*/ 2384 w 4699426"/>
                <a:gd name="connsiteY18" fmla="*/ 202407 h 2242610"/>
                <a:gd name="connsiteX19" fmla="*/ 21436 w 4699426"/>
                <a:gd name="connsiteY19" fmla="*/ 52389 h 2242610"/>
                <a:gd name="connsiteX20" fmla="*/ 221459 w 4699426"/>
                <a:gd name="connsiteY20" fmla="*/ 9524 h 2242610"/>
                <a:gd name="connsiteX21" fmla="*/ 795341 w 4699426"/>
                <a:gd name="connsiteY21" fmla="*/ 19050 h 2242610"/>
                <a:gd name="connsiteX0" fmla="*/ 795341 w 4704734"/>
                <a:gd name="connsiteY0" fmla="*/ 19050 h 2242610"/>
                <a:gd name="connsiteX1" fmla="*/ 1957391 w 4704734"/>
                <a:gd name="connsiteY1" fmla="*/ 19050 h 2242610"/>
                <a:gd name="connsiteX2" fmla="*/ 2862266 w 4704734"/>
                <a:gd name="connsiteY2" fmla="*/ 0 h 2242610"/>
                <a:gd name="connsiteX3" fmla="*/ 4155286 w 4704734"/>
                <a:gd name="connsiteY3" fmla="*/ 9525 h 2242610"/>
                <a:gd name="connsiteX4" fmla="*/ 4652966 w 4704734"/>
                <a:gd name="connsiteY4" fmla="*/ 30956 h 2242610"/>
                <a:gd name="connsiteX5" fmla="*/ 4693447 w 4704734"/>
                <a:gd name="connsiteY5" fmla="*/ 145256 h 2242610"/>
                <a:gd name="connsiteX6" fmla="*/ 4698210 w 4704734"/>
                <a:gd name="connsiteY6" fmla="*/ 502443 h 2242610"/>
                <a:gd name="connsiteX7" fmla="*/ 4664872 w 4704734"/>
                <a:gd name="connsiteY7" fmla="*/ 623887 h 2242610"/>
                <a:gd name="connsiteX8" fmla="*/ 4322610 w 4704734"/>
                <a:gd name="connsiteY8" fmla="*/ 661459 h 2242610"/>
                <a:gd name="connsiteX9" fmla="*/ 4060033 w 4704734"/>
                <a:gd name="connsiteY9" fmla="*/ 669133 h 2242610"/>
                <a:gd name="connsiteX10" fmla="*/ 3655860 w 4704734"/>
                <a:gd name="connsiteY10" fmla="*/ 642409 h 2242610"/>
                <a:gd name="connsiteX11" fmla="*/ 3332010 w 4704734"/>
                <a:gd name="connsiteY11" fmla="*/ 642409 h 2242610"/>
                <a:gd name="connsiteX12" fmla="*/ 2665260 w 4704734"/>
                <a:gd name="connsiteY12" fmla="*/ 2223559 h 2242610"/>
                <a:gd name="connsiteX13" fmla="*/ 2169960 w 4704734"/>
                <a:gd name="connsiteY13" fmla="*/ 642409 h 2242610"/>
                <a:gd name="connsiteX14" fmla="*/ 1598460 w 4704734"/>
                <a:gd name="connsiteY14" fmla="*/ 661460 h 2242610"/>
                <a:gd name="connsiteX15" fmla="*/ 188760 w 4704734"/>
                <a:gd name="connsiteY15" fmla="*/ 2242610 h 2242610"/>
                <a:gd name="connsiteX16" fmla="*/ 669135 w 4704734"/>
                <a:gd name="connsiteY16" fmla="*/ 676275 h 2242610"/>
                <a:gd name="connsiteX17" fmla="*/ 35723 w 4704734"/>
                <a:gd name="connsiteY17" fmla="*/ 642938 h 2242610"/>
                <a:gd name="connsiteX18" fmla="*/ 7148 w 4704734"/>
                <a:gd name="connsiteY18" fmla="*/ 511969 h 2242610"/>
                <a:gd name="connsiteX19" fmla="*/ 2384 w 4704734"/>
                <a:gd name="connsiteY19" fmla="*/ 202407 h 2242610"/>
                <a:gd name="connsiteX20" fmla="*/ 21436 w 4704734"/>
                <a:gd name="connsiteY20" fmla="*/ 52389 h 2242610"/>
                <a:gd name="connsiteX21" fmla="*/ 221459 w 4704734"/>
                <a:gd name="connsiteY21" fmla="*/ 9524 h 2242610"/>
                <a:gd name="connsiteX22" fmla="*/ 795341 w 4704734"/>
                <a:gd name="connsiteY22" fmla="*/ 19050 h 2242610"/>
                <a:gd name="connsiteX0" fmla="*/ 795341 w 4909005"/>
                <a:gd name="connsiteY0" fmla="*/ 19050 h 2242610"/>
                <a:gd name="connsiteX1" fmla="*/ 1957391 w 4909005"/>
                <a:gd name="connsiteY1" fmla="*/ 19050 h 2242610"/>
                <a:gd name="connsiteX2" fmla="*/ 2862266 w 4909005"/>
                <a:gd name="connsiteY2" fmla="*/ 0 h 2242610"/>
                <a:gd name="connsiteX3" fmla="*/ 4155286 w 4909005"/>
                <a:gd name="connsiteY3" fmla="*/ 9525 h 2242610"/>
                <a:gd name="connsiteX4" fmla="*/ 4652966 w 4909005"/>
                <a:gd name="connsiteY4" fmla="*/ 30956 h 2242610"/>
                <a:gd name="connsiteX5" fmla="*/ 4693447 w 4909005"/>
                <a:gd name="connsiteY5" fmla="*/ 145256 h 2242610"/>
                <a:gd name="connsiteX6" fmla="*/ 4698210 w 4909005"/>
                <a:gd name="connsiteY6" fmla="*/ 502443 h 2242610"/>
                <a:gd name="connsiteX7" fmla="*/ 4664872 w 4909005"/>
                <a:gd name="connsiteY7" fmla="*/ 623887 h 2242610"/>
                <a:gd name="connsiteX8" fmla="*/ 4322610 w 4909005"/>
                <a:gd name="connsiteY8" fmla="*/ 661459 h 2242610"/>
                <a:gd name="connsiteX9" fmla="*/ 4898233 w 4909005"/>
                <a:gd name="connsiteY9" fmla="*/ 2135983 h 2242610"/>
                <a:gd name="connsiteX10" fmla="*/ 3655860 w 4909005"/>
                <a:gd name="connsiteY10" fmla="*/ 642409 h 2242610"/>
                <a:gd name="connsiteX11" fmla="*/ 3332010 w 4909005"/>
                <a:gd name="connsiteY11" fmla="*/ 642409 h 2242610"/>
                <a:gd name="connsiteX12" fmla="*/ 2665260 w 4909005"/>
                <a:gd name="connsiteY12" fmla="*/ 2223559 h 2242610"/>
                <a:gd name="connsiteX13" fmla="*/ 2169960 w 4909005"/>
                <a:gd name="connsiteY13" fmla="*/ 642409 h 2242610"/>
                <a:gd name="connsiteX14" fmla="*/ 1598460 w 4909005"/>
                <a:gd name="connsiteY14" fmla="*/ 661460 h 2242610"/>
                <a:gd name="connsiteX15" fmla="*/ 188760 w 4909005"/>
                <a:gd name="connsiteY15" fmla="*/ 2242610 h 2242610"/>
                <a:gd name="connsiteX16" fmla="*/ 669135 w 4909005"/>
                <a:gd name="connsiteY16" fmla="*/ 676275 h 2242610"/>
                <a:gd name="connsiteX17" fmla="*/ 35723 w 4909005"/>
                <a:gd name="connsiteY17" fmla="*/ 642938 h 2242610"/>
                <a:gd name="connsiteX18" fmla="*/ 7148 w 4909005"/>
                <a:gd name="connsiteY18" fmla="*/ 511969 h 2242610"/>
                <a:gd name="connsiteX19" fmla="*/ 2384 w 4909005"/>
                <a:gd name="connsiteY19" fmla="*/ 202407 h 2242610"/>
                <a:gd name="connsiteX20" fmla="*/ 21436 w 4909005"/>
                <a:gd name="connsiteY20" fmla="*/ 52389 h 2242610"/>
                <a:gd name="connsiteX21" fmla="*/ 221459 w 4909005"/>
                <a:gd name="connsiteY21" fmla="*/ 9524 h 2242610"/>
                <a:gd name="connsiteX22" fmla="*/ 795341 w 4909005"/>
                <a:gd name="connsiteY22" fmla="*/ 19050 h 224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9005" h="2242610">
                  <a:moveTo>
                    <a:pt x="795341" y="19050"/>
                  </a:moveTo>
                  <a:lnTo>
                    <a:pt x="1957391" y="19050"/>
                  </a:lnTo>
                  <a:lnTo>
                    <a:pt x="2862266" y="0"/>
                  </a:lnTo>
                  <a:lnTo>
                    <a:pt x="4155286" y="9525"/>
                  </a:lnTo>
                  <a:cubicBezTo>
                    <a:pt x="4604548" y="11509"/>
                    <a:pt x="4632726" y="8334"/>
                    <a:pt x="4652966" y="30956"/>
                  </a:cubicBezTo>
                  <a:cubicBezTo>
                    <a:pt x="4673603" y="43656"/>
                    <a:pt x="4686303" y="53578"/>
                    <a:pt x="4693447" y="145256"/>
                  </a:cubicBezTo>
                  <a:cubicBezTo>
                    <a:pt x="4702178" y="235744"/>
                    <a:pt x="4699004" y="404018"/>
                    <a:pt x="4698210" y="502443"/>
                  </a:cubicBezTo>
                  <a:cubicBezTo>
                    <a:pt x="4697416" y="600868"/>
                    <a:pt x="4727472" y="597384"/>
                    <a:pt x="4664872" y="623887"/>
                  </a:cubicBezTo>
                  <a:cubicBezTo>
                    <a:pt x="4602272" y="650390"/>
                    <a:pt x="4423416" y="653918"/>
                    <a:pt x="4322610" y="661459"/>
                  </a:cubicBezTo>
                  <a:cubicBezTo>
                    <a:pt x="4221804" y="669000"/>
                    <a:pt x="5009358" y="2139158"/>
                    <a:pt x="4898233" y="2135983"/>
                  </a:cubicBezTo>
                  <a:lnTo>
                    <a:pt x="3655860" y="642409"/>
                  </a:lnTo>
                  <a:lnTo>
                    <a:pt x="3332010" y="642409"/>
                  </a:lnTo>
                  <a:lnTo>
                    <a:pt x="2665260" y="2223559"/>
                  </a:lnTo>
                  <a:lnTo>
                    <a:pt x="2169960" y="642409"/>
                  </a:lnTo>
                  <a:lnTo>
                    <a:pt x="1598460" y="661460"/>
                  </a:lnTo>
                  <a:lnTo>
                    <a:pt x="188760" y="2242610"/>
                  </a:lnTo>
                  <a:lnTo>
                    <a:pt x="669135" y="676275"/>
                  </a:lnTo>
                  <a:cubicBezTo>
                    <a:pt x="-1583" y="671909"/>
                    <a:pt x="56360" y="669529"/>
                    <a:pt x="35723" y="642938"/>
                  </a:cubicBezTo>
                  <a:cubicBezTo>
                    <a:pt x="13101" y="615554"/>
                    <a:pt x="7942" y="609600"/>
                    <a:pt x="7148" y="511969"/>
                  </a:cubicBezTo>
                  <a:cubicBezTo>
                    <a:pt x="6354" y="414338"/>
                    <a:pt x="-4760" y="278210"/>
                    <a:pt x="2384" y="202407"/>
                  </a:cubicBezTo>
                  <a:cubicBezTo>
                    <a:pt x="5956" y="126207"/>
                    <a:pt x="6752" y="79773"/>
                    <a:pt x="21436" y="52389"/>
                  </a:cubicBezTo>
                  <a:cubicBezTo>
                    <a:pt x="36120" y="20242"/>
                    <a:pt x="92475" y="15080"/>
                    <a:pt x="221459" y="9524"/>
                  </a:cubicBezTo>
                  <a:lnTo>
                    <a:pt x="795341" y="19050"/>
                  </a:lnTo>
                  <a:close/>
                </a:path>
              </a:pathLst>
            </a:cu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0" name="Rectangle 49">
            <a:hlinkClick r:id="" action="ppaction://hlinkshowjump?jump=lastslide"/>
            <a:extLst>
              <a:ext uri="{FF2B5EF4-FFF2-40B4-BE49-F238E27FC236}">
                <a16:creationId xmlns:a16="http://schemas.microsoft.com/office/drawing/2014/main" id="{E596CB22-471F-4636-9314-BBC3CC5E6854}"/>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035BE2-7111-4B15-8FE2-CF30B62D2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495" y="-1676400"/>
            <a:ext cx="2609314" cy="4383404"/>
          </a:xfrm>
          <a:prstGeom prst="rect">
            <a:avLst/>
          </a:prstGeom>
        </p:spPr>
      </p:pic>
      <p:grpSp>
        <p:nvGrpSpPr>
          <p:cNvPr id="38" name="Group 37"/>
          <p:cNvGrpSpPr/>
          <p:nvPr/>
        </p:nvGrpSpPr>
        <p:grpSpPr>
          <a:xfrm>
            <a:off x="3569700" y="228600"/>
            <a:ext cx="4345259" cy="1731599"/>
            <a:chOff x="3854727" y="219308"/>
            <a:chExt cx="4666922" cy="1731599"/>
          </a:xfrm>
          <a:solidFill>
            <a:schemeClr val="bg1"/>
          </a:solidFill>
        </p:grpSpPr>
        <p:sp>
          <p:nvSpPr>
            <p:cNvPr id="39" name="Rounded Rectangular Callout 38"/>
            <p:cNvSpPr/>
            <p:nvPr/>
          </p:nvSpPr>
          <p:spPr>
            <a:xfrm>
              <a:off x="3854727" y="219308"/>
              <a:ext cx="4495800" cy="1731599"/>
            </a:xfrm>
            <a:prstGeom prst="wedgeRoundRectCallout">
              <a:avLst>
                <a:gd name="adj1" fmla="val -66573"/>
                <a:gd name="adj2" fmla="val 566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56723" y="346443"/>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I hope you have had a good week.</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par>
                                <p:cTn id="10" presetID="42" presetClass="path" presetSubtype="0" accel="50000" decel="50000" fill="hold" nodeType="withEffect">
                                  <p:stCondLst>
                                    <p:cond delay="0"/>
                                  </p:stCondLst>
                                  <p:childTnLst>
                                    <p:animMotion origin="layout" path="M 1.66667E-6 1.38778E-17 L 0.27604 0.425 " pathEditMode="relative" rAng="0" ptsTypes="AA">
                                      <p:cBhvr>
                                        <p:cTn id="11" dur="2000" fill="hold"/>
                                        <p:tgtEl>
                                          <p:spTgt spid="3"/>
                                        </p:tgtEl>
                                        <p:attrNameLst>
                                          <p:attrName>ppt_x</p:attrName>
                                          <p:attrName>ppt_y</p:attrName>
                                        </p:attrNameLst>
                                      </p:cBhvr>
                                      <p:rCtr x="13802" y="21250"/>
                                    </p:animMotion>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1000"/>
                                        <p:tgtEl>
                                          <p:spTgt spid="38"/>
                                        </p:tgtEl>
                                      </p:cBhvr>
                                    </p:animEffect>
                                  </p:childTnLst>
                                </p:cTn>
                              </p:par>
                            </p:childTnLst>
                          </p:cTn>
                        </p:par>
                        <p:par>
                          <p:cTn id="16" fill="hold">
                            <p:stCondLst>
                              <p:cond delay="3000"/>
                            </p:stCondLst>
                            <p:childTnLst>
                              <p:par>
                                <p:cTn id="17" presetID="42" presetClass="path" presetSubtype="0" accel="50000" decel="50000" fill="hold" grpId="0" nodeType="afterEffect">
                                  <p:stCondLst>
                                    <p:cond delay="2000"/>
                                  </p:stCondLst>
                                  <p:childTnLst>
                                    <p:animMotion origin="layout" path="M 0 1.11111E-6 L 1 -0.00139 " pathEditMode="relative" rAng="0" ptsTypes="AA">
                                      <p:cBhvr>
                                        <p:cTn id="18" dur="200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BFC26B60-09A8-4FDF-A88E-0FEFA751B9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439697" y="2910125"/>
            <a:ext cx="1444090" cy="2494349"/>
          </a:xfrm>
          <a:prstGeom prst="rect">
            <a:avLst/>
          </a:prstGeom>
        </p:spPr>
      </p:pic>
      <p:sp>
        <p:nvSpPr>
          <p:cNvPr id="2" name="TextBox 1">
            <a:extLst>
              <a:ext uri="{FF2B5EF4-FFF2-40B4-BE49-F238E27FC236}">
                <a16:creationId xmlns:a16="http://schemas.microsoft.com/office/drawing/2014/main" id="{6533368A-B806-423C-A2E0-59A3DA187779}"/>
              </a:ext>
            </a:extLst>
          </p:cNvPr>
          <p:cNvSpPr txBox="1"/>
          <p:nvPr/>
        </p:nvSpPr>
        <p:spPr>
          <a:xfrm>
            <a:off x="278196" y="247654"/>
            <a:ext cx="8587607" cy="523220"/>
          </a:xfrm>
          <a:prstGeom prst="rect">
            <a:avLst/>
          </a:prstGeom>
          <a:noFill/>
        </p:spPr>
        <p:txBody>
          <a:bodyPr wrap="none" rtlCol="0">
            <a:spAutoFit/>
          </a:bodyPr>
          <a:lstStyle/>
          <a:p>
            <a:r>
              <a:rPr lang="en-US" sz="2800" b="1" dirty="0">
                <a:latin typeface="Comic Sans MS" panose="030F0702030302020204" pitchFamily="66" charset="0"/>
              </a:rPr>
              <a:t>Old Testament Characters who chose God’s way</a:t>
            </a:r>
            <a:endParaRPr lang="en-GB" sz="2800" b="1" dirty="0">
              <a:latin typeface="Comic Sans MS" panose="030F0702030302020204" pitchFamily="66" charset="0"/>
            </a:endParaRPr>
          </a:p>
        </p:txBody>
      </p:sp>
      <p:pic>
        <p:nvPicPr>
          <p:cNvPr id="4" name="Picture 3">
            <a:extLst>
              <a:ext uri="{FF2B5EF4-FFF2-40B4-BE49-F238E27FC236}">
                <a16:creationId xmlns:a16="http://schemas.microsoft.com/office/drawing/2014/main" id="{8A44AA48-5F3E-4579-AF8E-4E421521E1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17451" y="928706"/>
            <a:ext cx="1023907" cy="2152650"/>
          </a:xfrm>
          <a:prstGeom prst="rect">
            <a:avLst/>
          </a:prstGeom>
        </p:spPr>
      </p:pic>
      <p:pic>
        <p:nvPicPr>
          <p:cNvPr id="5" name="Picture 4">
            <a:extLst>
              <a:ext uri="{FF2B5EF4-FFF2-40B4-BE49-F238E27FC236}">
                <a16:creationId xmlns:a16="http://schemas.microsoft.com/office/drawing/2014/main" id="{46974741-AE86-4DBA-8470-919CDD4233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7037" y="928705"/>
            <a:ext cx="1572818" cy="2063167"/>
          </a:xfrm>
          <a:prstGeom prst="rect">
            <a:avLst/>
          </a:prstGeom>
        </p:spPr>
      </p:pic>
      <p:pic>
        <p:nvPicPr>
          <p:cNvPr id="6" name="Picture 5" descr="A drawing of a cartoon character&#10;&#10;Description automatically generated">
            <a:extLst>
              <a:ext uri="{FF2B5EF4-FFF2-40B4-BE49-F238E27FC236}">
                <a16:creationId xmlns:a16="http://schemas.microsoft.com/office/drawing/2014/main" id="{2FD3634A-1A88-45C1-8C7B-BE9A17AD3F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2268" y="928704"/>
            <a:ext cx="1065774" cy="2116813"/>
          </a:xfrm>
          <a:prstGeom prst="rect">
            <a:avLst/>
          </a:prstGeom>
        </p:spPr>
      </p:pic>
      <p:pic>
        <p:nvPicPr>
          <p:cNvPr id="7" name="Picture 6" descr="A drawing of a cartoon character&#10;&#10;Description automatically generated">
            <a:extLst>
              <a:ext uri="{FF2B5EF4-FFF2-40B4-BE49-F238E27FC236}">
                <a16:creationId xmlns:a16="http://schemas.microsoft.com/office/drawing/2014/main" id="{F42826F6-7C5F-4571-9340-093F74E6415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1308" y="911918"/>
            <a:ext cx="960572" cy="2114300"/>
          </a:xfrm>
          <a:prstGeom prst="rect">
            <a:avLst/>
          </a:prstGeom>
        </p:spPr>
      </p:pic>
      <p:pic>
        <p:nvPicPr>
          <p:cNvPr id="8" name="Picture 7" descr="A drawing of a face&#10;&#10;Description automatically generated">
            <a:extLst>
              <a:ext uri="{FF2B5EF4-FFF2-40B4-BE49-F238E27FC236}">
                <a16:creationId xmlns:a16="http://schemas.microsoft.com/office/drawing/2014/main" id="{3108DEFF-4A49-4AAC-88FB-F12A315920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5168" y="3450748"/>
            <a:ext cx="940004" cy="1870748"/>
          </a:xfrm>
          <a:prstGeom prst="rect">
            <a:avLst/>
          </a:prstGeom>
        </p:spPr>
      </p:pic>
      <p:pic>
        <p:nvPicPr>
          <p:cNvPr id="9" name="Picture 8">
            <a:extLst>
              <a:ext uri="{FF2B5EF4-FFF2-40B4-BE49-F238E27FC236}">
                <a16:creationId xmlns:a16="http://schemas.microsoft.com/office/drawing/2014/main" id="{AA3B56EC-A3EF-4E19-9269-8E452911E2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8998" y="3337269"/>
            <a:ext cx="1233738" cy="1996873"/>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E085F6FE-D9B0-4B94-8D94-B10D6178D89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32461" y="3301106"/>
            <a:ext cx="1173487" cy="1996874"/>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D7DBF628-57E0-43E2-B111-5B6BEDB34F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65277" y="3429000"/>
            <a:ext cx="1083006" cy="1917453"/>
          </a:xfrm>
          <a:prstGeom prst="rect">
            <a:avLst/>
          </a:prstGeom>
        </p:spPr>
      </p:pic>
      <p:sp>
        <p:nvSpPr>
          <p:cNvPr id="14" name="TextBox 13">
            <a:extLst>
              <a:ext uri="{FF2B5EF4-FFF2-40B4-BE49-F238E27FC236}">
                <a16:creationId xmlns:a16="http://schemas.microsoft.com/office/drawing/2014/main" id="{AA29570C-6E87-43E2-BABB-0EEBFCFB2F49}"/>
              </a:ext>
            </a:extLst>
          </p:cNvPr>
          <p:cNvSpPr txBox="1"/>
          <p:nvPr/>
        </p:nvSpPr>
        <p:spPr>
          <a:xfrm>
            <a:off x="970017" y="2901776"/>
            <a:ext cx="1071127" cy="523220"/>
          </a:xfrm>
          <a:prstGeom prst="rect">
            <a:avLst/>
          </a:prstGeom>
          <a:noFill/>
        </p:spPr>
        <p:txBody>
          <a:bodyPr wrap="none" rtlCol="0">
            <a:spAutoFit/>
          </a:bodyPr>
          <a:lstStyle/>
          <a:p>
            <a:r>
              <a:rPr lang="en-US" sz="2800" b="1" dirty="0">
                <a:latin typeface="Comic Sans MS" panose="030F0702030302020204" pitchFamily="66" charset="0"/>
              </a:rPr>
              <a:t>Noah</a:t>
            </a:r>
            <a:endParaRPr lang="en-GB" sz="2800" b="1" dirty="0">
              <a:latin typeface="Comic Sans MS" panose="030F0702030302020204" pitchFamily="66" charset="0"/>
            </a:endParaRPr>
          </a:p>
        </p:txBody>
      </p:sp>
      <p:sp>
        <p:nvSpPr>
          <p:cNvPr id="16" name="TextBox 15">
            <a:extLst>
              <a:ext uri="{FF2B5EF4-FFF2-40B4-BE49-F238E27FC236}">
                <a16:creationId xmlns:a16="http://schemas.microsoft.com/office/drawing/2014/main" id="{6C47DA3F-B64F-4CC9-A4D5-1611495F689F}"/>
              </a:ext>
            </a:extLst>
          </p:cNvPr>
          <p:cNvSpPr txBox="1"/>
          <p:nvPr/>
        </p:nvSpPr>
        <p:spPr>
          <a:xfrm>
            <a:off x="2843542" y="2888093"/>
            <a:ext cx="1241045" cy="523220"/>
          </a:xfrm>
          <a:prstGeom prst="rect">
            <a:avLst/>
          </a:prstGeom>
          <a:noFill/>
        </p:spPr>
        <p:txBody>
          <a:bodyPr wrap="none" rtlCol="0">
            <a:spAutoFit/>
          </a:bodyPr>
          <a:lstStyle/>
          <a:p>
            <a:r>
              <a:rPr lang="en-US" sz="2800" b="1" dirty="0">
                <a:latin typeface="Comic Sans MS" panose="030F0702030302020204" pitchFamily="66" charset="0"/>
              </a:rPr>
              <a:t>Moses</a:t>
            </a:r>
            <a:endParaRPr lang="en-GB" sz="2800" b="1" dirty="0">
              <a:latin typeface="Comic Sans MS" panose="030F0702030302020204" pitchFamily="66" charset="0"/>
            </a:endParaRPr>
          </a:p>
        </p:txBody>
      </p:sp>
      <p:sp>
        <p:nvSpPr>
          <p:cNvPr id="17" name="TextBox 16">
            <a:extLst>
              <a:ext uri="{FF2B5EF4-FFF2-40B4-BE49-F238E27FC236}">
                <a16:creationId xmlns:a16="http://schemas.microsoft.com/office/drawing/2014/main" id="{A9B840F7-E6FF-413C-AC7C-B0B41F57A29D}"/>
              </a:ext>
            </a:extLst>
          </p:cNvPr>
          <p:cNvSpPr txBox="1"/>
          <p:nvPr/>
        </p:nvSpPr>
        <p:spPr>
          <a:xfrm>
            <a:off x="4983650" y="2902914"/>
            <a:ext cx="1205779" cy="523220"/>
          </a:xfrm>
          <a:prstGeom prst="rect">
            <a:avLst/>
          </a:prstGeom>
          <a:noFill/>
        </p:spPr>
        <p:txBody>
          <a:bodyPr wrap="none" rtlCol="0">
            <a:spAutoFit/>
          </a:bodyPr>
          <a:lstStyle/>
          <a:p>
            <a:r>
              <a:rPr lang="en-US" sz="2800" b="1" dirty="0">
                <a:latin typeface="Comic Sans MS" panose="030F0702030302020204" pitchFamily="66" charset="0"/>
              </a:rPr>
              <a:t>Jonah</a:t>
            </a:r>
            <a:endParaRPr lang="en-GB" sz="2800" b="1" dirty="0">
              <a:latin typeface="Comic Sans MS" panose="030F0702030302020204" pitchFamily="66" charset="0"/>
            </a:endParaRPr>
          </a:p>
        </p:txBody>
      </p:sp>
      <p:sp>
        <p:nvSpPr>
          <p:cNvPr id="18" name="TextBox 17">
            <a:extLst>
              <a:ext uri="{FF2B5EF4-FFF2-40B4-BE49-F238E27FC236}">
                <a16:creationId xmlns:a16="http://schemas.microsoft.com/office/drawing/2014/main" id="{EF7A73D0-DB25-459E-9653-0D6AC61F6A10}"/>
              </a:ext>
            </a:extLst>
          </p:cNvPr>
          <p:cNvSpPr txBox="1"/>
          <p:nvPr/>
        </p:nvSpPr>
        <p:spPr>
          <a:xfrm>
            <a:off x="6877241" y="2902914"/>
            <a:ext cx="1229824" cy="523220"/>
          </a:xfrm>
          <a:prstGeom prst="rect">
            <a:avLst/>
          </a:prstGeom>
          <a:noFill/>
        </p:spPr>
        <p:txBody>
          <a:bodyPr wrap="none" rtlCol="0">
            <a:spAutoFit/>
          </a:bodyPr>
          <a:lstStyle/>
          <a:p>
            <a:r>
              <a:rPr lang="en-US" sz="2800" b="1" dirty="0">
                <a:latin typeface="Comic Sans MS" panose="030F0702030302020204" pitchFamily="66" charset="0"/>
              </a:rPr>
              <a:t>Daniel</a:t>
            </a:r>
            <a:endParaRPr lang="en-GB" sz="2800" b="1" dirty="0">
              <a:latin typeface="Comic Sans MS" panose="030F0702030302020204" pitchFamily="66" charset="0"/>
            </a:endParaRPr>
          </a:p>
        </p:txBody>
      </p:sp>
      <p:sp>
        <p:nvSpPr>
          <p:cNvPr id="19" name="TextBox 18">
            <a:extLst>
              <a:ext uri="{FF2B5EF4-FFF2-40B4-BE49-F238E27FC236}">
                <a16:creationId xmlns:a16="http://schemas.microsoft.com/office/drawing/2014/main" id="{D5CD7786-3569-496A-B13D-F48D2FAAC8FA}"/>
              </a:ext>
            </a:extLst>
          </p:cNvPr>
          <p:cNvSpPr txBox="1"/>
          <p:nvPr/>
        </p:nvSpPr>
        <p:spPr>
          <a:xfrm>
            <a:off x="477074" y="5250471"/>
            <a:ext cx="1394934" cy="523220"/>
          </a:xfrm>
          <a:prstGeom prst="rect">
            <a:avLst/>
          </a:prstGeom>
          <a:noFill/>
        </p:spPr>
        <p:txBody>
          <a:bodyPr wrap="none" rtlCol="0">
            <a:spAutoFit/>
          </a:bodyPr>
          <a:lstStyle/>
          <a:p>
            <a:r>
              <a:rPr lang="en-US" sz="2800" b="1" dirty="0">
                <a:latin typeface="Comic Sans MS" panose="030F0702030302020204" pitchFamily="66" charset="0"/>
              </a:rPr>
              <a:t>Samuel</a:t>
            </a:r>
            <a:endParaRPr lang="en-GB" sz="2800" b="1" dirty="0">
              <a:latin typeface="Comic Sans MS" panose="030F0702030302020204" pitchFamily="66" charset="0"/>
            </a:endParaRPr>
          </a:p>
        </p:txBody>
      </p:sp>
      <p:sp>
        <p:nvSpPr>
          <p:cNvPr id="20" name="TextBox 19">
            <a:extLst>
              <a:ext uri="{FF2B5EF4-FFF2-40B4-BE49-F238E27FC236}">
                <a16:creationId xmlns:a16="http://schemas.microsoft.com/office/drawing/2014/main" id="{432AA078-F37C-4E19-9C3B-301812A6CD2C}"/>
              </a:ext>
            </a:extLst>
          </p:cNvPr>
          <p:cNvSpPr txBox="1"/>
          <p:nvPr/>
        </p:nvSpPr>
        <p:spPr>
          <a:xfrm>
            <a:off x="2260213" y="5263117"/>
            <a:ext cx="1317990" cy="523220"/>
          </a:xfrm>
          <a:prstGeom prst="rect">
            <a:avLst/>
          </a:prstGeom>
          <a:noFill/>
        </p:spPr>
        <p:txBody>
          <a:bodyPr wrap="none" rtlCol="0">
            <a:spAutoFit/>
          </a:bodyPr>
          <a:lstStyle/>
          <a:p>
            <a:r>
              <a:rPr lang="en-US" sz="2800" b="1" dirty="0">
                <a:latin typeface="Comic Sans MS" panose="030F0702030302020204" pitchFamily="66" charset="0"/>
              </a:rPr>
              <a:t>Gideon</a:t>
            </a:r>
            <a:endParaRPr lang="en-GB" sz="2800" b="1" dirty="0">
              <a:latin typeface="Comic Sans MS" panose="030F0702030302020204" pitchFamily="66" charset="0"/>
            </a:endParaRPr>
          </a:p>
        </p:txBody>
      </p:sp>
      <p:sp>
        <p:nvSpPr>
          <p:cNvPr id="26" name="TextBox 25">
            <a:extLst>
              <a:ext uri="{FF2B5EF4-FFF2-40B4-BE49-F238E27FC236}">
                <a16:creationId xmlns:a16="http://schemas.microsoft.com/office/drawing/2014/main" id="{35B4FD33-E9D3-4243-AE46-42844CC30774}"/>
              </a:ext>
            </a:extLst>
          </p:cNvPr>
          <p:cNvSpPr txBox="1"/>
          <p:nvPr/>
        </p:nvSpPr>
        <p:spPr>
          <a:xfrm>
            <a:off x="3345618" y="6528819"/>
            <a:ext cx="4847802" cy="400110"/>
          </a:xfrm>
          <a:prstGeom prst="rect">
            <a:avLst/>
          </a:prstGeom>
          <a:noFill/>
        </p:spPr>
        <p:txBody>
          <a:bodyPr wrap="none" rtlCol="0">
            <a:spAutoFit/>
          </a:bodyPr>
          <a:lstStyle/>
          <a:p>
            <a:r>
              <a:rPr lang="en-US" sz="1000" dirty="0"/>
              <a:t>Original images from </a:t>
            </a:r>
            <a:r>
              <a:rPr lang="en-GB" sz="1000" dirty="0">
                <a:hlinkClick r:id="rId11"/>
              </a:rPr>
              <a:t>https://www.youtube.com/channel/UCEbM1vIWVubIANRR54YuS0g</a:t>
            </a:r>
            <a:endParaRPr lang="en-GB" sz="1000" dirty="0"/>
          </a:p>
          <a:p>
            <a:endParaRPr lang="en-GB" sz="1000" dirty="0"/>
          </a:p>
        </p:txBody>
      </p:sp>
      <p:sp>
        <p:nvSpPr>
          <p:cNvPr id="21" name="TextBox 20">
            <a:extLst>
              <a:ext uri="{FF2B5EF4-FFF2-40B4-BE49-F238E27FC236}">
                <a16:creationId xmlns:a16="http://schemas.microsoft.com/office/drawing/2014/main" id="{40264E6B-A39B-4C85-9976-26C99AB6C894}"/>
              </a:ext>
            </a:extLst>
          </p:cNvPr>
          <p:cNvSpPr txBox="1"/>
          <p:nvPr/>
        </p:nvSpPr>
        <p:spPr>
          <a:xfrm>
            <a:off x="3934539" y="5230024"/>
            <a:ext cx="1311578" cy="523220"/>
          </a:xfrm>
          <a:prstGeom prst="rect">
            <a:avLst/>
          </a:prstGeom>
          <a:noFill/>
        </p:spPr>
        <p:txBody>
          <a:bodyPr wrap="none" rtlCol="0">
            <a:spAutoFit/>
          </a:bodyPr>
          <a:lstStyle/>
          <a:p>
            <a:r>
              <a:rPr lang="en-US" sz="2800" b="1" dirty="0">
                <a:latin typeface="Comic Sans MS" panose="030F0702030302020204" pitchFamily="66" charset="0"/>
              </a:rPr>
              <a:t>Abram</a:t>
            </a:r>
            <a:endParaRPr lang="en-GB" sz="2800" b="1" dirty="0">
              <a:latin typeface="Comic Sans MS" panose="030F0702030302020204" pitchFamily="66" charset="0"/>
            </a:endParaRPr>
          </a:p>
        </p:txBody>
      </p:sp>
      <p:sp>
        <p:nvSpPr>
          <p:cNvPr id="22" name="TextBox 21">
            <a:extLst>
              <a:ext uri="{FF2B5EF4-FFF2-40B4-BE49-F238E27FC236}">
                <a16:creationId xmlns:a16="http://schemas.microsoft.com/office/drawing/2014/main" id="{31519ECA-187D-4F22-AD24-1B799AEDED4C}"/>
              </a:ext>
            </a:extLst>
          </p:cNvPr>
          <p:cNvSpPr txBox="1"/>
          <p:nvPr/>
        </p:nvSpPr>
        <p:spPr>
          <a:xfrm>
            <a:off x="6869427" y="5245898"/>
            <a:ext cx="2148345" cy="523220"/>
          </a:xfrm>
          <a:prstGeom prst="rect">
            <a:avLst/>
          </a:prstGeom>
          <a:noFill/>
        </p:spPr>
        <p:txBody>
          <a:bodyPr wrap="none" rtlCol="0">
            <a:spAutoFit/>
          </a:bodyPr>
          <a:lstStyle/>
          <a:p>
            <a:r>
              <a:rPr lang="en-US" sz="2800" b="1" dirty="0">
                <a:latin typeface="Comic Sans MS" panose="030F0702030302020204" pitchFamily="66" charset="0"/>
              </a:rPr>
              <a:t>King Josiah</a:t>
            </a:r>
            <a:endParaRPr lang="en-GB" sz="2800" b="1" dirty="0">
              <a:latin typeface="Comic Sans MS" panose="030F0702030302020204" pitchFamily="66" charset="0"/>
            </a:endParaRPr>
          </a:p>
        </p:txBody>
      </p:sp>
      <p:sp>
        <p:nvSpPr>
          <p:cNvPr id="23" name="TextBox 22">
            <a:extLst>
              <a:ext uri="{FF2B5EF4-FFF2-40B4-BE49-F238E27FC236}">
                <a16:creationId xmlns:a16="http://schemas.microsoft.com/office/drawing/2014/main" id="{E159BB82-A397-4658-9AC8-929E7D3E4A91}"/>
              </a:ext>
            </a:extLst>
          </p:cNvPr>
          <p:cNvSpPr txBox="1"/>
          <p:nvPr/>
        </p:nvSpPr>
        <p:spPr>
          <a:xfrm>
            <a:off x="569724" y="5758236"/>
            <a:ext cx="8294258" cy="523220"/>
          </a:xfrm>
          <a:prstGeom prst="rect">
            <a:avLst/>
          </a:prstGeom>
          <a:noFill/>
        </p:spPr>
        <p:txBody>
          <a:bodyPr wrap="none" rtlCol="0">
            <a:spAutoFit/>
          </a:bodyPr>
          <a:lstStyle/>
          <a:p>
            <a:r>
              <a:rPr lang="en-US" sz="2800" b="1" dirty="0">
                <a:latin typeface="Comic Sans MS" panose="030F0702030302020204" pitchFamily="66" charset="0"/>
              </a:rPr>
              <a:t>Can you remember how they chose God’s way?</a:t>
            </a:r>
            <a:endParaRPr lang="en-GB" sz="2800" b="1" dirty="0">
              <a:latin typeface="Comic Sans MS" panose="030F0702030302020204" pitchFamily="66" charset="0"/>
            </a:endParaRPr>
          </a:p>
        </p:txBody>
      </p:sp>
      <p:sp>
        <p:nvSpPr>
          <p:cNvPr id="27" name="Rectangle 26">
            <a:hlinkClick r:id="rId12" action="ppaction://hlinksldjump"/>
            <a:extLst>
              <a:ext uri="{FF2B5EF4-FFF2-40B4-BE49-F238E27FC236}">
                <a16:creationId xmlns:a16="http://schemas.microsoft.com/office/drawing/2014/main" id="{88E1995B-1CAD-49A9-92E6-CB684B4BBF72}"/>
              </a:ext>
            </a:extLst>
          </p:cNvPr>
          <p:cNvSpPr/>
          <p:nvPr/>
        </p:nvSpPr>
        <p:spPr>
          <a:xfrm>
            <a:off x="18328" y="2174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598063B-1F88-4438-A1D0-EB349D125FF4}"/>
              </a:ext>
            </a:extLst>
          </p:cNvPr>
          <p:cNvSpPr txBox="1"/>
          <p:nvPr/>
        </p:nvSpPr>
        <p:spPr>
          <a:xfrm>
            <a:off x="5400890" y="5225529"/>
            <a:ext cx="1378904" cy="523220"/>
          </a:xfrm>
          <a:prstGeom prst="rect">
            <a:avLst/>
          </a:prstGeom>
          <a:noFill/>
        </p:spPr>
        <p:txBody>
          <a:bodyPr wrap="none" rtlCol="0">
            <a:spAutoFit/>
          </a:bodyPr>
          <a:lstStyle/>
          <a:p>
            <a:r>
              <a:rPr lang="en-US" sz="2800" b="1" dirty="0">
                <a:latin typeface="Comic Sans MS" panose="030F0702030302020204" pitchFamily="66" charset="0"/>
              </a:rPr>
              <a:t>Joshua</a:t>
            </a:r>
            <a:endParaRPr lang="en-GB" sz="2800" b="1" dirty="0">
              <a:latin typeface="Comic Sans MS" panose="030F0702030302020204" pitchFamily="66" charset="0"/>
            </a:endParaRPr>
          </a:p>
        </p:txBody>
      </p:sp>
      <p:sp>
        <p:nvSpPr>
          <p:cNvPr id="24" name="Arrow: Right 23">
            <a:hlinkClick r:id="rId13" action="ppaction://hlinksldjump"/>
            <a:extLst>
              <a:ext uri="{FF2B5EF4-FFF2-40B4-BE49-F238E27FC236}">
                <a16:creationId xmlns:a16="http://schemas.microsoft.com/office/drawing/2014/main" id="{C99230F7-C2C4-44D7-A368-F7A98650BFDF}"/>
              </a:ext>
            </a:extLst>
          </p:cNvPr>
          <p:cNvSpPr/>
          <p:nvPr/>
        </p:nvSpPr>
        <p:spPr>
          <a:xfrm flipH="1">
            <a:off x="-1" y="6082231"/>
            <a:ext cx="3345617" cy="800296"/>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return</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0858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094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035BE2-7111-4B15-8FE2-CF30B62D2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543" y="1200197"/>
            <a:ext cx="2609314" cy="4383404"/>
          </a:xfrm>
          <a:prstGeom prst="rect">
            <a:avLst/>
          </a:prstGeom>
        </p:spPr>
      </p:pic>
      <p:grpSp>
        <p:nvGrpSpPr>
          <p:cNvPr id="38" name="Group 37"/>
          <p:cNvGrpSpPr/>
          <p:nvPr/>
        </p:nvGrpSpPr>
        <p:grpSpPr>
          <a:xfrm>
            <a:off x="3540857" y="206566"/>
            <a:ext cx="4343401" cy="2155633"/>
            <a:chOff x="3823749" y="197275"/>
            <a:chExt cx="4664926" cy="1938992"/>
          </a:xfrm>
          <a:solidFill>
            <a:schemeClr val="bg1"/>
          </a:solidFill>
        </p:grpSpPr>
        <p:sp>
          <p:nvSpPr>
            <p:cNvPr id="39" name="Rounded Rectangular Callout 38"/>
            <p:cNvSpPr/>
            <p:nvPr/>
          </p:nvSpPr>
          <p:spPr>
            <a:xfrm>
              <a:off x="3854727" y="219308"/>
              <a:ext cx="4495800" cy="1731599"/>
            </a:xfrm>
            <a:prstGeom prst="wedgeRoundRectCallout">
              <a:avLst>
                <a:gd name="adj1" fmla="val -67483"/>
                <a:gd name="adj2" fmla="val 447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23749" y="197275"/>
              <a:ext cx="4664926" cy="1938992"/>
            </a:xfrm>
            <a:prstGeom prst="rect">
              <a:avLst/>
            </a:prstGeom>
            <a:noFill/>
          </p:spPr>
          <p:txBody>
            <a:bodyPr wrap="square" rtlCol="0">
              <a:spAutoFit/>
            </a:bodyPr>
            <a:lstStyle/>
            <a:p>
              <a:pPr algn="ctr"/>
              <a:r>
                <a:rPr lang="en-US" sz="3000" b="1" dirty="0">
                  <a:latin typeface="Comic Sans MS" panose="030F0702030302020204" pitchFamily="66" charset="0"/>
                </a:rPr>
                <a:t>W</a:t>
              </a:r>
              <a:r>
                <a:rPr lang="en-GB" sz="3000" b="1" dirty="0">
                  <a:latin typeface="Comic Sans MS" panose="030F0702030302020204" pitchFamily="66" charset="0"/>
                </a:rPr>
                <a:t>e have been looking at Old Testament characters who followed God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28843" y="-371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8" name="Group 7">
            <a:extLst>
              <a:ext uri="{FF2B5EF4-FFF2-40B4-BE49-F238E27FC236}">
                <a16:creationId xmlns:a16="http://schemas.microsoft.com/office/drawing/2014/main" id="{98190A8B-1E8E-4BFC-99A7-77ED8674D923}"/>
              </a:ext>
            </a:extLst>
          </p:cNvPr>
          <p:cNvGrpSpPr/>
          <p:nvPr/>
        </p:nvGrpSpPr>
        <p:grpSpPr>
          <a:xfrm>
            <a:off x="4572000" y="2362199"/>
            <a:ext cx="4343401" cy="1949563"/>
            <a:chOff x="3823749" y="197275"/>
            <a:chExt cx="4664926" cy="1753632"/>
          </a:xfrm>
          <a:solidFill>
            <a:schemeClr val="bg1"/>
          </a:solidFill>
        </p:grpSpPr>
        <p:sp>
          <p:nvSpPr>
            <p:cNvPr id="9" name="Rounded Rectangular Callout 38">
              <a:extLst>
                <a:ext uri="{FF2B5EF4-FFF2-40B4-BE49-F238E27FC236}">
                  <a16:creationId xmlns:a16="http://schemas.microsoft.com/office/drawing/2014/main" id="{DC156643-3FCD-4793-83DF-38C3BEE94EA1}"/>
                </a:ext>
              </a:extLst>
            </p:cNvPr>
            <p:cNvSpPr/>
            <p:nvPr/>
          </p:nvSpPr>
          <p:spPr>
            <a:xfrm>
              <a:off x="3854727" y="219308"/>
              <a:ext cx="4495800" cy="1731599"/>
            </a:xfrm>
            <a:prstGeom prst="wedgeRoundRectCallout">
              <a:avLst>
                <a:gd name="adj1" fmla="val -92514"/>
                <a:gd name="adj2" fmla="val -650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EE954AE-6A9B-44D8-BA09-74C85DEE34DB}"/>
                </a:ext>
              </a:extLst>
            </p:cNvPr>
            <p:cNvSpPr txBox="1"/>
            <p:nvPr/>
          </p:nvSpPr>
          <p:spPr>
            <a:xfrm>
              <a:off x="3823749" y="197275"/>
              <a:ext cx="4664926" cy="1744123"/>
            </a:xfrm>
            <a:prstGeom prst="rect">
              <a:avLst/>
            </a:prstGeom>
            <a:noFill/>
          </p:spPr>
          <p:txBody>
            <a:bodyPr wrap="square" rtlCol="0">
              <a:spAutoFit/>
            </a:bodyPr>
            <a:lstStyle/>
            <a:p>
              <a:pPr algn="ctr"/>
              <a:r>
                <a:rPr lang="en-US" sz="3000" b="1" dirty="0">
                  <a:latin typeface="Comic Sans MS" panose="030F0702030302020204" pitchFamily="66" charset="0"/>
                </a:rPr>
                <a:t>Can you remember any </a:t>
              </a:r>
              <a:r>
                <a:rPr lang="en-GB" sz="3000" b="1" dirty="0">
                  <a:latin typeface="Comic Sans MS" panose="030F0702030302020204" pitchFamily="66" charset="0"/>
                </a:rPr>
                <a:t>characters and how they followed God? </a:t>
              </a:r>
            </a:p>
          </p:txBody>
        </p:sp>
      </p:grpSp>
      <p:sp>
        <p:nvSpPr>
          <p:cNvPr id="2" name="Rectangle 1">
            <a:hlinkClick r:id="rId5" action="ppaction://hlinksldjump"/>
            <a:extLst>
              <a:ext uri="{FF2B5EF4-FFF2-40B4-BE49-F238E27FC236}">
                <a16:creationId xmlns:a16="http://schemas.microsoft.com/office/drawing/2014/main" id="{811BDB1B-41FD-4F6A-B360-D6F34B97C1F5}"/>
              </a:ext>
            </a:extLst>
          </p:cNvPr>
          <p:cNvSpPr/>
          <p:nvPr/>
        </p:nvSpPr>
        <p:spPr>
          <a:xfrm>
            <a:off x="4919528" y="4476752"/>
            <a:ext cx="3352800" cy="609600"/>
          </a:xfrm>
          <a:prstGeom prst="rect">
            <a:avLst/>
          </a:prstGeom>
          <a:solidFill>
            <a:srgbClr val="F9761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mic Sans MS" panose="030F0702030302020204" pitchFamily="66" charset="0"/>
              </a:rPr>
              <a:t>Click here for a clue</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79403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500"/>
                                        <p:tgtEl>
                                          <p:spTgt spid="8"/>
                                        </p:tgtEl>
                                      </p:cBhvr>
                                    </p:animEffect>
                                  </p:childTnLst>
                                </p:cTn>
                              </p:par>
                            </p:childTnLst>
                          </p:cTn>
                        </p:par>
                        <p:par>
                          <p:cTn id="12" fill="hold">
                            <p:stCondLst>
                              <p:cond delay="3500"/>
                            </p:stCondLst>
                            <p:childTnLst>
                              <p:par>
                                <p:cTn id="13" presetID="1" presetClass="entr" presetSubtype="0" fill="hold" grpId="0" nodeType="afterEffect">
                                  <p:stCondLst>
                                    <p:cond delay="200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550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200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49" name="Group 48"/>
          <p:cNvGrpSpPr/>
          <p:nvPr/>
        </p:nvGrpSpPr>
        <p:grpSpPr>
          <a:xfrm>
            <a:off x="457200" y="1002755"/>
            <a:ext cx="2683083" cy="4459821"/>
            <a:chOff x="501113" y="1002755"/>
            <a:chExt cx="2683083" cy="4459821"/>
          </a:xfrm>
        </p:grpSpPr>
        <p:sp>
          <p:nvSpPr>
            <p:cNvPr id="10" name="Freeform 9"/>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4"/>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14"/>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40"/>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Freeform 41"/>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18"/>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7"/>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6"/>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6"/>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16"/>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6"/>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056"/>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056"/>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0"/>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34"/>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5"/>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7" name="Freeform 6"/>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5" name="Freeform 7"/>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6" name="Freeform 8"/>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7" name="Freeform 9"/>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sp>
        <p:nvSpPr>
          <p:cNvPr id="50" name="Rectangle 49">
            <a:hlinkClick r:id="rId2" action="ppaction://hlinksldjump"/>
            <a:extLst>
              <a:ext uri="{FF2B5EF4-FFF2-40B4-BE49-F238E27FC236}">
                <a16:creationId xmlns:a16="http://schemas.microsoft.com/office/drawing/2014/main" id="{13FA51F5-6D07-4EB3-90B2-A2F57AD04775}"/>
              </a:ext>
            </a:extLst>
          </p:cNvPr>
          <p:cNvSpPr/>
          <p:nvPr/>
        </p:nvSpPr>
        <p:spPr>
          <a:xfrm>
            <a:off x="0" y="148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140283" y="30961"/>
            <a:ext cx="6089734" cy="2132806"/>
            <a:chOff x="3785452" y="219308"/>
            <a:chExt cx="481595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4253"/>
                <a:gd name="adj2" fmla="val 454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7"/>
              <a:ext cx="4815952" cy="2033678"/>
            </a:xfrm>
            <a:prstGeom prst="rect">
              <a:avLst/>
            </a:prstGeom>
            <a:noFill/>
          </p:spPr>
          <p:txBody>
            <a:bodyPr wrap="square" rtlCol="0">
              <a:spAutoFit/>
            </a:bodyPr>
            <a:lstStyle/>
            <a:p>
              <a:pPr algn="ctr"/>
              <a:r>
                <a:rPr lang="en-GB" sz="3000" b="1" dirty="0">
                  <a:latin typeface="Comic Sans MS" panose="030F0702030302020204" pitchFamily="66" charset="0"/>
                </a:rPr>
                <a:t>Let’s sing a song first. You choose by clicking a song title.</a:t>
              </a:r>
            </a:p>
            <a:p>
              <a:pPr algn="ctr"/>
              <a:r>
                <a:rPr lang="en-GB" sz="3000" b="1" dirty="0">
                  <a:solidFill>
                    <a:srgbClr val="FF0000"/>
                  </a:solidFill>
                  <a:latin typeface="Comic Sans MS" panose="030F0702030302020204" pitchFamily="66" charset="0"/>
                </a:rPr>
                <a:t>Remember to turn off the </a:t>
              </a:r>
              <a:r>
                <a:rPr lang="en-GB" sz="3000" b="1" dirty="0" err="1">
                  <a:solidFill>
                    <a:srgbClr val="FF0000"/>
                  </a:solidFill>
                  <a:latin typeface="Comic Sans MS" panose="030F0702030302020204" pitchFamily="66" charset="0"/>
                </a:rPr>
                <a:t>Youtube</a:t>
              </a:r>
              <a:r>
                <a:rPr lang="en-GB" sz="3000" b="1" dirty="0">
                  <a:solidFill>
                    <a:srgbClr val="FF0000"/>
                  </a:solidFill>
                  <a:latin typeface="Comic Sans MS" panose="030F0702030302020204" pitchFamily="66" charset="0"/>
                </a:rPr>
                <a:t> video to get back. </a:t>
              </a:r>
            </a:p>
          </p:txBody>
        </p:sp>
      </p:grpSp>
      <p:sp>
        <p:nvSpPr>
          <p:cNvPr id="48" name="Arrow: Right 47">
            <a:hlinkClick r:id="rId3" action="ppaction://hlinksldjump"/>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51" name="TextBox 50">
            <a:hlinkClick r:id="rId4"/>
            <a:extLst>
              <a:ext uri="{FF2B5EF4-FFF2-40B4-BE49-F238E27FC236}">
                <a16:creationId xmlns:a16="http://schemas.microsoft.com/office/drawing/2014/main" id="{A37DFB63-DAF9-4A86-B6B3-439C888E2DE5}"/>
              </a:ext>
            </a:extLst>
          </p:cNvPr>
          <p:cNvSpPr txBox="1"/>
          <p:nvPr/>
        </p:nvSpPr>
        <p:spPr>
          <a:xfrm>
            <a:off x="3393671" y="3373848"/>
            <a:ext cx="5105400" cy="707886"/>
          </a:xfrm>
          <a:prstGeom prst="rect">
            <a:avLst/>
          </a:prstGeom>
          <a:noFill/>
        </p:spPr>
        <p:txBody>
          <a:bodyPr wrap="square" rtlCol="0">
            <a:spAutoFit/>
          </a:bodyPr>
          <a:lstStyle/>
          <a:p>
            <a:pPr algn="ctr"/>
            <a:r>
              <a:rPr lang="en-GB" sz="4000" b="1" u="sng" dirty="0">
                <a:solidFill>
                  <a:srgbClr val="0000CC"/>
                </a:solidFill>
              </a:rPr>
              <a:t>Be Bold, Be Strong</a:t>
            </a:r>
          </a:p>
        </p:txBody>
      </p:sp>
      <p:sp>
        <p:nvSpPr>
          <p:cNvPr id="55" name="TextBox 54">
            <a:hlinkClick r:id="rId5" action="ppaction://hlinkfile"/>
            <a:extLst>
              <a:ext uri="{FF2B5EF4-FFF2-40B4-BE49-F238E27FC236}">
                <a16:creationId xmlns:a16="http://schemas.microsoft.com/office/drawing/2014/main" id="{A62C30AF-3C45-4E5E-AA2E-AB676C1809A9}"/>
              </a:ext>
            </a:extLst>
          </p:cNvPr>
          <p:cNvSpPr txBox="1"/>
          <p:nvPr/>
        </p:nvSpPr>
        <p:spPr>
          <a:xfrm>
            <a:off x="3238586" y="4283318"/>
            <a:ext cx="5105400" cy="707886"/>
          </a:xfrm>
          <a:prstGeom prst="rect">
            <a:avLst/>
          </a:prstGeom>
          <a:noFill/>
        </p:spPr>
        <p:txBody>
          <a:bodyPr wrap="square" rtlCol="0">
            <a:spAutoFit/>
          </a:bodyPr>
          <a:lstStyle/>
          <a:p>
            <a:pPr algn="ctr"/>
            <a:r>
              <a:rPr lang="en-GB" sz="4000" b="1" dirty="0">
                <a:solidFill>
                  <a:srgbClr val="FF0000"/>
                </a:solidFill>
                <a:hlinkClick r:id="rId6"/>
              </a:rPr>
              <a:t>Shine</a:t>
            </a:r>
            <a:endParaRPr lang="en-GB" sz="4000" b="1" dirty="0">
              <a:solidFill>
                <a:srgbClr val="FF0000"/>
              </a:solidFill>
            </a:endParaRPr>
          </a:p>
        </p:txBody>
      </p:sp>
      <p:sp>
        <p:nvSpPr>
          <p:cNvPr id="56" name="TextBox 55">
            <a:hlinkClick r:id="rId5" action="ppaction://hlinkfile"/>
            <a:extLst>
              <a:ext uri="{FF2B5EF4-FFF2-40B4-BE49-F238E27FC236}">
                <a16:creationId xmlns:a16="http://schemas.microsoft.com/office/drawing/2014/main" id="{350C7427-0404-4801-8AB7-2E84CF18E11C}"/>
              </a:ext>
            </a:extLst>
          </p:cNvPr>
          <p:cNvSpPr txBox="1"/>
          <p:nvPr/>
        </p:nvSpPr>
        <p:spPr>
          <a:xfrm>
            <a:off x="3455894" y="2399280"/>
            <a:ext cx="5105400" cy="707886"/>
          </a:xfrm>
          <a:prstGeom prst="rect">
            <a:avLst/>
          </a:prstGeom>
          <a:noFill/>
        </p:spPr>
        <p:txBody>
          <a:bodyPr wrap="square" rtlCol="0">
            <a:spAutoFit/>
          </a:bodyPr>
          <a:lstStyle/>
          <a:p>
            <a:pPr algn="ctr"/>
            <a:r>
              <a:rPr lang="en-GB" sz="4000" b="1" dirty="0">
                <a:solidFill>
                  <a:srgbClr val="FF0000"/>
                </a:solidFill>
                <a:hlinkClick r:id="rId7"/>
              </a:rPr>
              <a:t>God’s love is big</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ED556C1B-5CA9-4319-8B7B-56F0D2A83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883" y="1542127"/>
            <a:ext cx="2755164" cy="4370471"/>
          </a:xfrm>
          <a:prstGeom prst="rect">
            <a:avLst/>
          </a:prstGeom>
        </p:spPr>
      </p:pic>
      <p:pic>
        <p:nvPicPr>
          <p:cNvPr id="24" name="Picture 23">
            <a:extLst>
              <a:ext uri="{FF2B5EF4-FFF2-40B4-BE49-F238E27FC236}">
                <a16:creationId xmlns:a16="http://schemas.microsoft.com/office/drawing/2014/main" id="{3BF31691-CF6B-4DA2-89D5-C79DAD013A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462" y="1542127"/>
            <a:ext cx="2755164" cy="4370471"/>
          </a:xfrm>
          <a:prstGeom prst="rect">
            <a:avLst/>
          </a:prstGeom>
        </p:spPr>
      </p:pic>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072" y="1450696"/>
            <a:ext cx="2608872" cy="4461903"/>
          </a:xfrm>
          <a:prstGeom prst="rect">
            <a:avLst/>
          </a:prstGeom>
        </p:spPr>
      </p:pic>
      <p:grpSp>
        <p:nvGrpSpPr>
          <p:cNvPr id="38" name="Group 37"/>
          <p:cNvGrpSpPr/>
          <p:nvPr/>
        </p:nvGrpSpPr>
        <p:grpSpPr>
          <a:xfrm>
            <a:off x="2400299" y="285490"/>
            <a:ext cx="4343401" cy="1731599"/>
            <a:chOff x="3823165" y="219308"/>
            <a:chExt cx="4664926" cy="1731599"/>
          </a:xfrm>
          <a:solidFill>
            <a:schemeClr val="bg1"/>
          </a:solidFill>
        </p:grpSpPr>
        <p:sp>
          <p:nvSpPr>
            <p:cNvPr id="39" name="Rounded Rectangular Callout 38"/>
            <p:cNvSpPr/>
            <p:nvPr/>
          </p:nvSpPr>
          <p:spPr>
            <a:xfrm>
              <a:off x="3854727" y="219308"/>
              <a:ext cx="4633364" cy="1731599"/>
            </a:xfrm>
            <a:prstGeom prst="wedgeRoundRectCallout">
              <a:avLst>
                <a:gd name="adj1" fmla="val 66148"/>
                <a:gd name="adj2" fmla="val 71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23165" y="295061"/>
              <a:ext cx="4664926" cy="1569660"/>
            </a:xfrm>
            <a:prstGeom prst="rect">
              <a:avLst/>
            </a:prstGeom>
            <a:noFill/>
          </p:spPr>
          <p:txBody>
            <a:bodyPr wrap="square" rtlCol="0">
              <a:spAutoFit/>
            </a:bodyPr>
            <a:lstStyle/>
            <a:p>
              <a:pPr algn="ctr"/>
              <a:r>
                <a:rPr lang="en-GB" sz="3200" b="1" dirty="0">
                  <a:latin typeface="Comic Sans MS" panose="030F0702030302020204" pitchFamily="66" charset="0"/>
                </a:rPr>
                <a:t>Today we are going to meet a man called </a:t>
              </a:r>
              <a:r>
                <a:rPr lang="en-GB" sz="3200" b="1" dirty="0">
                  <a:solidFill>
                    <a:srgbClr val="0000CC"/>
                  </a:solidFill>
                  <a:latin typeface="Comic Sans MS" panose="030F0702030302020204" pitchFamily="66" charset="0"/>
                </a:rPr>
                <a:t>Jehoshaphat</a:t>
              </a:r>
              <a:endParaRPr lang="en-GB" sz="3200" b="1" dirty="0">
                <a:latin typeface="Comic Sans MS" panose="030F0702030302020204" pitchFamily="66" charset="0"/>
              </a:endParaRPr>
            </a:p>
          </p:txBody>
        </p:sp>
      </p:grpSp>
      <p:grpSp>
        <p:nvGrpSpPr>
          <p:cNvPr id="17" name="Group 16"/>
          <p:cNvGrpSpPr/>
          <p:nvPr/>
        </p:nvGrpSpPr>
        <p:grpSpPr>
          <a:xfrm>
            <a:off x="3185745" y="2563200"/>
            <a:ext cx="3200401" cy="2277712"/>
            <a:chOff x="3894562" y="-2318427"/>
            <a:chExt cx="4495800" cy="5782256"/>
          </a:xfrm>
          <a:noFill/>
        </p:grpSpPr>
        <p:sp>
          <p:nvSpPr>
            <p:cNvPr id="18" name="Rounded Rectangular Callout 17"/>
            <p:cNvSpPr/>
            <p:nvPr/>
          </p:nvSpPr>
          <p:spPr>
            <a:xfrm>
              <a:off x="3894562" y="-2318427"/>
              <a:ext cx="4495800" cy="5782256"/>
            </a:xfrm>
            <a:prstGeom prst="wedgeRoundRectCallout">
              <a:avLst>
                <a:gd name="adj1" fmla="val -82078"/>
                <a:gd name="adj2" fmla="val -62234"/>
                <a:gd name="adj3" fmla="val 16667"/>
              </a:avLst>
            </a:prstGeom>
            <a:grp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3948024" y="-2318427"/>
              <a:ext cx="4442336" cy="5234906"/>
            </a:xfrm>
            <a:prstGeom prst="rect">
              <a:avLst/>
            </a:prstGeom>
            <a:grpFill/>
          </p:spPr>
          <p:txBody>
            <a:bodyPr wrap="square" rtlCol="0">
              <a:spAutoFit/>
            </a:bodyPr>
            <a:lstStyle/>
            <a:p>
              <a:pPr algn="ctr"/>
              <a:r>
                <a:rPr lang="en-GB" sz="3200" b="1" dirty="0">
                  <a:solidFill>
                    <a:srgbClr val="FF0000"/>
                  </a:solidFill>
                  <a:latin typeface="Comic Sans MS" panose="030F0702030302020204" pitchFamily="66" charset="0"/>
                </a:rPr>
                <a:t>That’s a funny name. </a:t>
              </a:r>
            </a:p>
            <a:p>
              <a:pPr algn="ctr"/>
              <a:r>
                <a:rPr lang="en-GB" sz="3200" b="1" dirty="0">
                  <a:solidFill>
                    <a:srgbClr val="FF0000"/>
                  </a:solidFill>
                  <a:latin typeface="Comic Sans MS" panose="030F0702030302020204" pitchFamily="66" charset="0"/>
                </a:rPr>
                <a:t>Are you sure it’s right?</a:t>
              </a:r>
            </a:p>
          </p:txBody>
        </p:sp>
      </p:grpSp>
      <p:grpSp>
        <p:nvGrpSpPr>
          <p:cNvPr id="29" name="Group 28">
            <a:extLst>
              <a:ext uri="{FF2B5EF4-FFF2-40B4-BE49-F238E27FC236}">
                <a16:creationId xmlns:a16="http://schemas.microsoft.com/office/drawing/2014/main" id="{96781255-663D-4735-B12E-BDAA0BAD4EA1}"/>
              </a:ext>
            </a:extLst>
          </p:cNvPr>
          <p:cNvGrpSpPr/>
          <p:nvPr/>
        </p:nvGrpSpPr>
        <p:grpSpPr>
          <a:xfrm>
            <a:off x="2385605" y="305360"/>
            <a:ext cx="4372788" cy="1731599"/>
            <a:chOff x="3791603" y="219308"/>
            <a:chExt cx="4696488" cy="1731599"/>
          </a:xfrm>
          <a:solidFill>
            <a:schemeClr val="bg1"/>
          </a:solidFill>
        </p:grpSpPr>
        <p:sp>
          <p:nvSpPr>
            <p:cNvPr id="30" name="Rounded Rectangular Callout 38">
              <a:extLst>
                <a:ext uri="{FF2B5EF4-FFF2-40B4-BE49-F238E27FC236}">
                  <a16:creationId xmlns:a16="http://schemas.microsoft.com/office/drawing/2014/main" id="{1F4C3093-941F-4E95-8430-5DA44482060F}"/>
                </a:ext>
              </a:extLst>
            </p:cNvPr>
            <p:cNvSpPr/>
            <p:nvPr/>
          </p:nvSpPr>
          <p:spPr>
            <a:xfrm>
              <a:off x="3854727" y="219308"/>
              <a:ext cx="4633364" cy="1731599"/>
            </a:xfrm>
            <a:prstGeom prst="wedgeRoundRectCallout">
              <a:avLst>
                <a:gd name="adj1" fmla="val 66148"/>
                <a:gd name="adj2" fmla="val 71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AF4D38D9-F1D6-4065-BA4E-3A4889C907C4}"/>
                </a:ext>
              </a:extLst>
            </p:cNvPr>
            <p:cNvSpPr txBox="1"/>
            <p:nvPr/>
          </p:nvSpPr>
          <p:spPr>
            <a:xfrm>
              <a:off x="3791603" y="251331"/>
              <a:ext cx="4664926" cy="1569660"/>
            </a:xfrm>
            <a:prstGeom prst="rect">
              <a:avLst/>
            </a:prstGeom>
            <a:noFill/>
          </p:spPr>
          <p:txBody>
            <a:bodyPr wrap="square" rtlCol="0">
              <a:spAutoFit/>
            </a:bodyPr>
            <a:lstStyle/>
            <a:p>
              <a:pPr algn="ctr"/>
              <a:r>
                <a:rPr lang="en-GB" sz="3200" b="1" dirty="0">
                  <a:latin typeface="Comic Sans MS" panose="030F0702030302020204" pitchFamily="66" charset="0"/>
                </a:rPr>
                <a:t>Yes it is </a:t>
              </a:r>
              <a:r>
                <a:rPr lang="en-GB" sz="3200" b="1" dirty="0">
                  <a:solidFill>
                    <a:srgbClr val="0000CC"/>
                  </a:solidFill>
                  <a:latin typeface="Comic Sans MS" panose="030F0702030302020204" pitchFamily="66" charset="0"/>
                </a:rPr>
                <a:t>Jehoshaphat</a:t>
              </a:r>
              <a:r>
                <a:rPr lang="en-GB" sz="3200" b="1" dirty="0">
                  <a:latin typeface="Comic Sans MS" panose="030F0702030302020204" pitchFamily="66" charset="0"/>
                </a:rPr>
                <a:t>!</a:t>
              </a:r>
            </a:p>
            <a:p>
              <a:pPr algn="ctr"/>
              <a:r>
                <a:rPr lang="en-GB" sz="3200" b="1" dirty="0">
                  <a:latin typeface="Comic Sans MS" panose="030F0702030302020204" pitchFamily="66" charset="0"/>
                </a:rPr>
                <a:t>Go and get him!</a:t>
              </a:r>
            </a:p>
          </p:txBody>
        </p:sp>
      </p:grpSp>
      <p:grpSp>
        <p:nvGrpSpPr>
          <p:cNvPr id="32" name="Group 31">
            <a:extLst>
              <a:ext uri="{FF2B5EF4-FFF2-40B4-BE49-F238E27FC236}">
                <a16:creationId xmlns:a16="http://schemas.microsoft.com/office/drawing/2014/main" id="{9FD95FD6-F809-4897-9274-35C830949A8A}"/>
              </a:ext>
            </a:extLst>
          </p:cNvPr>
          <p:cNvGrpSpPr/>
          <p:nvPr/>
        </p:nvGrpSpPr>
        <p:grpSpPr>
          <a:xfrm>
            <a:off x="3183514" y="2554110"/>
            <a:ext cx="3202630" cy="2277712"/>
            <a:chOff x="3894562" y="-2318427"/>
            <a:chExt cx="4498931" cy="5782256"/>
          </a:xfrm>
          <a:noFill/>
        </p:grpSpPr>
        <p:sp>
          <p:nvSpPr>
            <p:cNvPr id="33" name="Rounded Rectangular Callout 17">
              <a:extLst>
                <a:ext uri="{FF2B5EF4-FFF2-40B4-BE49-F238E27FC236}">
                  <a16:creationId xmlns:a16="http://schemas.microsoft.com/office/drawing/2014/main" id="{9EA3116F-AF28-4939-AAC3-25D921074E21}"/>
                </a:ext>
              </a:extLst>
            </p:cNvPr>
            <p:cNvSpPr/>
            <p:nvPr/>
          </p:nvSpPr>
          <p:spPr>
            <a:xfrm>
              <a:off x="3894562" y="-2318427"/>
              <a:ext cx="4495800" cy="5782256"/>
            </a:xfrm>
            <a:prstGeom prst="wedgeRoundRectCallout">
              <a:avLst>
                <a:gd name="adj1" fmla="val -82078"/>
                <a:gd name="adj2" fmla="val -62234"/>
                <a:gd name="adj3" fmla="val 16667"/>
              </a:avLst>
            </a:prstGeom>
            <a:grp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6FCFA158-3900-4290-92C9-BACFB9F7F60B}"/>
                </a:ext>
              </a:extLst>
            </p:cNvPr>
            <p:cNvSpPr txBox="1"/>
            <p:nvPr/>
          </p:nvSpPr>
          <p:spPr>
            <a:xfrm>
              <a:off x="3951157" y="-1670288"/>
              <a:ext cx="4442336" cy="3984778"/>
            </a:xfrm>
            <a:prstGeom prst="rect">
              <a:avLst/>
            </a:prstGeom>
            <a:grpFill/>
          </p:spPr>
          <p:txBody>
            <a:bodyPr wrap="square" rtlCol="0">
              <a:spAutoFit/>
            </a:bodyPr>
            <a:lstStyle/>
            <a:p>
              <a:pPr algn="ctr"/>
              <a:r>
                <a:rPr lang="en-GB" sz="3200" b="1" dirty="0">
                  <a:solidFill>
                    <a:srgbClr val="FF0000"/>
                  </a:solidFill>
                  <a:latin typeface="Comic Sans MS" panose="030F0702030302020204" pitchFamily="66" charset="0"/>
                </a:rPr>
                <a:t>OK!</a:t>
              </a:r>
            </a:p>
            <a:p>
              <a:pPr algn="ctr"/>
              <a:r>
                <a:rPr lang="en-GB" sz="3200" b="1" dirty="0">
                  <a:solidFill>
                    <a:srgbClr val="FF0000"/>
                  </a:solidFill>
                  <a:latin typeface="Comic Sans MS" panose="030F0702030302020204" pitchFamily="66" charset="0"/>
                </a:rPr>
                <a:t>I will go and find him!</a:t>
              </a:r>
            </a:p>
          </p:txBody>
        </p:sp>
      </p:grpSp>
      <p:sp>
        <p:nvSpPr>
          <p:cNvPr id="25" name="Rectangle 24">
            <a:hlinkClick r:id="rId4" action="ppaction://hlinksldjump"/>
            <a:extLst>
              <a:ext uri="{FF2B5EF4-FFF2-40B4-BE49-F238E27FC236}">
                <a16:creationId xmlns:a16="http://schemas.microsoft.com/office/drawing/2014/main" id="{3F93AFA5-74FA-4F0A-8E0B-B19C94C34270}"/>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Right 25">
            <a:hlinkClick r:id="rId5" action="ppaction://hlinksldjump"/>
            <a:extLst>
              <a:ext uri="{FF2B5EF4-FFF2-40B4-BE49-F238E27FC236}">
                <a16:creationId xmlns:a16="http://schemas.microsoft.com/office/drawing/2014/main" id="{E060A7FC-108D-47E0-9B1A-93420A095AFA}"/>
              </a:ext>
            </a:extLst>
          </p:cNvPr>
          <p:cNvSpPr/>
          <p:nvPr/>
        </p:nvSpPr>
        <p:spPr>
          <a:xfrm>
            <a:off x="-30670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9128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nodeType="afterEffect">
                                  <p:stCondLst>
                                    <p:cond delay="1000"/>
                                  </p:stCondLst>
                                  <p:childTnLst>
                                    <p:animMotion origin="layout" path="M 2.77778E-7 2.96296E-6 L 0.38142 0.00115 " pathEditMode="relative" rAng="0" ptsTypes="AA">
                                      <p:cBhvr>
                                        <p:cTn id="10" dur="2000" fill="hold"/>
                                        <p:tgtEl>
                                          <p:spTgt spid="24"/>
                                        </p:tgtEl>
                                        <p:attrNameLst>
                                          <p:attrName>ppt_x</p:attrName>
                                          <p:attrName>ppt_y</p:attrName>
                                        </p:attrNameLst>
                                      </p:cBhvr>
                                      <p:rCtr x="19062" y="46"/>
                                    </p:animMotion>
                                  </p:childTnLst>
                                </p:cTn>
                              </p:par>
                            </p:childTnLst>
                          </p:cTn>
                        </p:par>
                        <p:par>
                          <p:cTn id="11" fill="hold">
                            <p:stCondLst>
                              <p:cond delay="4000"/>
                            </p:stCondLst>
                            <p:childTnLst>
                              <p:par>
                                <p:cTn id="12" presetID="1" presetClass="entr" presetSubtype="0"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par>
                          <p:cTn id="14" fill="hold">
                            <p:stCondLst>
                              <p:cond delay="4000"/>
                            </p:stCondLst>
                            <p:childTnLst>
                              <p:par>
                                <p:cTn id="15" presetID="1" presetClass="exit" presetSubtype="0" fill="hold" nodeType="afterEffect">
                                  <p:stCondLst>
                                    <p:cond delay="0"/>
                                  </p:stCondLst>
                                  <p:childTnLst>
                                    <p:set>
                                      <p:cBhvr>
                                        <p:cTn id="16" dur="1" fill="hold">
                                          <p:stCondLst>
                                            <p:cond delay="0"/>
                                          </p:stCondLst>
                                        </p:cTn>
                                        <p:tgtEl>
                                          <p:spTgt spid="24"/>
                                        </p:tgtEl>
                                        <p:attrNameLst>
                                          <p:attrName>style.visibility</p:attrName>
                                        </p:attrNameLst>
                                      </p:cBhvr>
                                      <p:to>
                                        <p:strVal val="hidden"/>
                                      </p:to>
                                    </p:set>
                                  </p:childTnLst>
                                </p:cTn>
                              </p:par>
                            </p:childTnLst>
                          </p:cTn>
                        </p:par>
                        <p:par>
                          <p:cTn id="17" fill="hold">
                            <p:stCondLst>
                              <p:cond delay="4000"/>
                            </p:stCondLst>
                            <p:childTnLst>
                              <p:par>
                                <p:cTn id="18" presetID="22" presetClass="entr" presetSubtype="8"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750"/>
                                        <p:tgtEl>
                                          <p:spTgt spid="17"/>
                                        </p:tgtEl>
                                      </p:cBhvr>
                                    </p:animEffect>
                                  </p:childTnLst>
                                </p:cTn>
                              </p:par>
                            </p:childTnLst>
                          </p:cTn>
                        </p:par>
                        <p:par>
                          <p:cTn id="21" fill="hold">
                            <p:stCondLst>
                              <p:cond delay="4750"/>
                            </p:stCondLst>
                            <p:childTnLst>
                              <p:par>
                                <p:cTn id="22" presetID="10" presetClass="exit" presetSubtype="0" fill="hold" nodeType="afterEffect">
                                  <p:stCondLst>
                                    <p:cond delay="2000"/>
                                  </p:stCondLst>
                                  <p:childTnLst>
                                    <p:animEffect transition="out" filter="fade">
                                      <p:cBhvr>
                                        <p:cTn id="23" dur="10"/>
                                        <p:tgtEl>
                                          <p:spTgt spid="38"/>
                                        </p:tgtEl>
                                      </p:cBhvr>
                                    </p:animEffect>
                                    <p:set>
                                      <p:cBhvr>
                                        <p:cTn id="24" dur="1" fill="hold">
                                          <p:stCondLst>
                                            <p:cond delay="9"/>
                                          </p:stCondLst>
                                        </p:cTn>
                                        <p:tgtEl>
                                          <p:spTgt spid="38"/>
                                        </p:tgtEl>
                                        <p:attrNameLst>
                                          <p:attrName>style.visibility</p:attrName>
                                        </p:attrNameLst>
                                      </p:cBhvr>
                                      <p:to>
                                        <p:strVal val="hidden"/>
                                      </p:to>
                                    </p:set>
                                  </p:childTnLst>
                                </p:cTn>
                              </p:par>
                            </p:childTnLst>
                          </p:cTn>
                        </p:par>
                        <p:par>
                          <p:cTn id="25" fill="hold">
                            <p:stCondLst>
                              <p:cond delay="6760"/>
                            </p:stCondLst>
                            <p:childTnLst>
                              <p:par>
                                <p:cTn id="26" presetID="22" presetClass="entr" presetSubtype="2" fill="hold" nodeType="afterEffect">
                                  <p:stCondLst>
                                    <p:cond delay="1000"/>
                                  </p:stCondLst>
                                  <p:childTnLst>
                                    <p:set>
                                      <p:cBhvr>
                                        <p:cTn id="27" dur="1" fill="hold">
                                          <p:stCondLst>
                                            <p:cond delay="0"/>
                                          </p:stCondLst>
                                        </p:cTn>
                                        <p:tgtEl>
                                          <p:spTgt spid="29"/>
                                        </p:tgtEl>
                                        <p:attrNameLst>
                                          <p:attrName>style.visibility</p:attrName>
                                        </p:attrNameLst>
                                      </p:cBhvr>
                                      <p:to>
                                        <p:strVal val="visible"/>
                                      </p:to>
                                    </p:set>
                                    <p:animEffect transition="in" filter="wipe(right)">
                                      <p:cBhvr>
                                        <p:cTn id="28" dur="1000"/>
                                        <p:tgtEl>
                                          <p:spTgt spid="29"/>
                                        </p:tgtEl>
                                      </p:cBhvr>
                                    </p:animEffect>
                                  </p:childTnLst>
                                </p:cTn>
                              </p:par>
                            </p:childTnLst>
                          </p:cTn>
                        </p:par>
                        <p:par>
                          <p:cTn id="29" fill="hold">
                            <p:stCondLst>
                              <p:cond delay="8760"/>
                            </p:stCondLst>
                            <p:childTnLst>
                              <p:par>
                                <p:cTn id="30" presetID="10" presetClass="exit" presetSubtype="0" fill="hold" nodeType="afterEffect">
                                  <p:stCondLst>
                                    <p:cond delay="1250"/>
                                  </p:stCondLst>
                                  <p:childTnLst>
                                    <p:animEffect transition="out" filter="fade">
                                      <p:cBhvr>
                                        <p:cTn id="31" dur="1000"/>
                                        <p:tgtEl>
                                          <p:spTgt spid="17"/>
                                        </p:tgtEl>
                                      </p:cBhvr>
                                    </p:animEffect>
                                    <p:set>
                                      <p:cBhvr>
                                        <p:cTn id="32" dur="1" fill="hold">
                                          <p:stCondLst>
                                            <p:cond delay="999"/>
                                          </p:stCondLst>
                                        </p:cTn>
                                        <p:tgtEl>
                                          <p:spTgt spid="17"/>
                                        </p:tgtEl>
                                        <p:attrNameLst>
                                          <p:attrName>style.visibility</p:attrName>
                                        </p:attrNameLst>
                                      </p:cBhvr>
                                      <p:to>
                                        <p:strVal val="hidden"/>
                                      </p:to>
                                    </p:set>
                                  </p:childTnLst>
                                </p:cTn>
                              </p:par>
                            </p:childTnLst>
                          </p:cTn>
                        </p:par>
                        <p:par>
                          <p:cTn id="33" fill="hold">
                            <p:stCondLst>
                              <p:cond delay="11010"/>
                            </p:stCondLst>
                            <p:childTnLst>
                              <p:par>
                                <p:cTn id="34" presetID="22" presetClass="entr" presetSubtype="8" fill="hold"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left)">
                                      <p:cBhvr>
                                        <p:cTn id="36" dur="1000"/>
                                        <p:tgtEl>
                                          <p:spTgt spid="32"/>
                                        </p:tgtEl>
                                      </p:cBhvr>
                                    </p:animEffect>
                                  </p:childTnLst>
                                </p:cTn>
                              </p:par>
                            </p:childTnLst>
                          </p:cTn>
                        </p:par>
                        <p:par>
                          <p:cTn id="37" fill="hold">
                            <p:stCondLst>
                              <p:cond delay="12010"/>
                            </p:stCondLst>
                            <p:childTnLst>
                              <p:par>
                                <p:cTn id="38" presetID="42" presetClass="path" presetSubtype="0" accel="50000" decel="50000" fill="hold" nodeType="afterEffect">
                                  <p:stCondLst>
                                    <p:cond delay="500"/>
                                  </p:stCondLst>
                                  <p:childTnLst>
                                    <p:animMotion origin="layout" path="M 1.11111E-6 2.96296E-6 L -0.38073 -4.44444E-6 " pathEditMode="relative" rAng="0" ptsTypes="AA">
                                      <p:cBhvr>
                                        <p:cTn id="39" dur="2000" fill="hold"/>
                                        <p:tgtEl>
                                          <p:spTgt spid="28"/>
                                        </p:tgtEl>
                                        <p:attrNameLst>
                                          <p:attrName>ppt_x</p:attrName>
                                          <p:attrName>ppt_y</p:attrName>
                                        </p:attrNameLst>
                                      </p:cBhvr>
                                      <p:rCtr x="-19132" y="46"/>
                                    </p:animMotion>
                                  </p:childTnLst>
                                </p:cTn>
                              </p:par>
                            </p:childTnLst>
                          </p:cTn>
                        </p:par>
                        <p:par>
                          <p:cTn id="40" fill="hold">
                            <p:stCondLst>
                              <p:cond delay="14510"/>
                            </p:stCondLst>
                            <p:childTnLst>
                              <p:par>
                                <p:cTn id="41" presetID="10" presetClass="exit" presetSubtype="0" fill="hold" nodeType="afterEffect">
                                  <p:stCondLst>
                                    <p:cond delay="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childTnLst>
                          </p:cTn>
                        </p:par>
                        <p:par>
                          <p:cTn id="44" fill="hold">
                            <p:stCondLst>
                              <p:cond delay="15010"/>
                            </p:stCondLst>
                            <p:childTnLst>
                              <p:par>
                                <p:cTn id="45" presetID="42" presetClass="path" presetSubtype="0" accel="50000" decel="50000" fill="hold" grpId="0" nodeType="afterEffect">
                                  <p:stCondLst>
                                    <p:cond delay="0"/>
                                  </p:stCondLst>
                                  <p:childTnLst>
                                    <p:animMotion origin="layout" path="M -2.77556E-17 1.11111E-6 L 1 -0.00139 " pathEditMode="relative" rAng="0" ptsTypes="AA">
                                      <p:cBhvr>
                                        <p:cTn id="46" dur="2000" fill="hold"/>
                                        <p:tgtEl>
                                          <p:spTgt spid="26"/>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cartoon character&#10;&#10;Description automatically generated">
            <a:extLst>
              <a:ext uri="{FF2B5EF4-FFF2-40B4-BE49-F238E27FC236}">
                <a16:creationId xmlns:a16="http://schemas.microsoft.com/office/drawing/2014/main" id="{581A72FA-2E4B-477E-A286-29C146ECE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3249" y="1204767"/>
            <a:ext cx="2170147" cy="4692590"/>
          </a:xfrm>
          <a:prstGeom prst="rect">
            <a:avLst/>
          </a:prstGeom>
        </p:spPr>
      </p:pic>
      <p:sp>
        <p:nvSpPr>
          <p:cNvPr id="27" name="TextBox 26">
            <a:extLst>
              <a:ext uri="{FF2B5EF4-FFF2-40B4-BE49-F238E27FC236}">
                <a16:creationId xmlns:a16="http://schemas.microsoft.com/office/drawing/2014/main" id="{8F02F286-7702-4B83-B7C3-87FCE8A76B2E}"/>
              </a:ext>
            </a:extLst>
          </p:cNvPr>
          <p:cNvSpPr txBox="1"/>
          <p:nvPr/>
        </p:nvSpPr>
        <p:spPr>
          <a:xfrm>
            <a:off x="-19050" y="6438840"/>
            <a:ext cx="3735318" cy="400110"/>
          </a:xfrm>
          <a:prstGeom prst="rect">
            <a:avLst/>
          </a:prstGeom>
          <a:noFill/>
        </p:spPr>
        <p:txBody>
          <a:bodyPr wrap="none" rtlCol="0">
            <a:spAutoFit/>
          </a:bodyPr>
          <a:lstStyle/>
          <a:p>
            <a:r>
              <a:rPr lang="en-US" sz="1000" dirty="0"/>
              <a:t>Original images from </a:t>
            </a:r>
          </a:p>
          <a:p>
            <a:r>
              <a:rPr lang="en-GB" sz="1000" dirty="0">
                <a:hlinkClick r:id="rId3"/>
              </a:rPr>
              <a:t>https://www.youtube.com/channel/UCEbM1vIWVubIANRR54YuS0g</a:t>
            </a:r>
            <a:endParaRPr lang="en-GB" sz="1000" dirty="0"/>
          </a:p>
        </p:txBody>
      </p:sp>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072" y="1450696"/>
            <a:ext cx="2608872" cy="4461903"/>
          </a:xfrm>
          <a:prstGeom prst="rect">
            <a:avLst/>
          </a:prstGeom>
        </p:spPr>
      </p:pic>
      <p:grpSp>
        <p:nvGrpSpPr>
          <p:cNvPr id="38" name="Group 37"/>
          <p:cNvGrpSpPr/>
          <p:nvPr/>
        </p:nvGrpSpPr>
        <p:grpSpPr>
          <a:xfrm>
            <a:off x="2008800" y="320256"/>
            <a:ext cx="4343401" cy="1731599"/>
            <a:chOff x="3823165" y="219308"/>
            <a:chExt cx="4664926" cy="1731599"/>
          </a:xfrm>
          <a:solidFill>
            <a:schemeClr val="bg1"/>
          </a:solidFill>
        </p:grpSpPr>
        <p:sp>
          <p:nvSpPr>
            <p:cNvPr id="39" name="Rounded Rectangular Callout 38"/>
            <p:cNvSpPr/>
            <p:nvPr/>
          </p:nvSpPr>
          <p:spPr>
            <a:xfrm>
              <a:off x="3854727" y="219308"/>
              <a:ext cx="4495800" cy="1731599"/>
            </a:xfrm>
            <a:prstGeom prst="wedgeRoundRectCallout">
              <a:avLst>
                <a:gd name="adj1" fmla="val 79170"/>
                <a:gd name="adj2" fmla="val 681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23165" y="295061"/>
              <a:ext cx="4664926" cy="1569660"/>
            </a:xfrm>
            <a:prstGeom prst="rect">
              <a:avLst/>
            </a:prstGeom>
            <a:noFill/>
          </p:spPr>
          <p:txBody>
            <a:bodyPr wrap="square" rtlCol="0">
              <a:spAutoFit/>
            </a:bodyPr>
            <a:lstStyle/>
            <a:p>
              <a:pPr algn="ctr"/>
              <a:r>
                <a:rPr lang="en-GB" sz="3200" b="1" dirty="0">
                  <a:latin typeface="Comic Sans MS" panose="030F0702030302020204" pitchFamily="66" charset="0"/>
                </a:rPr>
                <a:t>Today we are going to meet a man called </a:t>
              </a:r>
              <a:r>
                <a:rPr lang="en-GB" sz="3200" b="1" dirty="0">
                  <a:solidFill>
                    <a:srgbClr val="0000CC"/>
                  </a:solidFill>
                  <a:latin typeface="Comic Sans MS" panose="030F0702030302020204" pitchFamily="66" charset="0"/>
                </a:rPr>
                <a:t>Jehoshaphat</a:t>
              </a:r>
              <a:endParaRPr lang="en-GB" sz="3200" b="1" dirty="0">
                <a:latin typeface="Comic Sans MS" panose="030F0702030302020204" pitchFamily="66" charset="0"/>
              </a:endParaRPr>
            </a:p>
          </p:txBody>
        </p:sp>
      </p:grpSp>
      <p:grpSp>
        <p:nvGrpSpPr>
          <p:cNvPr id="17" name="Group 16"/>
          <p:cNvGrpSpPr/>
          <p:nvPr/>
        </p:nvGrpSpPr>
        <p:grpSpPr>
          <a:xfrm>
            <a:off x="3140671" y="2781507"/>
            <a:ext cx="3200401" cy="730222"/>
            <a:chOff x="3894562" y="-2318427"/>
            <a:chExt cx="4495800" cy="1731599"/>
          </a:xfrm>
          <a:solidFill>
            <a:schemeClr val="bg1"/>
          </a:solidFill>
        </p:grpSpPr>
        <p:sp>
          <p:nvSpPr>
            <p:cNvPr id="18" name="Rounded Rectangular Callout 17"/>
            <p:cNvSpPr/>
            <p:nvPr/>
          </p:nvSpPr>
          <p:spPr>
            <a:xfrm>
              <a:off x="3894562" y="-2318427"/>
              <a:ext cx="4495800" cy="1731599"/>
            </a:xfrm>
            <a:prstGeom prst="wedgeRoundRectCallout">
              <a:avLst>
                <a:gd name="adj1" fmla="val -94323"/>
                <a:gd name="adj2" fmla="val -15020"/>
                <a:gd name="adj3" fmla="val 16667"/>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3948025" y="-2318427"/>
              <a:ext cx="4442336" cy="932210"/>
            </a:xfrm>
            <a:prstGeom prst="rect">
              <a:avLst/>
            </a:prstGeom>
            <a:noFill/>
          </p:spPr>
          <p:txBody>
            <a:bodyPr wrap="square" rtlCol="0">
              <a:spAutoFit/>
            </a:bodyPr>
            <a:lstStyle/>
            <a:p>
              <a:pPr algn="ctr"/>
              <a:r>
                <a:rPr lang="en-GB" sz="3600" b="1" dirty="0">
                  <a:solidFill>
                    <a:srgbClr val="FF0000"/>
                  </a:solidFill>
                  <a:latin typeface="Comic Sans MS" panose="030F0702030302020204" pitchFamily="66" charset="0"/>
                </a:rPr>
                <a:t>Hello!</a:t>
              </a:r>
            </a:p>
          </p:txBody>
        </p:sp>
      </p:grpSp>
      <p:grpSp>
        <p:nvGrpSpPr>
          <p:cNvPr id="5" name="Group 4">
            <a:extLst>
              <a:ext uri="{FF2B5EF4-FFF2-40B4-BE49-F238E27FC236}">
                <a16:creationId xmlns:a16="http://schemas.microsoft.com/office/drawing/2014/main" id="{CB3C522B-078C-4A8A-808A-911913CCDE39}"/>
              </a:ext>
            </a:extLst>
          </p:cNvPr>
          <p:cNvGrpSpPr/>
          <p:nvPr/>
        </p:nvGrpSpPr>
        <p:grpSpPr>
          <a:xfrm>
            <a:off x="2072761" y="5093294"/>
            <a:ext cx="4885187" cy="663019"/>
            <a:chOff x="1820413" y="5402720"/>
            <a:chExt cx="4885187" cy="663019"/>
          </a:xfrm>
          <a:noFill/>
        </p:grpSpPr>
        <p:sp>
          <p:nvSpPr>
            <p:cNvPr id="16" name="Rounded Rectangular Callout 69">
              <a:extLst>
                <a:ext uri="{FF2B5EF4-FFF2-40B4-BE49-F238E27FC236}">
                  <a16:creationId xmlns:a16="http://schemas.microsoft.com/office/drawing/2014/main" id="{4C0E386A-5E65-4104-B27D-25938669ECEF}"/>
                </a:ext>
              </a:extLst>
            </p:cNvPr>
            <p:cNvSpPr/>
            <p:nvPr/>
          </p:nvSpPr>
          <p:spPr>
            <a:xfrm>
              <a:off x="2019902" y="5402720"/>
              <a:ext cx="4685698" cy="663019"/>
            </a:xfrm>
            <a:prstGeom prst="wedgeRoundRectCallout">
              <a:avLst>
                <a:gd name="adj1" fmla="val -61110"/>
                <a:gd name="adj2" fmla="val -355886"/>
                <a:gd name="adj3" fmla="val 16667"/>
              </a:avLst>
            </a:prstGeom>
            <a:grp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94764D0B-233C-42F7-9A83-53D66BEB7C3E}"/>
                </a:ext>
              </a:extLst>
            </p:cNvPr>
            <p:cNvSpPr txBox="1"/>
            <p:nvPr/>
          </p:nvSpPr>
          <p:spPr>
            <a:xfrm>
              <a:off x="1820413" y="5441843"/>
              <a:ext cx="4885187" cy="584775"/>
            </a:xfrm>
            <a:prstGeom prst="rect">
              <a:avLst/>
            </a:prstGeom>
            <a:grpFill/>
          </p:spPr>
          <p:txBody>
            <a:bodyPr wrap="square" rtlCol="0">
              <a:spAutoFit/>
            </a:bodyPr>
            <a:lstStyle/>
            <a:p>
              <a:pPr algn="ctr"/>
              <a:r>
                <a:rPr lang="en-GB" sz="3200" b="1" dirty="0">
                  <a:solidFill>
                    <a:srgbClr val="FF0000"/>
                  </a:solidFill>
                  <a:latin typeface="Comic Sans MS" panose="030F0702030302020204" pitchFamily="66" charset="0"/>
                </a:rPr>
                <a:t>Do you have a video?</a:t>
              </a:r>
            </a:p>
          </p:txBody>
        </p:sp>
      </p:grpSp>
      <p:sp>
        <p:nvSpPr>
          <p:cNvPr id="25" name="Rectangle 24">
            <a:hlinkClick r:id="rId5" action="ppaction://hlinksldjump"/>
            <a:extLst>
              <a:ext uri="{FF2B5EF4-FFF2-40B4-BE49-F238E27FC236}">
                <a16:creationId xmlns:a16="http://schemas.microsoft.com/office/drawing/2014/main" id="{3F93AFA5-74FA-4F0A-8E0B-B19C94C34270}"/>
              </a:ext>
            </a:extLst>
          </p:cNvPr>
          <p:cNvSpPr/>
          <p:nvPr/>
        </p:nvSpPr>
        <p:spPr>
          <a:xfrm>
            <a:off x="2540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hlinkClick r:id="rId6"/>
            <a:extLst>
              <a:ext uri="{FF2B5EF4-FFF2-40B4-BE49-F238E27FC236}">
                <a16:creationId xmlns:a16="http://schemas.microsoft.com/office/drawing/2014/main" id="{4EB99762-9E3C-4E17-A46B-B3E1E7B8E7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5048" y="1219709"/>
            <a:ext cx="4175396" cy="4692890"/>
          </a:xfrm>
          <a:prstGeom prst="rect">
            <a:avLst/>
          </a:prstGeom>
        </p:spPr>
      </p:pic>
      <p:sp>
        <p:nvSpPr>
          <p:cNvPr id="26" name="Arrow: Right 25">
            <a:hlinkClick r:id="rId8" action="ppaction://hlinksldjump"/>
            <a:extLst>
              <a:ext uri="{FF2B5EF4-FFF2-40B4-BE49-F238E27FC236}">
                <a16:creationId xmlns:a16="http://schemas.microsoft.com/office/drawing/2014/main" id="{E060A7FC-108D-47E0-9B1A-93420A095AFA}"/>
              </a:ext>
            </a:extLst>
          </p:cNvPr>
          <p:cNvSpPr/>
          <p:nvPr/>
        </p:nvSpPr>
        <p:spPr>
          <a:xfrm>
            <a:off x="-30670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8" name="Group 27">
            <a:extLst>
              <a:ext uri="{FF2B5EF4-FFF2-40B4-BE49-F238E27FC236}">
                <a16:creationId xmlns:a16="http://schemas.microsoft.com/office/drawing/2014/main" id="{DA682E29-F05E-4F12-B8C0-A752706BFF0B}"/>
              </a:ext>
            </a:extLst>
          </p:cNvPr>
          <p:cNvGrpSpPr/>
          <p:nvPr/>
        </p:nvGrpSpPr>
        <p:grpSpPr>
          <a:xfrm>
            <a:off x="1959452" y="338373"/>
            <a:ext cx="4343401" cy="1731599"/>
            <a:chOff x="3770164" y="219308"/>
            <a:chExt cx="4664926" cy="1731599"/>
          </a:xfrm>
          <a:solidFill>
            <a:schemeClr val="bg1"/>
          </a:solidFill>
        </p:grpSpPr>
        <p:sp>
          <p:nvSpPr>
            <p:cNvPr id="29" name="Rounded Rectangular Callout 38">
              <a:extLst>
                <a:ext uri="{FF2B5EF4-FFF2-40B4-BE49-F238E27FC236}">
                  <a16:creationId xmlns:a16="http://schemas.microsoft.com/office/drawing/2014/main" id="{BA6142C8-6D54-40FF-8841-F5F59F800664}"/>
                </a:ext>
              </a:extLst>
            </p:cNvPr>
            <p:cNvSpPr/>
            <p:nvPr/>
          </p:nvSpPr>
          <p:spPr>
            <a:xfrm>
              <a:off x="3854727" y="219308"/>
              <a:ext cx="4495800" cy="1731599"/>
            </a:xfrm>
            <a:prstGeom prst="wedgeRoundRectCallout">
              <a:avLst>
                <a:gd name="adj1" fmla="val 79170"/>
                <a:gd name="adj2" fmla="val 6814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61E54238-ECB3-4114-ABF2-3C13BBF882E7}"/>
                </a:ext>
              </a:extLst>
            </p:cNvPr>
            <p:cNvSpPr txBox="1"/>
            <p:nvPr/>
          </p:nvSpPr>
          <p:spPr>
            <a:xfrm>
              <a:off x="3770164" y="475170"/>
              <a:ext cx="4664926" cy="1077218"/>
            </a:xfrm>
            <a:prstGeom prst="rect">
              <a:avLst/>
            </a:prstGeom>
            <a:noFill/>
          </p:spPr>
          <p:txBody>
            <a:bodyPr wrap="square" rtlCol="0">
              <a:spAutoFit/>
            </a:bodyPr>
            <a:lstStyle/>
            <a:p>
              <a:pPr algn="ctr"/>
              <a:r>
                <a:rPr lang="en-GB" sz="3200" b="1" dirty="0">
                  <a:solidFill>
                    <a:srgbClr val="0000CC"/>
                  </a:solidFill>
                  <a:latin typeface="Comic Sans MS" panose="030F0702030302020204" pitchFamily="66" charset="0"/>
                </a:rPr>
                <a:t>Jehoshaphat</a:t>
              </a:r>
              <a:r>
                <a:rPr lang="en-GB" sz="3200" b="1" dirty="0">
                  <a:latin typeface="Comic Sans MS" panose="030F0702030302020204" pitchFamily="66" charset="0"/>
                </a:rPr>
                <a:t> </a:t>
              </a:r>
            </a:p>
            <a:p>
              <a:pPr algn="ctr"/>
              <a:r>
                <a:rPr lang="en-GB" sz="3200" b="1" dirty="0">
                  <a:latin typeface="Comic Sans MS" panose="030F0702030302020204" pitchFamily="66" charset="0"/>
                </a:rPr>
                <a:t>was a king of Judah</a:t>
              </a:r>
            </a:p>
          </p:txBody>
        </p:sp>
      </p:grpSp>
    </p:spTree>
    <p:extLst>
      <p:ext uri="{BB962C8B-B14F-4D97-AF65-F5344CB8AC3E}">
        <p14:creationId xmlns:p14="http://schemas.microsoft.com/office/powerpoint/2010/main" val="56192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nodeType="afterEffect">
                                  <p:stCondLst>
                                    <p:cond delay="1250"/>
                                  </p:stCondLst>
                                  <p:childTnLst>
                                    <p:animMotion origin="layout" path="M -1.38889E-6 -4.07407E-6 L 0.3158 0.01551 " pathEditMode="relative" rAng="0" ptsTypes="AA">
                                      <p:cBhvr>
                                        <p:cTn id="10" dur="2000" fill="hold"/>
                                        <p:tgtEl>
                                          <p:spTgt spid="3"/>
                                        </p:tgtEl>
                                        <p:attrNameLst>
                                          <p:attrName>ppt_x</p:attrName>
                                          <p:attrName>ppt_y</p:attrName>
                                        </p:attrNameLst>
                                      </p:cBhvr>
                                      <p:rCtr x="15781" y="764"/>
                                    </p:animMotion>
                                  </p:childTnLst>
                                </p:cTn>
                              </p:par>
                            </p:childTnLst>
                          </p:cTn>
                        </p:par>
                        <p:par>
                          <p:cTn id="11" fill="hold">
                            <p:stCondLst>
                              <p:cond delay="4250"/>
                            </p:stCondLst>
                            <p:childTnLst>
                              <p:par>
                                <p:cTn id="12" presetID="22" presetClass="entr" presetSubtype="8"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left)">
                                      <p:cBhvr>
                                        <p:cTn id="14" dur="500"/>
                                        <p:tgtEl>
                                          <p:spTgt spid="27"/>
                                        </p:tgtEl>
                                      </p:cBhvr>
                                    </p:animEffect>
                                  </p:childTnLst>
                                </p:cTn>
                              </p:par>
                            </p:childTnLst>
                          </p:cTn>
                        </p:par>
                        <p:par>
                          <p:cTn id="15" fill="hold">
                            <p:stCondLst>
                              <p:cond delay="4750"/>
                            </p:stCondLst>
                            <p:childTnLst>
                              <p:par>
                                <p:cTn id="16" presetID="2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750"/>
                                        <p:tgtEl>
                                          <p:spTgt spid="17"/>
                                        </p:tgtEl>
                                      </p:cBhvr>
                                    </p:animEffect>
                                  </p:childTnLst>
                                </p:cTn>
                              </p:par>
                            </p:childTnLst>
                          </p:cTn>
                        </p:par>
                        <p:par>
                          <p:cTn id="19" fill="hold">
                            <p:stCondLst>
                              <p:cond delay="5500"/>
                            </p:stCondLst>
                            <p:childTnLst>
                              <p:par>
                                <p:cTn id="20" presetID="22" presetClass="entr" presetSubtype="2" fill="hold" nodeType="afterEffect">
                                  <p:stCondLst>
                                    <p:cond delay="1500"/>
                                  </p:stCondLst>
                                  <p:childTnLst>
                                    <p:set>
                                      <p:cBhvr>
                                        <p:cTn id="21" dur="1" fill="hold">
                                          <p:stCondLst>
                                            <p:cond delay="0"/>
                                          </p:stCondLst>
                                        </p:cTn>
                                        <p:tgtEl>
                                          <p:spTgt spid="28"/>
                                        </p:tgtEl>
                                        <p:attrNameLst>
                                          <p:attrName>style.visibility</p:attrName>
                                        </p:attrNameLst>
                                      </p:cBhvr>
                                      <p:to>
                                        <p:strVal val="visible"/>
                                      </p:to>
                                    </p:set>
                                    <p:animEffect transition="in" filter="wipe(right)">
                                      <p:cBhvr>
                                        <p:cTn id="22" dur="1000"/>
                                        <p:tgtEl>
                                          <p:spTgt spid="28"/>
                                        </p:tgtEl>
                                      </p:cBhvr>
                                    </p:animEffect>
                                  </p:childTnLst>
                                </p:cTn>
                              </p:par>
                              <p:par>
                                <p:cTn id="23" presetID="10" presetClass="exit" presetSubtype="0" fill="hold" nodeType="withEffect">
                                  <p:stCondLst>
                                    <p:cond delay="1500"/>
                                  </p:stCondLst>
                                  <p:childTnLst>
                                    <p:animEffect transition="out" filter="fade">
                                      <p:cBhvr>
                                        <p:cTn id="24" dur="10"/>
                                        <p:tgtEl>
                                          <p:spTgt spid="38"/>
                                        </p:tgtEl>
                                      </p:cBhvr>
                                    </p:animEffect>
                                    <p:set>
                                      <p:cBhvr>
                                        <p:cTn id="25" dur="1" fill="hold">
                                          <p:stCondLst>
                                            <p:cond delay="9"/>
                                          </p:stCondLst>
                                        </p:cTn>
                                        <p:tgtEl>
                                          <p:spTgt spid="38"/>
                                        </p:tgtEl>
                                        <p:attrNameLst>
                                          <p:attrName>style.visibility</p:attrName>
                                        </p:attrNameLst>
                                      </p:cBhvr>
                                      <p:to>
                                        <p:strVal val="hidden"/>
                                      </p:to>
                                    </p:set>
                                  </p:childTnLst>
                                </p:cTn>
                              </p:par>
                            </p:childTnLst>
                          </p:cTn>
                        </p:par>
                        <p:par>
                          <p:cTn id="26" fill="hold">
                            <p:stCondLst>
                              <p:cond delay="8000"/>
                            </p:stCondLst>
                            <p:childTnLst>
                              <p:par>
                                <p:cTn id="27" presetID="10" presetClass="exit" presetSubtype="0" fill="hold" nodeType="afterEffect">
                                  <p:stCondLst>
                                    <p:cond delay="1000"/>
                                  </p:stCondLst>
                                  <p:childTnLst>
                                    <p:animEffect transition="out" filter="fade">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childTnLst>
                          </p:cTn>
                        </p:par>
                        <p:par>
                          <p:cTn id="30" fill="hold">
                            <p:stCondLst>
                              <p:cond delay="9500"/>
                            </p:stCondLst>
                            <p:childTnLst>
                              <p:par>
                                <p:cTn id="31" presetID="22" presetClass="entr" presetSubtype="1"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up)">
                                      <p:cBhvr>
                                        <p:cTn id="33" dur="1000"/>
                                        <p:tgtEl>
                                          <p:spTgt spid="5"/>
                                        </p:tgtEl>
                                      </p:cBhvr>
                                    </p:animEffect>
                                  </p:childTnLst>
                                </p:cTn>
                              </p:par>
                            </p:childTnLst>
                          </p:cTn>
                        </p:par>
                        <p:par>
                          <p:cTn id="34" fill="hold">
                            <p:stCondLst>
                              <p:cond delay="10500"/>
                            </p:stCondLst>
                            <p:childTnLst>
                              <p:par>
                                <p:cTn id="35" presetID="42" presetClass="path" presetSubtype="0" accel="50000" decel="50000" fill="hold" nodeType="afterEffect">
                                  <p:stCondLst>
                                    <p:cond delay="1000"/>
                                  </p:stCondLst>
                                  <p:childTnLst>
                                    <p:animMotion origin="layout" path="M -1.11111E-6 4.44444E-6 L 0.35955 -0.00024 " pathEditMode="relative" rAng="0" ptsTypes="AA">
                                      <p:cBhvr>
                                        <p:cTn id="36" dur="2000" fill="hold"/>
                                        <p:tgtEl>
                                          <p:spTgt spid="37"/>
                                        </p:tgtEl>
                                        <p:attrNameLst>
                                          <p:attrName>ppt_x</p:attrName>
                                          <p:attrName>ppt_y</p:attrName>
                                        </p:attrNameLst>
                                      </p:cBhvr>
                                      <p:rCtr x="17969" y="-23"/>
                                    </p:animMotion>
                                  </p:childTnLst>
                                </p:cTn>
                              </p:par>
                            </p:childTnLst>
                          </p:cTn>
                        </p:par>
                        <p:par>
                          <p:cTn id="37" fill="hold">
                            <p:stCondLst>
                              <p:cond delay="13500"/>
                            </p:stCondLst>
                            <p:childTnLst>
                              <p:par>
                                <p:cTn id="38" presetID="1" presetClass="exit" presetSubtype="0" fill="hold" nodeType="afterEffect">
                                  <p:stCondLst>
                                    <p:cond delay="1000"/>
                                  </p:stCondLst>
                                  <p:childTnLst>
                                    <p:set>
                                      <p:cBhvr>
                                        <p:cTn id="39" dur="1" fill="hold">
                                          <p:stCondLst>
                                            <p:cond delay="0"/>
                                          </p:stCondLst>
                                        </p:cTn>
                                        <p:tgtEl>
                                          <p:spTgt spid="5"/>
                                        </p:tgtEl>
                                        <p:attrNameLst>
                                          <p:attrName>style.visibility</p:attrName>
                                        </p:attrNameLst>
                                      </p:cBhvr>
                                      <p:to>
                                        <p:strVal val="hidden"/>
                                      </p:to>
                                    </p:set>
                                  </p:childTnLst>
                                </p:cTn>
                              </p:par>
                            </p:childTnLst>
                          </p:cTn>
                        </p:par>
                        <p:par>
                          <p:cTn id="40" fill="hold">
                            <p:stCondLst>
                              <p:cond delay="14500"/>
                            </p:stCondLst>
                            <p:childTnLst>
                              <p:par>
                                <p:cTn id="41" presetID="10" presetClass="exit" presetSubtype="0" fill="hold" nodeType="afterEffect">
                                  <p:stCondLst>
                                    <p:cond delay="250"/>
                                  </p:stCondLst>
                                  <p:childTnLst>
                                    <p:animEffect transition="out" filter="fade">
                                      <p:cBhvr>
                                        <p:cTn id="42" dur="10"/>
                                        <p:tgtEl>
                                          <p:spTgt spid="28"/>
                                        </p:tgtEl>
                                      </p:cBhvr>
                                    </p:animEffect>
                                    <p:set>
                                      <p:cBhvr>
                                        <p:cTn id="43" dur="1" fill="hold">
                                          <p:stCondLst>
                                            <p:cond delay="9"/>
                                          </p:stCondLst>
                                        </p:cTn>
                                        <p:tgtEl>
                                          <p:spTgt spid="28"/>
                                        </p:tgtEl>
                                        <p:attrNameLst>
                                          <p:attrName>style.visibility</p:attrName>
                                        </p:attrNameLst>
                                      </p:cBhvr>
                                      <p:to>
                                        <p:strVal val="hidden"/>
                                      </p:to>
                                    </p:set>
                                  </p:childTnLst>
                                </p:cTn>
                              </p:par>
                            </p:childTnLst>
                          </p:cTn>
                        </p:par>
                        <p:par>
                          <p:cTn id="44" fill="hold">
                            <p:stCondLst>
                              <p:cond delay="14760"/>
                            </p:stCondLst>
                            <p:childTnLst>
                              <p:par>
                                <p:cTn id="45" presetID="42" presetClass="path" presetSubtype="0" accel="50000" decel="50000" fill="hold" nodeType="afterEffect">
                                  <p:stCondLst>
                                    <p:cond delay="0"/>
                                  </p:stCondLst>
                                  <p:childTnLst>
                                    <p:animMotion origin="layout" path="M -3.61111E-6 2.59259E-6 L -0.60833 -0.00023 " pathEditMode="relative" rAng="0" ptsTypes="AA">
                                      <p:cBhvr>
                                        <p:cTn id="46" dur="2000" fill="hold"/>
                                        <p:tgtEl>
                                          <p:spTgt spid="22"/>
                                        </p:tgtEl>
                                        <p:attrNameLst>
                                          <p:attrName>ppt_x</p:attrName>
                                          <p:attrName>ppt_y</p:attrName>
                                        </p:attrNameLst>
                                      </p:cBhvr>
                                      <p:rCtr x="-30417" y="-23"/>
                                    </p:animMotion>
                                  </p:childTnLst>
                                </p:cTn>
                              </p:par>
                            </p:childTnLst>
                          </p:cTn>
                        </p:par>
                        <p:par>
                          <p:cTn id="47" fill="hold">
                            <p:stCondLst>
                              <p:cond delay="16760"/>
                            </p:stCondLst>
                            <p:childTnLst>
                              <p:par>
                                <p:cTn id="48" presetID="42" presetClass="path" presetSubtype="0" accel="50000" decel="50000" fill="hold" grpId="0" nodeType="afterEffect">
                                  <p:stCondLst>
                                    <p:cond delay="0"/>
                                  </p:stCondLst>
                                  <p:childTnLst>
                                    <p:animMotion origin="layout" path="M -2.77556E-17 1.11111E-6 L 1 -0.00139 " pathEditMode="relative" rAng="0" ptsTypes="AA">
                                      <p:cBhvr>
                                        <p:cTn id="49" dur="2000" fill="hold"/>
                                        <p:tgtEl>
                                          <p:spTgt spid="26"/>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rawing of a cartoon character&#10;&#10;Description automatically generated">
            <a:extLst>
              <a:ext uri="{FF2B5EF4-FFF2-40B4-BE49-F238E27FC236}">
                <a16:creationId xmlns:a16="http://schemas.microsoft.com/office/drawing/2014/main" id="{A1240590-BE17-4645-A822-47C27B8EBD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003" y="1289110"/>
            <a:ext cx="2170147" cy="4692590"/>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38" name="Group 37"/>
          <p:cNvGrpSpPr/>
          <p:nvPr/>
        </p:nvGrpSpPr>
        <p:grpSpPr>
          <a:xfrm>
            <a:off x="2206095" y="40190"/>
            <a:ext cx="4934934" cy="1731599"/>
            <a:chOff x="3854727" y="219308"/>
            <a:chExt cx="4664926" cy="1731599"/>
          </a:xfrm>
          <a:solidFill>
            <a:schemeClr val="bg1"/>
          </a:solidFill>
        </p:grpSpPr>
        <p:sp>
          <p:nvSpPr>
            <p:cNvPr id="39" name="Rounded Rectangular Callout 38"/>
            <p:cNvSpPr/>
            <p:nvPr/>
          </p:nvSpPr>
          <p:spPr>
            <a:xfrm>
              <a:off x="3854727" y="219308"/>
              <a:ext cx="4495800" cy="1731599"/>
            </a:xfrm>
            <a:prstGeom prst="wedgeRoundRectCallout">
              <a:avLst>
                <a:gd name="adj1" fmla="val 65396"/>
                <a:gd name="adj2" fmla="val 843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54727" y="382780"/>
              <a:ext cx="4664926" cy="1477328"/>
            </a:xfrm>
            <a:prstGeom prst="rect">
              <a:avLst/>
            </a:prstGeom>
            <a:noFill/>
          </p:spPr>
          <p:txBody>
            <a:bodyPr wrap="square" rtlCol="0">
              <a:spAutoFit/>
            </a:bodyPr>
            <a:lstStyle/>
            <a:p>
              <a:pPr algn="ctr"/>
              <a:r>
                <a:rPr lang="en-GB" sz="3000" b="1" dirty="0">
                  <a:latin typeface="Comic Sans MS" panose="030F0702030302020204" pitchFamily="66" charset="0"/>
                </a:rPr>
                <a:t>What sort of a king do you think </a:t>
              </a:r>
              <a:r>
                <a:rPr lang="en-GB" sz="3000" b="1" dirty="0">
                  <a:solidFill>
                    <a:srgbClr val="0000CC"/>
                  </a:solidFill>
                  <a:latin typeface="Comic Sans MS" panose="030F0702030302020204" pitchFamily="66" charset="0"/>
                </a:rPr>
                <a:t>Jehoshaphat</a:t>
              </a:r>
              <a:r>
                <a:rPr lang="en-GB" sz="3000" b="1" dirty="0">
                  <a:latin typeface="Comic Sans MS" panose="030F0702030302020204" pitchFamily="66" charset="0"/>
                </a:rPr>
                <a:t> was?</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3" name="TextBox 12">
            <a:extLst>
              <a:ext uri="{FF2B5EF4-FFF2-40B4-BE49-F238E27FC236}">
                <a16:creationId xmlns:a16="http://schemas.microsoft.com/office/drawing/2014/main" id="{8570A946-750B-4775-824C-27FFD7900E3A}"/>
              </a:ext>
            </a:extLst>
          </p:cNvPr>
          <p:cNvSpPr txBox="1"/>
          <p:nvPr/>
        </p:nvSpPr>
        <p:spPr>
          <a:xfrm>
            <a:off x="-19050" y="6438840"/>
            <a:ext cx="3735318" cy="400110"/>
          </a:xfrm>
          <a:prstGeom prst="rect">
            <a:avLst/>
          </a:prstGeom>
          <a:noFill/>
        </p:spPr>
        <p:txBody>
          <a:bodyPr wrap="none" rtlCol="0">
            <a:spAutoFit/>
          </a:bodyPr>
          <a:lstStyle/>
          <a:p>
            <a:r>
              <a:rPr lang="en-US" sz="1000" dirty="0"/>
              <a:t>Original images from </a:t>
            </a:r>
          </a:p>
          <a:p>
            <a:r>
              <a:rPr lang="en-GB" sz="1000" dirty="0">
                <a:hlinkClick r:id="rId6"/>
              </a:rPr>
              <a:t>https://www.youtube.com/channel/UCEbM1vIWVubIANRR54YuS0g</a:t>
            </a:r>
            <a:endParaRPr lang="en-GB" sz="1000" dirty="0"/>
          </a:p>
        </p:txBody>
      </p:sp>
      <p:grpSp>
        <p:nvGrpSpPr>
          <p:cNvPr id="14" name="Group 13">
            <a:extLst>
              <a:ext uri="{FF2B5EF4-FFF2-40B4-BE49-F238E27FC236}">
                <a16:creationId xmlns:a16="http://schemas.microsoft.com/office/drawing/2014/main" id="{4BCEA1AB-7580-4507-A038-4D1A86DABBD4}"/>
              </a:ext>
            </a:extLst>
          </p:cNvPr>
          <p:cNvGrpSpPr/>
          <p:nvPr/>
        </p:nvGrpSpPr>
        <p:grpSpPr>
          <a:xfrm>
            <a:off x="2388654" y="3302487"/>
            <a:ext cx="4449203" cy="2090184"/>
            <a:chOff x="3854727" y="219308"/>
            <a:chExt cx="4794910" cy="1938992"/>
          </a:xfrm>
          <a:solidFill>
            <a:schemeClr val="bg1"/>
          </a:solidFill>
        </p:grpSpPr>
        <p:sp>
          <p:nvSpPr>
            <p:cNvPr id="15" name="Rounded Rectangular Callout 38">
              <a:extLst>
                <a:ext uri="{FF2B5EF4-FFF2-40B4-BE49-F238E27FC236}">
                  <a16:creationId xmlns:a16="http://schemas.microsoft.com/office/drawing/2014/main" id="{E168076D-268F-46AF-9267-57AF996EFDCB}"/>
                </a:ext>
              </a:extLst>
            </p:cNvPr>
            <p:cNvSpPr/>
            <p:nvPr/>
          </p:nvSpPr>
          <p:spPr>
            <a:xfrm>
              <a:off x="3854727" y="219308"/>
              <a:ext cx="4495800" cy="1938992"/>
            </a:xfrm>
            <a:prstGeom prst="wedgeRoundRectCallout">
              <a:avLst>
                <a:gd name="adj1" fmla="val 76244"/>
                <a:gd name="adj2" fmla="val -9083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5A62EAF9-FDD9-4173-8950-8B522C8CE628}"/>
                </a:ext>
              </a:extLst>
            </p:cNvPr>
            <p:cNvSpPr txBox="1"/>
            <p:nvPr/>
          </p:nvSpPr>
          <p:spPr>
            <a:xfrm>
              <a:off x="3984711" y="306779"/>
              <a:ext cx="4664926" cy="1798736"/>
            </a:xfrm>
            <a:prstGeom prst="rect">
              <a:avLst/>
            </a:prstGeom>
            <a:noFill/>
          </p:spPr>
          <p:txBody>
            <a:bodyPr wrap="square" rtlCol="0">
              <a:spAutoFit/>
            </a:bodyPr>
            <a:lstStyle/>
            <a:p>
              <a:pPr algn="ctr"/>
              <a:r>
                <a:rPr lang="en-GB" sz="3000" b="1" dirty="0">
                  <a:latin typeface="Comic Sans MS" panose="030F0702030302020204" pitchFamily="66" charset="0"/>
                </a:rPr>
                <a:t>What things did </a:t>
              </a:r>
              <a:r>
                <a:rPr lang="en-GB" sz="3000" b="1" dirty="0">
                  <a:solidFill>
                    <a:srgbClr val="0000CC"/>
                  </a:solidFill>
                  <a:latin typeface="Comic Sans MS" panose="030F0702030302020204" pitchFamily="66" charset="0"/>
                </a:rPr>
                <a:t>Jehoshaphat</a:t>
              </a:r>
              <a:r>
                <a:rPr lang="en-GB" sz="3000" b="1" dirty="0">
                  <a:latin typeface="Comic Sans MS" panose="030F0702030302020204" pitchFamily="66" charset="0"/>
                </a:rPr>
                <a:t> do to show he chose to follow God?</a:t>
              </a:r>
            </a:p>
          </p:txBody>
        </p:sp>
      </p:grpSp>
      <p:grpSp>
        <p:nvGrpSpPr>
          <p:cNvPr id="17" name="Group 16">
            <a:extLst>
              <a:ext uri="{FF2B5EF4-FFF2-40B4-BE49-F238E27FC236}">
                <a16:creationId xmlns:a16="http://schemas.microsoft.com/office/drawing/2014/main" id="{2DA97113-517F-4704-A17A-3AB2CFAFCC8F}"/>
              </a:ext>
            </a:extLst>
          </p:cNvPr>
          <p:cNvGrpSpPr/>
          <p:nvPr/>
        </p:nvGrpSpPr>
        <p:grpSpPr>
          <a:xfrm>
            <a:off x="2206094" y="19050"/>
            <a:ext cx="4756019" cy="1731599"/>
            <a:chOff x="3854727" y="219308"/>
            <a:chExt cx="4495800" cy="1731599"/>
          </a:xfrm>
          <a:solidFill>
            <a:schemeClr val="bg1"/>
          </a:solidFill>
        </p:grpSpPr>
        <p:sp>
          <p:nvSpPr>
            <p:cNvPr id="18" name="Rounded Rectangular Callout 38">
              <a:extLst>
                <a:ext uri="{FF2B5EF4-FFF2-40B4-BE49-F238E27FC236}">
                  <a16:creationId xmlns:a16="http://schemas.microsoft.com/office/drawing/2014/main" id="{CCC0D236-01E9-4EF5-9B27-1D6839CC3BE2}"/>
                </a:ext>
              </a:extLst>
            </p:cNvPr>
            <p:cNvSpPr/>
            <p:nvPr/>
          </p:nvSpPr>
          <p:spPr>
            <a:xfrm>
              <a:off x="3854727" y="219308"/>
              <a:ext cx="4495800" cy="1731599"/>
            </a:xfrm>
            <a:prstGeom prst="wedgeRoundRectCallout">
              <a:avLst>
                <a:gd name="adj1" fmla="val 65396"/>
                <a:gd name="adj2" fmla="val 843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E9C7612-22CD-46F7-92D9-E83D8A7482E1}"/>
                </a:ext>
              </a:extLst>
            </p:cNvPr>
            <p:cNvSpPr txBox="1"/>
            <p:nvPr/>
          </p:nvSpPr>
          <p:spPr>
            <a:xfrm>
              <a:off x="4258769" y="628784"/>
              <a:ext cx="4091758" cy="1015663"/>
            </a:xfrm>
            <a:prstGeom prst="rect">
              <a:avLst/>
            </a:prstGeom>
            <a:noFill/>
          </p:spPr>
          <p:txBody>
            <a:bodyPr wrap="square" rtlCol="0">
              <a:spAutoFit/>
            </a:bodyPr>
            <a:lstStyle/>
            <a:p>
              <a:pPr algn="ctr"/>
              <a:r>
                <a:rPr lang="en-GB" sz="3000" b="1" dirty="0">
                  <a:latin typeface="Comic Sans MS" panose="030F0702030302020204" pitchFamily="66" charset="0"/>
                </a:rPr>
                <a:t>Let’s read a bit from the Bible.</a:t>
              </a:r>
            </a:p>
          </p:txBody>
        </p:sp>
      </p:grpSp>
    </p:spTree>
    <p:extLst>
      <p:ext uri="{BB962C8B-B14F-4D97-AF65-F5344CB8AC3E}">
        <p14:creationId xmlns:p14="http://schemas.microsoft.com/office/powerpoint/2010/main" val="34174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22" presetClass="entr" presetSubtype="2" fill="hold" nodeType="afterEffect">
                                  <p:stCondLst>
                                    <p:cond delay="4000"/>
                                  </p:stCondLst>
                                  <p:childTnLst>
                                    <p:set>
                                      <p:cBhvr>
                                        <p:cTn id="10" dur="1" fill="hold">
                                          <p:stCondLst>
                                            <p:cond delay="0"/>
                                          </p:stCondLst>
                                        </p:cTn>
                                        <p:tgtEl>
                                          <p:spTgt spid="14"/>
                                        </p:tgtEl>
                                        <p:attrNameLst>
                                          <p:attrName>style.visibility</p:attrName>
                                        </p:attrNameLst>
                                      </p:cBhvr>
                                      <p:to>
                                        <p:strVal val="visible"/>
                                      </p:to>
                                    </p:set>
                                    <p:animEffect transition="in" filter="wipe(right)">
                                      <p:cBhvr>
                                        <p:cTn id="11" dur="1000"/>
                                        <p:tgtEl>
                                          <p:spTgt spid="14"/>
                                        </p:tgtEl>
                                      </p:cBhvr>
                                    </p:animEffect>
                                  </p:childTnLst>
                                </p:cTn>
                              </p:par>
                            </p:childTnLst>
                          </p:cTn>
                        </p:par>
                        <p:par>
                          <p:cTn id="12" fill="hold">
                            <p:stCondLst>
                              <p:cond delay="6000"/>
                            </p:stCondLst>
                            <p:childTnLst>
                              <p:par>
                                <p:cTn id="13" presetID="1" presetClass="exit" presetSubtype="0" fill="hold" nodeType="afterEffect">
                                  <p:stCondLst>
                                    <p:cond delay="3000"/>
                                  </p:stCondLst>
                                  <p:childTnLst>
                                    <p:set>
                                      <p:cBhvr>
                                        <p:cTn id="14" dur="1" fill="hold">
                                          <p:stCondLst>
                                            <p:cond delay="0"/>
                                          </p:stCondLst>
                                        </p:cTn>
                                        <p:tgtEl>
                                          <p:spTgt spid="38"/>
                                        </p:tgtEl>
                                        <p:attrNameLst>
                                          <p:attrName>style.visibility</p:attrName>
                                        </p:attrNameLst>
                                      </p:cBhvr>
                                      <p:to>
                                        <p:strVal val="hidden"/>
                                      </p:to>
                                    </p:set>
                                  </p:childTnLst>
                                </p:cTn>
                              </p:par>
                            </p:childTnLst>
                          </p:cTn>
                        </p:par>
                        <p:par>
                          <p:cTn id="15" fill="hold">
                            <p:stCondLst>
                              <p:cond delay="9000"/>
                            </p:stCondLst>
                            <p:childTnLst>
                              <p:par>
                                <p:cTn id="16" presetID="22" presetClass="entr" presetSubtype="2" fill="hold" nodeType="afterEffect">
                                  <p:stCondLst>
                                    <p:cond delay="250"/>
                                  </p:stCondLst>
                                  <p:childTnLst>
                                    <p:set>
                                      <p:cBhvr>
                                        <p:cTn id="17" dur="1" fill="hold">
                                          <p:stCondLst>
                                            <p:cond delay="0"/>
                                          </p:stCondLst>
                                        </p:cTn>
                                        <p:tgtEl>
                                          <p:spTgt spid="17"/>
                                        </p:tgtEl>
                                        <p:attrNameLst>
                                          <p:attrName>style.visibility</p:attrName>
                                        </p:attrNameLst>
                                      </p:cBhvr>
                                      <p:to>
                                        <p:strVal val="visible"/>
                                      </p:to>
                                    </p:set>
                                    <p:animEffect transition="in" filter="wipe(right)">
                                      <p:cBhvr>
                                        <p:cTn id="18" dur="1000"/>
                                        <p:tgtEl>
                                          <p:spTgt spid="17"/>
                                        </p:tgtEl>
                                      </p:cBhvr>
                                    </p:animEffect>
                                  </p:childTnLst>
                                </p:cTn>
                              </p:par>
                            </p:childTnLst>
                          </p:cTn>
                        </p:par>
                        <p:par>
                          <p:cTn id="19" fill="hold">
                            <p:stCondLst>
                              <p:cond delay="10250"/>
                            </p:stCondLst>
                            <p:childTnLst>
                              <p:par>
                                <p:cTn id="20" presetID="42" presetClass="path" presetSubtype="0" accel="50000" decel="50000" fill="hold" grpId="0" nodeType="afterEffect">
                                  <p:stCondLst>
                                    <p:cond delay="500"/>
                                  </p:stCondLst>
                                  <p:childTnLst>
                                    <p:animMotion origin="layout" path="M 3.33333E-6 1.11111E-6 L 1 -0.00139 " pathEditMode="relative" rAng="0" ptsTypes="AA">
                                      <p:cBhvr>
                                        <p:cTn id="21"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166339"/>
            <a:ext cx="5997155" cy="584775"/>
          </a:xfrm>
          <a:prstGeom prst="rect">
            <a:avLst/>
          </a:prstGeom>
        </p:spPr>
        <p:txBody>
          <a:bodyPr wrap="none">
            <a:spAutoFit/>
          </a:bodyPr>
          <a:lstStyle/>
          <a:p>
            <a:r>
              <a:rPr lang="en-GB" sz="3200" b="1" dirty="0">
                <a:solidFill>
                  <a:srgbClr val="FF0000"/>
                </a:solidFill>
                <a:latin typeface="Comic Sans MS" panose="030F0702030302020204" pitchFamily="66" charset="0"/>
              </a:rPr>
              <a:t>2 Chronicles 20 verses 1 - 4</a:t>
            </a:r>
          </a:p>
        </p:txBody>
      </p:sp>
      <p:sp>
        <p:nvSpPr>
          <p:cNvPr id="5" name="Rectangle 4"/>
          <p:cNvSpPr/>
          <p:nvPr/>
        </p:nvSpPr>
        <p:spPr>
          <a:xfrm>
            <a:off x="152400" y="858387"/>
            <a:ext cx="7620000" cy="5755422"/>
          </a:xfrm>
          <a:prstGeom prst="rect">
            <a:avLst/>
          </a:prstGeom>
        </p:spPr>
        <p:txBody>
          <a:bodyPr wrap="square">
            <a:spAutoFit/>
          </a:bodyPr>
          <a:lstStyle/>
          <a:p>
            <a:r>
              <a:rPr lang="en-US" sz="2400" dirty="0">
                <a:solidFill>
                  <a:srgbClr val="000000"/>
                </a:solidFill>
                <a:latin typeface="Comic Sans MS" panose="030F0702030302020204" pitchFamily="66" charset="0"/>
              </a:rPr>
              <a:t>Later some people came to start a war with Jehoshaphat. They were the Moabites, Ammonites and some </a:t>
            </a:r>
            <a:r>
              <a:rPr lang="en-US" sz="2400" dirty="0" err="1">
                <a:solidFill>
                  <a:srgbClr val="000000"/>
                </a:solidFill>
                <a:latin typeface="Comic Sans MS" panose="030F0702030302020204" pitchFamily="66" charset="0"/>
              </a:rPr>
              <a:t>Meunites</a:t>
            </a:r>
            <a:r>
              <a:rPr lang="en-US" sz="2400" dirty="0">
                <a:solidFill>
                  <a:srgbClr val="000000"/>
                </a:solidFill>
                <a:latin typeface="Comic Sans MS" panose="030F0702030302020204" pitchFamily="66" charset="0"/>
              </a:rPr>
              <a:t>.</a:t>
            </a:r>
            <a:r>
              <a:rPr lang="en-US" sz="2400" b="1" baseline="30000" dirty="0">
                <a:solidFill>
                  <a:srgbClr val="000000"/>
                </a:solidFill>
                <a:latin typeface="Comic Sans MS" panose="030F0702030302020204" pitchFamily="66" charset="0"/>
              </a:rPr>
              <a:t> </a:t>
            </a:r>
            <a:r>
              <a:rPr lang="en-US" sz="2400" dirty="0">
                <a:solidFill>
                  <a:srgbClr val="000000"/>
                </a:solidFill>
                <a:latin typeface="Comic Sans MS" panose="030F0702030302020204" pitchFamily="66" charset="0"/>
              </a:rPr>
              <a:t>Some men came and told Jehoshaphat, “A large army is coming </a:t>
            </a:r>
          </a:p>
          <a:p>
            <a:r>
              <a:rPr lang="en-US" sz="2400" dirty="0">
                <a:solidFill>
                  <a:srgbClr val="000000"/>
                </a:solidFill>
                <a:latin typeface="Comic Sans MS" panose="030F0702030302020204" pitchFamily="66" charset="0"/>
              </a:rPr>
              <a:t>against you from Edom. They are </a:t>
            </a:r>
          </a:p>
          <a:p>
            <a:r>
              <a:rPr lang="en-US" sz="2400" dirty="0">
                <a:solidFill>
                  <a:srgbClr val="000000"/>
                </a:solidFill>
                <a:latin typeface="Comic Sans MS" panose="030F0702030302020204" pitchFamily="66" charset="0"/>
              </a:rPr>
              <a:t>coming from the other side of the Dead</a:t>
            </a:r>
          </a:p>
          <a:p>
            <a:r>
              <a:rPr lang="en-US" sz="2400" dirty="0">
                <a:solidFill>
                  <a:srgbClr val="000000"/>
                </a:solidFill>
                <a:latin typeface="Comic Sans MS" panose="030F0702030302020204" pitchFamily="66" charset="0"/>
              </a:rPr>
              <a:t>Sea. They are already in </a:t>
            </a:r>
            <a:r>
              <a:rPr lang="en-US" sz="2400" dirty="0" err="1">
                <a:solidFill>
                  <a:srgbClr val="000000"/>
                </a:solidFill>
                <a:latin typeface="Comic Sans MS" panose="030F0702030302020204" pitchFamily="66" charset="0"/>
              </a:rPr>
              <a:t>Hazazon</a:t>
            </a:r>
            <a:r>
              <a:rPr lang="en-US" sz="2400" dirty="0">
                <a:solidFill>
                  <a:srgbClr val="000000"/>
                </a:solidFill>
                <a:latin typeface="Comic Sans MS" panose="030F0702030302020204" pitchFamily="66" charset="0"/>
              </a:rPr>
              <a:t> Tamar!”</a:t>
            </a:r>
          </a:p>
          <a:p>
            <a:r>
              <a:rPr lang="en-US" sz="2400" dirty="0">
                <a:solidFill>
                  <a:srgbClr val="000000"/>
                </a:solidFill>
                <a:latin typeface="Comic Sans MS" panose="030F0702030302020204" pitchFamily="66" charset="0"/>
              </a:rPr>
              <a:t>(</a:t>
            </a:r>
            <a:r>
              <a:rPr lang="en-US" sz="2400" dirty="0" err="1">
                <a:solidFill>
                  <a:srgbClr val="000000"/>
                </a:solidFill>
                <a:latin typeface="Comic Sans MS" panose="030F0702030302020204" pitchFamily="66" charset="0"/>
              </a:rPr>
              <a:t>Hazazon</a:t>
            </a:r>
            <a:r>
              <a:rPr lang="en-US" sz="2400" dirty="0">
                <a:solidFill>
                  <a:srgbClr val="000000"/>
                </a:solidFill>
                <a:latin typeface="Comic Sans MS" panose="030F0702030302020204" pitchFamily="66" charset="0"/>
              </a:rPr>
              <a:t> Tamar is also called </a:t>
            </a:r>
            <a:r>
              <a:rPr lang="en-US" sz="2400" dirty="0" err="1">
                <a:solidFill>
                  <a:srgbClr val="000000"/>
                </a:solidFill>
                <a:latin typeface="Comic Sans MS" panose="030F0702030302020204" pitchFamily="66" charset="0"/>
              </a:rPr>
              <a:t>En</a:t>
            </a:r>
            <a:r>
              <a:rPr lang="en-US" sz="2400" dirty="0">
                <a:solidFill>
                  <a:srgbClr val="000000"/>
                </a:solidFill>
                <a:latin typeface="Comic Sans MS" panose="030F0702030302020204" pitchFamily="66" charset="0"/>
              </a:rPr>
              <a:t> </a:t>
            </a:r>
            <a:r>
              <a:rPr lang="en-US" sz="2400" dirty="0" err="1">
                <a:solidFill>
                  <a:srgbClr val="000000"/>
                </a:solidFill>
                <a:latin typeface="Comic Sans MS" panose="030F0702030302020204" pitchFamily="66" charset="0"/>
              </a:rPr>
              <a:t>Gedi</a:t>
            </a:r>
            <a:r>
              <a:rPr lang="en-US" sz="2400" dirty="0">
                <a:solidFill>
                  <a:srgbClr val="000000"/>
                </a:solidFill>
                <a:latin typeface="Comic Sans MS" panose="030F0702030302020204" pitchFamily="66" charset="0"/>
              </a:rPr>
              <a:t>). Jehoshaphat was afraid. So he decided to ask the Lord what to do. He announced that no one in </a:t>
            </a:r>
          </a:p>
          <a:p>
            <a:r>
              <a:rPr lang="en-US" sz="2400" dirty="0">
                <a:solidFill>
                  <a:srgbClr val="000000"/>
                </a:solidFill>
                <a:latin typeface="Comic Sans MS" panose="030F0702030302020204" pitchFamily="66" charset="0"/>
              </a:rPr>
              <a:t>Judah should eat during this special time of prayer to God. The people of Judah came together to ask the Lord for help. They came from every town in Judah to ask for his help.</a:t>
            </a:r>
            <a:endParaRPr lang="en-GB" sz="2400" dirty="0">
              <a:latin typeface="Comic Sans MS" panose="030F0702030302020204" pitchFamily="66" charset="0"/>
            </a:endParaRPr>
          </a:p>
          <a:p>
            <a:endParaRPr lang="en-GB" sz="3200" dirty="0">
              <a:latin typeface="Comic Sans MS" panose="030F0702030302020204" pitchFamily="66" charset="0"/>
            </a:endParaRPr>
          </a:p>
        </p:txBody>
      </p:sp>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9896" y="1528596"/>
            <a:ext cx="3066752" cy="4415004"/>
          </a:xfrm>
          <a:prstGeom prst="rect">
            <a:avLst/>
          </a:prstGeom>
        </p:spPr>
      </p:pic>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rId4" action="ppaction://hlinksldjump"/>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5E-6 4.07407E-6 L -0.38855 -0.00024 " pathEditMode="relative" rAng="0" ptsTypes="AA">
                                      <p:cBhvr>
                                        <p:cTn id="6" dur="2000" fill="hold"/>
                                        <p:tgtEl>
                                          <p:spTgt spid="10"/>
                                        </p:tgtEl>
                                        <p:attrNameLst>
                                          <p:attrName>ppt_x</p:attrName>
                                          <p:attrName>ppt_y</p:attrName>
                                        </p:attrNameLst>
                                      </p:cBhvr>
                                      <p:rCtr x="-19427" y="-23"/>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rawing of a cartoon character&#10;&#10;Description automatically generated">
            <a:extLst>
              <a:ext uri="{FF2B5EF4-FFF2-40B4-BE49-F238E27FC236}">
                <a16:creationId xmlns:a16="http://schemas.microsoft.com/office/drawing/2014/main" id="{25527BB2-6F04-432A-BE1C-84569E066E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003" y="1289110"/>
            <a:ext cx="2170147" cy="4692590"/>
          </a:xfrm>
          <a:prstGeom prst="rect">
            <a:avLst/>
          </a:prstGeom>
        </p:spPr>
      </p:pic>
      <p:pic>
        <p:nvPicPr>
          <p:cNvPr id="10" name="Picture 9" descr="A picture containing toy&#10;&#10;Description automatically generated">
            <a:extLst>
              <a:ext uri="{FF2B5EF4-FFF2-40B4-BE49-F238E27FC236}">
                <a16:creationId xmlns:a16="http://schemas.microsoft.com/office/drawing/2014/main" id="{85B997DE-2121-48AF-AC3F-E001011B2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4686" y="1542098"/>
            <a:ext cx="2609314" cy="4383404"/>
          </a:xfrm>
          <a:prstGeom prst="rect">
            <a:avLst/>
          </a:prstGeom>
        </p:spPr>
      </p:pic>
      <p:grpSp>
        <p:nvGrpSpPr>
          <p:cNvPr id="28" name="Group 27">
            <a:extLst>
              <a:ext uri="{FF2B5EF4-FFF2-40B4-BE49-F238E27FC236}">
                <a16:creationId xmlns:a16="http://schemas.microsoft.com/office/drawing/2014/main" id="{F93A32A9-9E7D-486B-BBDD-BAF3C20EE031}"/>
              </a:ext>
            </a:extLst>
          </p:cNvPr>
          <p:cNvGrpSpPr/>
          <p:nvPr/>
        </p:nvGrpSpPr>
        <p:grpSpPr>
          <a:xfrm>
            <a:off x="2137739" y="40190"/>
            <a:ext cx="4934934" cy="1731599"/>
            <a:chOff x="3788171" y="219308"/>
            <a:chExt cx="4664926" cy="1731599"/>
          </a:xfrm>
          <a:solidFill>
            <a:schemeClr val="bg1"/>
          </a:solidFill>
        </p:grpSpPr>
        <p:sp>
          <p:nvSpPr>
            <p:cNvPr id="29" name="Rounded Rectangular Callout 38">
              <a:extLst>
                <a:ext uri="{FF2B5EF4-FFF2-40B4-BE49-F238E27FC236}">
                  <a16:creationId xmlns:a16="http://schemas.microsoft.com/office/drawing/2014/main" id="{91006DA7-78A0-48EA-AEBE-31B00AFD9861}"/>
                </a:ext>
              </a:extLst>
            </p:cNvPr>
            <p:cNvSpPr/>
            <p:nvPr/>
          </p:nvSpPr>
          <p:spPr>
            <a:xfrm>
              <a:off x="3854727" y="219308"/>
              <a:ext cx="4495800" cy="1731599"/>
            </a:xfrm>
            <a:prstGeom prst="wedgeRoundRectCallout">
              <a:avLst>
                <a:gd name="adj1" fmla="val 65396"/>
                <a:gd name="adj2" fmla="val 843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9B5CB611-2220-4203-BE38-79F25E3D4860}"/>
                </a:ext>
              </a:extLst>
            </p:cNvPr>
            <p:cNvSpPr txBox="1"/>
            <p:nvPr/>
          </p:nvSpPr>
          <p:spPr>
            <a:xfrm>
              <a:off x="3788171" y="330079"/>
              <a:ext cx="4664926" cy="147732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Jehoshaphat</a:t>
              </a:r>
              <a:r>
                <a:rPr lang="en-GB" sz="3000" b="1" dirty="0">
                  <a:latin typeface="Comic Sans MS" panose="030F0702030302020204" pitchFamily="66" charset="0"/>
                </a:rPr>
                <a:t> was afraid, BUT he knew what he should do.</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rId5" action="ppaction://hlinksldjump"/>
            <a:extLst>
              <a:ext uri="{FF2B5EF4-FFF2-40B4-BE49-F238E27FC236}">
                <a16:creationId xmlns:a16="http://schemas.microsoft.com/office/drawing/2014/main" id="{5098914E-A8C2-4234-9CFE-B762118F8897}"/>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13" name="Group 12">
            <a:extLst>
              <a:ext uri="{FF2B5EF4-FFF2-40B4-BE49-F238E27FC236}">
                <a16:creationId xmlns:a16="http://schemas.microsoft.com/office/drawing/2014/main" id="{0614CF5A-77A2-43F6-A281-3F8AA7B059E1}"/>
              </a:ext>
            </a:extLst>
          </p:cNvPr>
          <p:cNvGrpSpPr/>
          <p:nvPr/>
        </p:nvGrpSpPr>
        <p:grpSpPr>
          <a:xfrm>
            <a:off x="2384821" y="2362200"/>
            <a:ext cx="4149865" cy="2590800"/>
            <a:chOff x="3788171" y="219308"/>
            <a:chExt cx="4664926" cy="2049763"/>
          </a:xfrm>
          <a:solidFill>
            <a:schemeClr val="bg1"/>
          </a:solidFill>
        </p:grpSpPr>
        <p:sp>
          <p:nvSpPr>
            <p:cNvPr id="15" name="Rounded Rectangular Callout 38">
              <a:extLst>
                <a:ext uri="{FF2B5EF4-FFF2-40B4-BE49-F238E27FC236}">
                  <a16:creationId xmlns:a16="http://schemas.microsoft.com/office/drawing/2014/main" id="{479889D5-A3E6-4F30-BC70-E3C8F69A303B}"/>
                </a:ext>
              </a:extLst>
            </p:cNvPr>
            <p:cNvSpPr/>
            <p:nvPr/>
          </p:nvSpPr>
          <p:spPr>
            <a:xfrm>
              <a:off x="3854727" y="219308"/>
              <a:ext cx="4495800" cy="1731599"/>
            </a:xfrm>
            <a:prstGeom prst="wedgeRoundRectCallout">
              <a:avLst>
                <a:gd name="adj1" fmla="val 79912"/>
                <a:gd name="adj2" fmla="val -489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0B7484D-1810-4669-83C9-3E5AB4D882FC}"/>
                </a:ext>
              </a:extLst>
            </p:cNvPr>
            <p:cNvSpPr txBox="1"/>
            <p:nvPr/>
          </p:nvSpPr>
          <p:spPr>
            <a:xfrm>
              <a:off x="3788171" y="330079"/>
              <a:ext cx="4664926" cy="1938992"/>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Jehoshaphat</a:t>
              </a:r>
              <a:r>
                <a:rPr lang="en-GB" sz="3000" b="1" dirty="0">
                  <a:latin typeface="Comic Sans MS" panose="030F0702030302020204" pitchFamily="66" charset="0"/>
                </a:rPr>
                <a:t> knew that all the people had to turn to God for help.</a:t>
              </a:r>
            </a:p>
          </p:txBody>
        </p:sp>
      </p:grpSp>
      <p:sp>
        <p:nvSpPr>
          <p:cNvPr id="17" name="TextBox 16">
            <a:extLst>
              <a:ext uri="{FF2B5EF4-FFF2-40B4-BE49-F238E27FC236}">
                <a16:creationId xmlns:a16="http://schemas.microsoft.com/office/drawing/2014/main" id="{94352E22-A20E-46A5-93D2-89F19BC6FB81}"/>
              </a:ext>
            </a:extLst>
          </p:cNvPr>
          <p:cNvSpPr txBox="1"/>
          <p:nvPr/>
        </p:nvSpPr>
        <p:spPr>
          <a:xfrm>
            <a:off x="-19050" y="6438840"/>
            <a:ext cx="3735318" cy="400110"/>
          </a:xfrm>
          <a:prstGeom prst="rect">
            <a:avLst/>
          </a:prstGeom>
          <a:noFill/>
        </p:spPr>
        <p:txBody>
          <a:bodyPr wrap="none" rtlCol="0">
            <a:spAutoFit/>
          </a:bodyPr>
          <a:lstStyle/>
          <a:p>
            <a:r>
              <a:rPr lang="en-US" sz="1000" dirty="0"/>
              <a:t>Original images from </a:t>
            </a:r>
          </a:p>
          <a:p>
            <a:r>
              <a:rPr lang="en-GB" sz="1000" dirty="0">
                <a:hlinkClick r:id="rId6"/>
              </a:rPr>
              <a:t>https://www.youtube.com/channel/UCEbM1vIWVubIANRR54YuS0g</a:t>
            </a:r>
            <a:endParaRPr lang="en-GB" sz="1000" dirty="0"/>
          </a:p>
        </p:txBody>
      </p:sp>
    </p:spTree>
    <p:extLst>
      <p:ext uri="{BB962C8B-B14F-4D97-AF65-F5344CB8AC3E}">
        <p14:creationId xmlns:p14="http://schemas.microsoft.com/office/powerpoint/2010/main" val="365972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right)">
                                      <p:cBhvr>
                                        <p:cTn id="7" dur="1000"/>
                                        <p:tgtEl>
                                          <p:spTgt spid="28"/>
                                        </p:tgtEl>
                                      </p:cBhvr>
                                    </p:animEffect>
                                  </p:childTnLst>
                                </p:cTn>
                              </p:par>
                            </p:childTnLst>
                          </p:cTn>
                        </p:par>
                        <p:par>
                          <p:cTn id="8" fill="hold">
                            <p:stCondLst>
                              <p:cond delay="1000"/>
                            </p:stCondLst>
                            <p:childTnLst>
                              <p:par>
                                <p:cTn id="9" presetID="22" presetClass="entr" presetSubtype="2" fill="hold" nodeType="afterEffect">
                                  <p:stCondLst>
                                    <p:cond delay="150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1000"/>
                                        <p:tgtEl>
                                          <p:spTgt spid="13"/>
                                        </p:tgtEl>
                                      </p:cBhvr>
                                    </p:animEffect>
                                  </p:childTnLst>
                                </p:cTn>
                              </p:par>
                            </p:childTnLst>
                          </p:cTn>
                        </p:par>
                        <p:par>
                          <p:cTn id="12" fill="hold">
                            <p:stCondLst>
                              <p:cond delay="3500"/>
                            </p:stCondLst>
                            <p:childTnLst>
                              <p:par>
                                <p:cTn id="13" presetID="42" presetClass="path" presetSubtype="0" accel="50000" decel="50000" fill="hold" grpId="0" nodeType="afterEffect">
                                  <p:stCondLst>
                                    <p:cond delay="4000"/>
                                  </p:stCondLst>
                                  <p:childTnLst>
                                    <p:animMotion origin="layout" path="M 3.33333E-6 1.11111E-6 L 1 -0.00139 " pathEditMode="relative" rAng="0" ptsTypes="AA">
                                      <p:cBhvr>
                                        <p:cTn id="14" dur="20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869</Words>
  <Application>Microsoft Office PowerPoint</Application>
  <PresentationFormat>On-screen Show (4:3)</PresentationFormat>
  <Paragraphs>111</Paragraphs>
  <Slides>21</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Junior Church website page. We hope you enjoy them.  Go to the next page if you want a preview.</vt:lpstr>
      <vt:lpstr>Colouring</vt:lpstr>
      <vt:lpstr>Challenge</vt:lpstr>
      <vt:lpstr>Wordsearch</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444</cp:revision>
  <cp:lastPrinted>2020-02-18T21:45:00Z</cp:lastPrinted>
  <dcterms:created xsi:type="dcterms:W3CDTF">2017-09-14T22:46:00Z</dcterms:created>
  <dcterms:modified xsi:type="dcterms:W3CDTF">2020-03-24T15:05:17Z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