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636" r:id="rId2"/>
    <p:sldId id="637" r:id="rId3"/>
    <p:sldId id="639" r:id="rId4"/>
    <p:sldId id="640" r:id="rId5"/>
    <p:sldId id="660" r:id="rId6"/>
    <p:sldId id="661" r:id="rId7"/>
    <p:sldId id="662" r:id="rId8"/>
    <p:sldId id="663" r:id="rId9"/>
    <p:sldId id="671" r:id="rId10"/>
    <p:sldId id="623" r:id="rId11"/>
    <p:sldId id="624" r:id="rId12"/>
    <p:sldId id="664" r:id="rId13"/>
    <p:sldId id="665" r:id="rId14"/>
    <p:sldId id="666" r:id="rId15"/>
    <p:sldId id="668" r:id="rId16"/>
    <p:sldId id="669" r:id="rId17"/>
    <p:sldId id="670" r:id="rId18"/>
    <p:sldId id="652" r:id="rId19"/>
    <p:sldId id="653" r:id="rId20"/>
    <p:sldId id="654" r:id="rId21"/>
    <p:sldId id="667" r:id="rId22"/>
    <p:sldId id="656" r:id="rId23"/>
    <p:sldId id="658" r:id="rId24"/>
    <p:sldId id="65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64" userDrawn="1">
          <p15:clr>
            <a:srgbClr val="A4A3A4"/>
          </p15:clr>
        </p15:guide>
        <p15:guide id="2" pos="674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yan Hancock" initials="BH" lastIdx="1" clrIdx="0">
    <p:extLst>
      <p:ext uri="{19B8F6BF-5375-455C-9EA6-DF929625EA0E}">
        <p15:presenceInfo xmlns:p15="http://schemas.microsoft.com/office/powerpoint/2012/main" userId="S::bhancock@wstanns.co.uk::f2573701-88e4-42de-a22f-8d3c7c15398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00CC"/>
    <a:srgbClr val="E2E9F6"/>
    <a:srgbClr val="EFC39F"/>
    <a:srgbClr val="F1CCAD"/>
    <a:srgbClr val="FF4B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62" autoAdjust="0"/>
    <p:restoredTop sz="94063" autoAdjust="0"/>
  </p:normalViewPr>
  <p:slideViewPr>
    <p:cSldViewPr snapToGrid="0" showGuides="1">
      <p:cViewPr varScale="1">
        <p:scale>
          <a:sx n="64" d="100"/>
          <a:sy n="64" d="100"/>
        </p:scale>
        <p:origin x="972" y="66"/>
      </p:cViewPr>
      <p:guideLst>
        <p:guide orient="horz" pos="1464"/>
        <p:guide pos="674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5-15T21:59:06.842" idx="1">
    <p:pos x="7912" y="-354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CB2CC5-AE97-4455-85C1-E45326FF10A2}" type="datetimeFigureOut">
              <a:rPr lang="en-GB" smtClean="0"/>
              <a:t>18/05/2021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2B329E-E699-4A6F-823D-0D360937B8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6267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2B329E-E699-4A6F-823D-0D360937B879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4476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7DFCA38-7CE0-4D0D-BB8E-9650B263FD99}"/>
              </a:ext>
            </a:extLst>
          </p:cNvPr>
          <p:cNvGrpSpPr/>
          <p:nvPr userDrawn="1"/>
        </p:nvGrpSpPr>
        <p:grpSpPr>
          <a:xfrm>
            <a:off x="-166255" y="-77316"/>
            <a:ext cx="13283681" cy="6935316"/>
            <a:chOff x="-286329" y="-78722"/>
            <a:chExt cx="27036336" cy="693531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C3E569F-19A6-4F76-8B47-F1BE77C28573}"/>
                </a:ext>
              </a:extLst>
            </p:cNvPr>
            <p:cNvSpPr/>
            <p:nvPr/>
          </p:nvSpPr>
          <p:spPr>
            <a:xfrm>
              <a:off x="-269038" y="-6729"/>
              <a:ext cx="27019045" cy="6863323"/>
            </a:xfrm>
            <a:prstGeom prst="rect">
              <a:avLst/>
            </a:prstGeom>
            <a:solidFill>
              <a:srgbClr val="EFC3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0D451CB-F286-4319-BF40-CEC6AEEE053F}"/>
                </a:ext>
              </a:extLst>
            </p:cNvPr>
            <p:cNvSpPr/>
            <p:nvPr/>
          </p:nvSpPr>
          <p:spPr>
            <a:xfrm>
              <a:off x="-286329" y="-78722"/>
              <a:ext cx="27019044" cy="300325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3283357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7DFCA38-7CE0-4D0D-BB8E-9650B263FD99}"/>
              </a:ext>
            </a:extLst>
          </p:cNvPr>
          <p:cNvGrpSpPr/>
          <p:nvPr userDrawn="1"/>
        </p:nvGrpSpPr>
        <p:grpSpPr>
          <a:xfrm>
            <a:off x="0" y="-77316"/>
            <a:ext cx="13117426" cy="6935316"/>
            <a:chOff x="-286329" y="-78722"/>
            <a:chExt cx="27036336" cy="693531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C3E569F-19A6-4F76-8B47-F1BE77C28573}"/>
                </a:ext>
              </a:extLst>
            </p:cNvPr>
            <p:cNvSpPr/>
            <p:nvPr/>
          </p:nvSpPr>
          <p:spPr>
            <a:xfrm>
              <a:off x="-269038" y="-6729"/>
              <a:ext cx="27019045" cy="6863323"/>
            </a:xfrm>
            <a:prstGeom prst="rect">
              <a:avLst/>
            </a:prstGeom>
            <a:solidFill>
              <a:srgbClr val="F1CC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0D451CB-F286-4319-BF40-CEC6AEEE053F}"/>
                </a:ext>
              </a:extLst>
            </p:cNvPr>
            <p:cNvSpPr/>
            <p:nvPr/>
          </p:nvSpPr>
          <p:spPr>
            <a:xfrm>
              <a:off x="-286329" y="-78722"/>
              <a:ext cx="27019045" cy="300325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971370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7DFCA38-7CE0-4D0D-BB8E-9650B263FD99}"/>
              </a:ext>
            </a:extLst>
          </p:cNvPr>
          <p:cNvGrpSpPr/>
          <p:nvPr userDrawn="1"/>
        </p:nvGrpSpPr>
        <p:grpSpPr>
          <a:xfrm>
            <a:off x="0" y="-77316"/>
            <a:ext cx="13117426" cy="6935316"/>
            <a:chOff x="-286329" y="-78722"/>
            <a:chExt cx="27036336" cy="693531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C3E569F-19A6-4F76-8B47-F1BE77C28573}"/>
                </a:ext>
              </a:extLst>
            </p:cNvPr>
            <p:cNvSpPr/>
            <p:nvPr/>
          </p:nvSpPr>
          <p:spPr>
            <a:xfrm>
              <a:off x="-269038" y="-6729"/>
              <a:ext cx="27019045" cy="6863323"/>
            </a:xfrm>
            <a:prstGeom prst="rect">
              <a:avLst/>
            </a:prstGeom>
            <a:solidFill>
              <a:srgbClr val="F1CC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0D451CB-F286-4319-BF40-CEC6AEEE053F}"/>
                </a:ext>
              </a:extLst>
            </p:cNvPr>
            <p:cNvSpPr/>
            <p:nvPr/>
          </p:nvSpPr>
          <p:spPr>
            <a:xfrm>
              <a:off x="-286329" y="-78722"/>
              <a:ext cx="27019045" cy="300325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25571187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7C2C5-4C26-4DF1-A7F5-81A5020FE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F258EF-9845-47D5-A126-CE25563E49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6E81B6-C9DE-4D92-906D-106E68FF9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1D3C-09DE-49D9-A6FB-9C65CC244FDC}" type="datetimeFigureOut">
              <a:rPr lang="en-GB" smtClean="0"/>
              <a:t>18/05/2021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1A17AC-5A1C-46B6-A441-205E1F54B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E99D7A-0727-4320-B828-4529C0C2F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0FB70-5FCD-40EE-9B9B-4D1D78D1BE4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040420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68AA7-D956-4A79-B6F4-7B02D9C85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6A7E07-79AE-4358-A437-C3C1924315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8AFAD0-BD1C-4593-8B3F-64D94B1577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7F9440-1DC2-4989-91B1-517E5F0C4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1D3C-09DE-49D9-A6FB-9C65CC244FDC}" type="datetimeFigureOut">
              <a:rPr lang="en-GB" smtClean="0"/>
              <a:t>18/05/2021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CFABD0-43B5-4EB5-8CAF-28D746726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B93AC7-CDA7-4CCB-AC0C-A3FBEABCB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0FB70-5FCD-40EE-9B9B-4D1D78D1BE4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43826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CA15A-CC39-48BB-B8CC-76925C006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702FE-3220-43DE-8A3C-86D0E1497B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7927AC-31C2-4A7D-ACCF-37C3D7DC70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C07AD2-70A8-484E-A756-C7159F5A6E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CB2558-6977-443B-9002-9D68569839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28E78C-BA30-49E3-84AD-2B298A334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1D3C-09DE-49D9-A6FB-9C65CC244FDC}" type="datetimeFigureOut">
              <a:rPr lang="en-GB" smtClean="0"/>
              <a:t>18/05/2021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6CC0E8-B864-4D86-B15E-6E9C612E7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BB290E9-2895-4D32-BFCA-4404FEBCE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0FB70-5FCD-40EE-9B9B-4D1D78D1BE4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25057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A7BF9-101F-47DA-9838-4B875B197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4C7D18-2D3B-4F6C-B9D6-7ECE9174F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1D3C-09DE-49D9-A6FB-9C65CC244FDC}" type="datetimeFigureOut">
              <a:rPr lang="en-GB" smtClean="0"/>
              <a:t>18/05/2021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242058-CFFC-44D5-850F-2A783A6B9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3908D2-897A-4FAB-A7C6-EC293F4CA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0FB70-5FCD-40EE-9B9B-4D1D78D1BE4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04862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8D749E9-5FCA-4980-A774-AD5B2EFC3E6C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E2E9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77502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AF0F8-BCD7-4ED2-8F26-4307AAC3B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A79E6A-7604-4707-A7D0-F64EB6A6C0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9E47B6-80F6-4937-8F52-22CB3CACDF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970D7B-C676-4859-90DA-A9FE76047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1D3C-09DE-49D9-A6FB-9C65CC244FDC}" type="datetimeFigureOut">
              <a:rPr lang="en-GB" smtClean="0"/>
              <a:t>18/05/2021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32B009-3C0E-44A0-BFEC-3236E75DE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BF8D8B-62F7-46E7-A5DA-F00F1EB1D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0FB70-5FCD-40EE-9B9B-4D1D78D1BE4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05993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6D616-5B13-4798-B4FD-5033C8CD0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2B89C7-ABC7-4D0E-89A2-A585CC44BE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474150-619C-4936-83F2-0BB495FD8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289FC4-F80B-4C0D-8A13-B1FA8A7F2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1D3C-09DE-49D9-A6FB-9C65CC244FDC}" type="datetimeFigureOut">
              <a:rPr lang="en-GB" smtClean="0"/>
              <a:t>18/05/2021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FDB456-8686-4E97-A4A9-2AC796D43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326183-995E-4071-B296-A555D3E90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0FB70-5FCD-40EE-9B9B-4D1D78D1BE4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523313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F6E63-5119-47B2-A6A2-724D99D01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44B38C-4968-4F8F-B141-0BD8E90213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BF69CC-14A3-4844-84EF-0B67281D1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1D3C-09DE-49D9-A6FB-9C65CC244FDC}" type="datetimeFigureOut">
              <a:rPr lang="en-GB" smtClean="0"/>
              <a:t>18/05/2021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541DFB-66B8-4427-86A0-B84FD6E3E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5677A5-F4E8-42F1-9C5D-17381C1A7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0FB70-5FCD-40EE-9B9B-4D1D78D1BE4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93553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7DFCA38-7CE0-4D0D-BB8E-9650B263FD99}"/>
              </a:ext>
            </a:extLst>
          </p:cNvPr>
          <p:cNvGrpSpPr/>
          <p:nvPr userDrawn="1"/>
        </p:nvGrpSpPr>
        <p:grpSpPr>
          <a:xfrm>
            <a:off x="-5581" y="-77316"/>
            <a:ext cx="13117426" cy="6935316"/>
            <a:chOff x="-286329" y="-78722"/>
            <a:chExt cx="27036336" cy="693531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C3E569F-19A6-4F76-8B47-F1BE77C28573}"/>
                </a:ext>
              </a:extLst>
            </p:cNvPr>
            <p:cNvSpPr/>
            <p:nvPr/>
          </p:nvSpPr>
          <p:spPr>
            <a:xfrm>
              <a:off x="-269038" y="-6729"/>
              <a:ext cx="27019045" cy="6863323"/>
            </a:xfrm>
            <a:prstGeom prst="rect">
              <a:avLst/>
            </a:prstGeom>
            <a:solidFill>
              <a:srgbClr val="F1CC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0D451CB-F286-4319-BF40-CEC6AEEE053F}"/>
                </a:ext>
              </a:extLst>
            </p:cNvPr>
            <p:cNvSpPr/>
            <p:nvPr/>
          </p:nvSpPr>
          <p:spPr>
            <a:xfrm>
              <a:off x="-286329" y="-78722"/>
              <a:ext cx="27019045" cy="300325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37090619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A3DA80D-5743-46EE-B4E7-E15C3E965B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131622-06F9-4BBB-90D5-B3B5BF4D88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062595-3382-4C61-9238-94D20C426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1D3C-09DE-49D9-A6FB-9C65CC244FDC}" type="datetimeFigureOut">
              <a:rPr lang="en-GB" smtClean="0"/>
              <a:t>18/05/2021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E4C202-8B69-46EC-834D-5FA38DB5C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0D934A-1BFE-4CBD-B2D8-4C98909FC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0FB70-5FCD-40EE-9B9B-4D1D78D1BE4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4805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7DFCA38-7CE0-4D0D-BB8E-9650B263FD99}"/>
              </a:ext>
            </a:extLst>
          </p:cNvPr>
          <p:cNvGrpSpPr/>
          <p:nvPr userDrawn="1"/>
        </p:nvGrpSpPr>
        <p:grpSpPr>
          <a:xfrm>
            <a:off x="8389" y="-5323"/>
            <a:ext cx="13109037" cy="6863323"/>
            <a:chOff x="-269038" y="-6729"/>
            <a:chExt cx="27019045" cy="686332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C3E569F-19A6-4F76-8B47-F1BE77C28573}"/>
                </a:ext>
              </a:extLst>
            </p:cNvPr>
            <p:cNvSpPr/>
            <p:nvPr/>
          </p:nvSpPr>
          <p:spPr>
            <a:xfrm>
              <a:off x="-269038" y="-6729"/>
              <a:ext cx="27019045" cy="6863323"/>
            </a:xfrm>
            <a:prstGeom prst="rect">
              <a:avLst/>
            </a:prstGeom>
            <a:solidFill>
              <a:srgbClr val="F1CC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0D451CB-F286-4319-BF40-CEC6AEEE053F}"/>
                </a:ext>
              </a:extLst>
            </p:cNvPr>
            <p:cNvSpPr/>
            <p:nvPr/>
          </p:nvSpPr>
          <p:spPr>
            <a:xfrm>
              <a:off x="-269038" y="-6729"/>
              <a:ext cx="27019045" cy="300325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141100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7DFCA38-7CE0-4D0D-BB8E-9650B263FD99}"/>
              </a:ext>
            </a:extLst>
          </p:cNvPr>
          <p:cNvGrpSpPr/>
          <p:nvPr userDrawn="1"/>
        </p:nvGrpSpPr>
        <p:grpSpPr>
          <a:xfrm>
            <a:off x="8389" y="-5323"/>
            <a:ext cx="13109037" cy="6863323"/>
            <a:chOff x="-269038" y="-6729"/>
            <a:chExt cx="27019045" cy="686332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C3E569F-19A6-4F76-8B47-F1BE77C28573}"/>
                </a:ext>
              </a:extLst>
            </p:cNvPr>
            <p:cNvSpPr/>
            <p:nvPr/>
          </p:nvSpPr>
          <p:spPr>
            <a:xfrm>
              <a:off x="-269038" y="-6729"/>
              <a:ext cx="27019045" cy="6863323"/>
            </a:xfrm>
            <a:prstGeom prst="rect">
              <a:avLst/>
            </a:prstGeom>
            <a:solidFill>
              <a:srgbClr val="F1CC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0D451CB-F286-4319-BF40-CEC6AEEE053F}"/>
                </a:ext>
              </a:extLst>
            </p:cNvPr>
            <p:cNvSpPr/>
            <p:nvPr/>
          </p:nvSpPr>
          <p:spPr>
            <a:xfrm>
              <a:off x="-269038" y="-6729"/>
              <a:ext cx="27019045" cy="300325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538B381-2035-446F-BAE8-688178A2B215}"/>
              </a:ext>
            </a:extLst>
          </p:cNvPr>
          <p:cNvGrpSpPr/>
          <p:nvPr userDrawn="1"/>
        </p:nvGrpSpPr>
        <p:grpSpPr>
          <a:xfrm>
            <a:off x="-276709" y="1989653"/>
            <a:ext cx="12745417" cy="2016551"/>
            <a:chOff x="216765" y="3893646"/>
            <a:chExt cx="12745417" cy="2016551"/>
          </a:xfrm>
        </p:grpSpPr>
        <p:pic>
          <p:nvPicPr>
            <p:cNvPr id="6" name="Picture 5" descr="A drawing of a house&#10;&#10;Description automatically generated with medium confidence">
              <a:extLst>
                <a:ext uri="{FF2B5EF4-FFF2-40B4-BE49-F238E27FC236}">
                  <a16:creationId xmlns:a16="http://schemas.microsoft.com/office/drawing/2014/main" id="{BB8AAD0E-9E68-4252-AD80-384B979B53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0576" y="4107303"/>
              <a:ext cx="1547669" cy="1207937"/>
            </a:xfrm>
            <a:prstGeom prst="rect">
              <a:avLst/>
            </a:prstGeom>
          </p:spPr>
        </p:pic>
        <p:pic>
          <p:nvPicPr>
            <p:cNvPr id="10" name="Picture 9" descr="A picture containing text, plant&#10;&#10;Description automatically generated">
              <a:extLst>
                <a:ext uri="{FF2B5EF4-FFF2-40B4-BE49-F238E27FC236}">
                  <a16:creationId xmlns:a16="http://schemas.microsoft.com/office/drawing/2014/main" id="{4258985F-0D94-48B2-BA0D-A73800700C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7838" y="4285404"/>
              <a:ext cx="2383865" cy="1202261"/>
            </a:xfrm>
            <a:prstGeom prst="rect">
              <a:avLst/>
            </a:prstGeom>
          </p:spPr>
        </p:pic>
        <p:pic>
          <p:nvPicPr>
            <p:cNvPr id="11" name="Picture 10" descr="A drawing of a house&#10;&#10;Description automatically generated with medium confidence">
              <a:extLst>
                <a:ext uri="{FF2B5EF4-FFF2-40B4-BE49-F238E27FC236}">
                  <a16:creationId xmlns:a16="http://schemas.microsoft.com/office/drawing/2014/main" id="{7B55E1D2-440E-4698-8823-5758452C30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1646" y="3934878"/>
              <a:ext cx="1770074" cy="157235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8EC8A0F-5356-4200-BF0C-689DB2FDF5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6589581" y="4107304"/>
              <a:ext cx="3361152" cy="1635308"/>
            </a:xfrm>
            <a:prstGeom prst="rect">
              <a:avLst/>
            </a:prstGeom>
          </p:spPr>
        </p:pic>
        <p:pic>
          <p:nvPicPr>
            <p:cNvPr id="13" name="Picture 1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CB1A01E9-8700-424E-8364-8E79771FA7A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713599" y="4283011"/>
              <a:ext cx="1261636" cy="1057833"/>
            </a:xfrm>
            <a:prstGeom prst="rect">
              <a:avLst/>
            </a:prstGeom>
          </p:spPr>
        </p:pic>
        <p:pic>
          <p:nvPicPr>
            <p:cNvPr id="14" name="Picture 13" descr="A drawing of a house&#10;&#10;Description automatically generated with medium confidence">
              <a:extLst>
                <a:ext uri="{FF2B5EF4-FFF2-40B4-BE49-F238E27FC236}">
                  <a16:creationId xmlns:a16="http://schemas.microsoft.com/office/drawing/2014/main" id="{56286A16-6C8F-4A8C-9E1E-8A0581FA31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85972" y="4234197"/>
              <a:ext cx="1770075" cy="1381522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CBDD24C-8C81-4346-BE3C-59ACAD366F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6765" y="3893646"/>
              <a:ext cx="2207170" cy="1580133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AEA1FEF-C5E1-46F5-9CE4-C100F87D258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1332170" y="4787260"/>
              <a:ext cx="872836" cy="1373038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2AC287C-D275-45AB-A016-2B9F51EA2A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48031" y="4287579"/>
              <a:ext cx="1014151" cy="13815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36350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7DFCA38-7CE0-4D0D-BB8E-9650B263FD99}"/>
              </a:ext>
            </a:extLst>
          </p:cNvPr>
          <p:cNvGrpSpPr/>
          <p:nvPr userDrawn="1"/>
        </p:nvGrpSpPr>
        <p:grpSpPr>
          <a:xfrm>
            <a:off x="0" y="-5323"/>
            <a:ext cx="12302836" cy="6863323"/>
            <a:chOff x="-269038" y="-6729"/>
            <a:chExt cx="27019045" cy="686332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C3E569F-19A6-4F76-8B47-F1BE77C28573}"/>
                </a:ext>
              </a:extLst>
            </p:cNvPr>
            <p:cNvSpPr/>
            <p:nvPr/>
          </p:nvSpPr>
          <p:spPr>
            <a:xfrm>
              <a:off x="-269038" y="-6729"/>
              <a:ext cx="27019045" cy="6863323"/>
            </a:xfrm>
            <a:prstGeom prst="rect">
              <a:avLst/>
            </a:prstGeom>
            <a:solidFill>
              <a:srgbClr val="F1CC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0D451CB-F286-4319-BF40-CEC6AEEE053F}"/>
                </a:ext>
              </a:extLst>
            </p:cNvPr>
            <p:cNvSpPr/>
            <p:nvPr/>
          </p:nvSpPr>
          <p:spPr>
            <a:xfrm>
              <a:off x="-269038" y="-6729"/>
              <a:ext cx="27019045" cy="300325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EDF5B03-F167-48BF-B7C1-BF58C41EF736}"/>
              </a:ext>
            </a:extLst>
          </p:cNvPr>
          <p:cNvGrpSpPr/>
          <p:nvPr userDrawn="1"/>
        </p:nvGrpSpPr>
        <p:grpSpPr>
          <a:xfrm>
            <a:off x="0" y="2126013"/>
            <a:ext cx="12302836" cy="1734059"/>
            <a:chOff x="-276709" y="1989653"/>
            <a:chExt cx="12745417" cy="201655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6DC4D84-49C2-4BC7-B36E-2D5183E17725}"/>
                </a:ext>
              </a:extLst>
            </p:cNvPr>
            <p:cNvGrpSpPr/>
            <p:nvPr userDrawn="1"/>
          </p:nvGrpSpPr>
          <p:grpSpPr>
            <a:xfrm>
              <a:off x="-276709" y="1989653"/>
              <a:ext cx="12745417" cy="2016551"/>
              <a:chOff x="-276709" y="1989653"/>
              <a:chExt cx="12745417" cy="2016551"/>
            </a:xfrm>
          </p:grpSpPr>
          <p:pic>
            <p:nvPicPr>
              <p:cNvPr id="6" name="Picture 5" descr="A drawing of a house&#10;&#10;Description automatically generated with medium confidence">
                <a:extLst>
                  <a:ext uri="{FF2B5EF4-FFF2-40B4-BE49-F238E27FC236}">
                    <a16:creationId xmlns:a16="http://schemas.microsoft.com/office/drawing/2014/main" id="{BB8AAD0E-9E68-4252-AD80-384B979B53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17102" y="2203310"/>
                <a:ext cx="1547669" cy="1207937"/>
              </a:xfrm>
              <a:prstGeom prst="rect">
                <a:avLst/>
              </a:prstGeom>
            </p:spPr>
          </p:pic>
          <p:pic>
            <p:nvPicPr>
              <p:cNvPr id="10" name="Picture 9" descr="A picture containing text, plant&#10;&#10;Description automatically generated">
                <a:extLst>
                  <a:ext uri="{FF2B5EF4-FFF2-40B4-BE49-F238E27FC236}">
                    <a16:creationId xmlns:a16="http://schemas.microsoft.com/office/drawing/2014/main" id="{4258985F-0D94-48B2-BA0D-A73800700C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4364" y="2381411"/>
                <a:ext cx="2383865" cy="1202261"/>
              </a:xfrm>
              <a:prstGeom prst="rect">
                <a:avLst/>
              </a:prstGeom>
            </p:spPr>
          </p:pic>
          <p:pic>
            <p:nvPicPr>
              <p:cNvPr id="11" name="Picture 10" descr="A drawing of a house&#10;&#10;Description automatically generated with medium confidence">
                <a:extLst>
                  <a:ext uri="{FF2B5EF4-FFF2-40B4-BE49-F238E27FC236}">
                    <a16:creationId xmlns:a16="http://schemas.microsoft.com/office/drawing/2014/main" id="{7B55E1D2-440E-4698-8823-5758452C30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88172" y="2030885"/>
                <a:ext cx="1770074" cy="1572353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28EC8A0F-5356-4200-BF0C-689DB2FDF5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flipH="1">
                <a:off x="6096107" y="2203311"/>
                <a:ext cx="3361152" cy="1635308"/>
              </a:xfrm>
              <a:prstGeom prst="rect">
                <a:avLst/>
              </a:prstGeom>
            </p:spPr>
          </p:pic>
          <p:pic>
            <p:nvPicPr>
              <p:cNvPr id="13" name="Picture 12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CB1A01E9-8700-424E-8364-8E79771FA7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0220125" y="2379018"/>
                <a:ext cx="1261636" cy="1057833"/>
              </a:xfrm>
              <a:prstGeom prst="rect">
                <a:avLst/>
              </a:prstGeom>
            </p:spPr>
          </p:pic>
          <p:pic>
            <p:nvPicPr>
              <p:cNvPr id="14" name="Picture 13" descr="A drawing of a house&#10;&#10;Description automatically generated with medium confidence">
                <a:extLst>
                  <a:ext uri="{FF2B5EF4-FFF2-40B4-BE49-F238E27FC236}">
                    <a16:creationId xmlns:a16="http://schemas.microsoft.com/office/drawing/2014/main" id="{56286A16-6C8F-4A8C-9E1E-8A0581FA31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92498" y="2330204"/>
                <a:ext cx="1770075" cy="1381522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ACBDD24C-8C81-4346-BE3C-59ACAD366F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276709" y="1989653"/>
                <a:ext cx="2207170" cy="1580133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8AEA1FEF-C5E1-46F5-9CE4-C100F87D25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10838696" y="2883267"/>
                <a:ext cx="872836" cy="1373038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72AC287C-D275-45AB-A016-2B9F51EA2A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454557" y="2383586"/>
                <a:ext cx="1014151" cy="1381522"/>
              </a:xfrm>
              <a:prstGeom prst="rect">
                <a:avLst/>
              </a:prstGeom>
            </p:spPr>
          </p:pic>
        </p:grp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BFC2654-FC28-4776-B842-36E132AFFFC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/>
            <a:stretch>
              <a:fillRect/>
            </a:stretch>
          </p:blipFill>
          <p:spPr>
            <a:xfrm>
              <a:off x="3161860" y="2891809"/>
              <a:ext cx="1386051" cy="9957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25230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7DFCA38-7CE0-4D0D-BB8E-9650B263FD99}"/>
              </a:ext>
            </a:extLst>
          </p:cNvPr>
          <p:cNvGrpSpPr/>
          <p:nvPr userDrawn="1"/>
        </p:nvGrpSpPr>
        <p:grpSpPr>
          <a:xfrm>
            <a:off x="8389" y="-5323"/>
            <a:ext cx="13109037" cy="6863323"/>
            <a:chOff x="-269038" y="-6729"/>
            <a:chExt cx="27019045" cy="686332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C3E569F-19A6-4F76-8B47-F1BE77C28573}"/>
                </a:ext>
              </a:extLst>
            </p:cNvPr>
            <p:cNvSpPr/>
            <p:nvPr/>
          </p:nvSpPr>
          <p:spPr>
            <a:xfrm>
              <a:off x="-269038" y="-6729"/>
              <a:ext cx="27019045" cy="6863323"/>
            </a:xfrm>
            <a:prstGeom prst="rect">
              <a:avLst/>
            </a:prstGeom>
            <a:solidFill>
              <a:srgbClr val="F1CC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0D451CB-F286-4319-BF40-CEC6AEEE053F}"/>
                </a:ext>
              </a:extLst>
            </p:cNvPr>
            <p:cNvSpPr/>
            <p:nvPr/>
          </p:nvSpPr>
          <p:spPr>
            <a:xfrm>
              <a:off x="-269038" y="-6729"/>
              <a:ext cx="27019045" cy="300325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5" name="Picture 4" descr="A map of the world&#10;&#10;Description automatically generated with medium confidence">
            <a:extLst>
              <a:ext uri="{FF2B5EF4-FFF2-40B4-BE49-F238E27FC236}">
                <a16:creationId xmlns:a16="http://schemas.microsoft.com/office/drawing/2014/main" id="{6EFA14D8-3A1F-4820-BD8B-EB41894DED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47" y="1044753"/>
            <a:ext cx="12820919" cy="2815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189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7DFCA38-7CE0-4D0D-BB8E-9650B263FD99}"/>
              </a:ext>
            </a:extLst>
          </p:cNvPr>
          <p:cNvGrpSpPr/>
          <p:nvPr userDrawn="1"/>
        </p:nvGrpSpPr>
        <p:grpSpPr>
          <a:xfrm>
            <a:off x="8389" y="-5323"/>
            <a:ext cx="13109037" cy="6863323"/>
            <a:chOff x="-269038" y="-6729"/>
            <a:chExt cx="27019045" cy="686332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C3E569F-19A6-4F76-8B47-F1BE77C28573}"/>
                </a:ext>
              </a:extLst>
            </p:cNvPr>
            <p:cNvSpPr/>
            <p:nvPr/>
          </p:nvSpPr>
          <p:spPr>
            <a:xfrm>
              <a:off x="-269038" y="-6729"/>
              <a:ext cx="27019045" cy="6863323"/>
            </a:xfrm>
            <a:prstGeom prst="rect">
              <a:avLst/>
            </a:prstGeom>
            <a:solidFill>
              <a:srgbClr val="F1CC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0D451CB-F286-4319-BF40-CEC6AEEE053F}"/>
                </a:ext>
              </a:extLst>
            </p:cNvPr>
            <p:cNvSpPr/>
            <p:nvPr/>
          </p:nvSpPr>
          <p:spPr>
            <a:xfrm>
              <a:off x="-269038" y="-6729"/>
              <a:ext cx="27019045" cy="300325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34192913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57040-BB08-46AC-B4ED-FB8838126D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09B42F-A6E9-41E9-90BA-88DE2B2E73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15DBE9-A20F-4E69-9E55-5E2B0F755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1D3C-09DE-49D9-A6FB-9C65CC244FDC}" type="datetimeFigureOut">
              <a:rPr lang="en-GB" smtClean="0"/>
              <a:t>18/05/2021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1ECD33-1764-4861-BDA3-C3A073F27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12F535-4F39-4F0F-ADDD-857BA196C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0FB70-5FCD-40EE-9B9B-4D1D78D1BE4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1652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7DFCA38-7CE0-4D0D-BB8E-9650B263FD99}"/>
              </a:ext>
            </a:extLst>
          </p:cNvPr>
          <p:cNvGrpSpPr/>
          <p:nvPr userDrawn="1"/>
        </p:nvGrpSpPr>
        <p:grpSpPr>
          <a:xfrm>
            <a:off x="-96982" y="-77316"/>
            <a:ext cx="12399818" cy="6935316"/>
            <a:chOff x="-286329" y="-78722"/>
            <a:chExt cx="27036336" cy="693531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C3E569F-19A6-4F76-8B47-F1BE77C28573}"/>
                </a:ext>
              </a:extLst>
            </p:cNvPr>
            <p:cNvSpPr/>
            <p:nvPr/>
          </p:nvSpPr>
          <p:spPr>
            <a:xfrm>
              <a:off x="-269038" y="-6729"/>
              <a:ext cx="27019045" cy="6863323"/>
            </a:xfrm>
            <a:prstGeom prst="rect">
              <a:avLst/>
            </a:prstGeom>
            <a:solidFill>
              <a:srgbClr val="F1CC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0D451CB-F286-4319-BF40-CEC6AEEE053F}"/>
                </a:ext>
              </a:extLst>
            </p:cNvPr>
            <p:cNvSpPr/>
            <p:nvPr/>
          </p:nvSpPr>
          <p:spPr>
            <a:xfrm>
              <a:off x="-286329" y="-78722"/>
              <a:ext cx="27019045" cy="300325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2239230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F31337-D56E-442E-ADD0-7DFC7E9A5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80B710-7774-439A-832B-9ABF5E9A65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27F506-0BFF-4E81-AB26-7E159AF737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CB1D3C-09DE-49D9-A6FB-9C65CC244FDC}" type="datetimeFigureOut">
              <a:rPr lang="en-GB" smtClean="0"/>
              <a:t>18/05/2021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EDDE83-604D-4C6A-BAFD-9EB4A03EE7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7E2ABE-3BDC-4052-954B-729E5F5FDF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40FB70-5FCD-40EE-9B9B-4D1D78D1BE4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53505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6" r:id="rId2"/>
    <p:sldLayoutId id="2147483665" r:id="rId3"/>
    <p:sldLayoutId id="2147483667" r:id="rId4"/>
    <p:sldLayoutId id="2147483670" r:id="rId5"/>
    <p:sldLayoutId id="2147483668" r:id="rId6"/>
    <p:sldLayoutId id="2147483669" r:id="rId7"/>
    <p:sldLayoutId id="2147483649" r:id="rId8"/>
    <p:sldLayoutId id="2147483663" r:id="rId9"/>
    <p:sldLayoutId id="2147483662" r:id="rId10"/>
    <p:sldLayoutId id="2147483661" r:id="rId11"/>
    <p:sldLayoutId id="2147483651" r:id="rId12"/>
    <p:sldLayoutId id="2147483652" r:id="rId13"/>
    <p:sldLayoutId id="2147483653" r:id="rId14"/>
    <p:sldLayoutId id="2147483654" r:id="rId15"/>
    <p:sldLayoutId id="2147483655" r:id="rId16"/>
    <p:sldLayoutId id="2147483656" r:id="rId17"/>
    <p:sldLayoutId id="2147483657" r:id="rId18"/>
    <p:sldLayoutId id="2147483658" r:id="rId19"/>
    <p:sldLayoutId id="2147483659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4" Type="http://schemas.openxmlformats.org/officeDocument/2006/relationships/slide" Target="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5" Type="http://schemas.openxmlformats.org/officeDocument/2006/relationships/comments" Target="../comments/comment1.xml"/><Relationship Id="rId4" Type="http://schemas.openxmlformats.org/officeDocument/2006/relationships/slide" Target="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png"/><Relationship Id="rId4" Type="http://schemas.openxmlformats.org/officeDocument/2006/relationships/slide" Target="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4" Type="http://schemas.openxmlformats.org/officeDocument/2006/relationships/slide" Target="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4" Type="http://schemas.openxmlformats.org/officeDocument/2006/relationships/slide" Target="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4" Type="http://schemas.openxmlformats.org/officeDocument/2006/relationships/slide" Target="slide1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23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youtu.be/tJePCzTaQo4" TargetMode="External"/><Relationship Id="rId4" Type="http://schemas.openxmlformats.org/officeDocument/2006/relationships/slide" Target="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slide" Target="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4" Type="http://schemas.openxmlformats.org/officeDocument/2006/relationships/slide" Target="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slide" Target="slide21.xm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jpg"/><Relationship Id="rId5" Type="http://schemas.openxmlformats.org/officeDocument/2006/relationships/hyperlink" Target="https://jigex.com/rsbN" TargetMode="External"/><Relationship Id="rId4" Type="http://schemas.openxmlformats.org/officeDocument/2006/relationships/hyperlink" Target="https://jigex.com/LJU8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7" Type="http://schemas.openxmlformats.org/officeDocument/2006/relationships/hyperlink" Target="https://thewordsearch.com/puzzle/2393890" TargetMode="External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.xml"/><Relationship Id="rId6" Type="http://schemas.openxmlformats.org/officeDocument/2006/relationships/slide" Target="slide22.xml"/><Relationship Id="rId5" Type="http://schemas.openxmlformats.org/officeDocument/2006/relationships/hyperlink" Target="https://thewordsearch.com/puzzle/1799743/" TargetMode="External"/><Relationship Id="rId4" Type="http://schemas.openxmlformats.org/officeDocument/2006/relationships/image" Target="../media/image3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Relationship Id="rId5" Type="http://schemas.openxmlformats.org/officeDocument/2006/relationships/slide" Target="slide23.xml"/><Relationship Id="rId4" Type="http://schemas.openxmlformats.org/officeDocument/2006/relationships/image" Target="../media/image35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11" Type="http://schemas.openxmlformats.org/officeDocument/2006/relationships/image" Target="../media/image43.png"/><Relationship Id="rId5" Type="http://schemas.openxmlformats.org/officeDocument/2006/relationships/image" Target="../media/image38.png"/><Relationship Id="rId15" Type="http://schemas.openxmlformats.org/officeDocument/2006/relationships/image" Target="../media/image47.png"/><Relationship Id="rId10" Type="http://schemas.openxmlformats.org/officeDocument/2006/relationships/image" Target="../media/image42.png"/><Relationship Id="rId4" Type="http://schemas.openxmlformats.org/officeDocument/2006/relationships/image" Target="../media/image37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youtu.be/c-h-L3tadnk" TargetMode="External"/><Relationship Id="rId5" Type="http://schemas.openxmlformats.org/officeDocument/2006/relationships/hyperlink" Target="https://youtu.be/WJgIPk_NkZY" TargetMode="External"/><Relationship Id="rId4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png"/><Relationship Id="rId4" Type="http://schemas.openxmlformats.org/officeDocument/2006/relationships/slide" Target="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4" Type="http://schemas.openxmlformats.org/officeDocument/2006/relationships/slide" Target="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youtu.be/xgy6TWuUkK0" TargetMode="External"/><Relationship Id="rId5" Type="http://schemas.openxmlformats.org/officeDocument/2006/relationships/slide" Target="slide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6" Type="http://schemas.openxmlformats.org/officeDocument/2006/relationships/slide" Target="slide8.xml"/><Relationship Id="rId5" Type="http://schemas.openxmlformats.org/officeDocument/2006/relationships/image" Target="../media/image18.png"/><Relationship Id="rId4" Type="http://schemas.openxmlformats.org/officeDocument/2006/relationships/hyperlink" Target="https://youtu.be/xgy6TWuUkK0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710CFA-9F63-453C-9C2A-3229C0B52E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71" y="2730493"/>
            <a:ext cx="1921428" cy="35321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93823FA-07B9-45D4-8B2D-B1AD202E33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2079" y="2730493"/>
            <a:ext cx="1921428" cy="353217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6A4405A-D9C5-492B-A55A-1A4447D9A7CF}"/>
              </a:ext>
            </a:extLst>
          </p:cNvPr>
          <p:cNvGrpSpPr/>
          <p:nvPr/>
        </p:nvGrpSpPr>
        <p:grpSpPr>
          <a:xfrm>
            <a:off x="515518" y="207667"/>
            <a:ext cx="5267615" cy="1752403"/>
            <a:chOff x="247422" y="112484"/>
            <a:chExt cx="12392965" cy="1419859"/>
          </a:xfrm>
        </p:grpSpPr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id="{44CC74B2-BC84-4A4C-92B9-7C346819DF15}"/>
                </a:ext>
              </a:extLst>
            </p:cNvPr>
            <p:cNvSpPr/>
            <p:nvPr/>
          </p:nvSpPr>
          <p:spPr>
            <a:xfrm>
              <a:off x="247422" y="112484"/>
              <a:ext cx="12364992" cy="1419859"/>
            </a:xfrm>
            <a:prstGeom prst="wedgeRoundRectCallout">
              <a:avLst>
                <a:gd name="adj1" fmla="val -29288"/>
                <a:gd name="adj2" fmla="val 140520"/>
                <a:gd name="adj3" fmla="val 16667"/>
              </a:avLst>
            </a:prstGeom>
            <a:solidFill>
              <a:schemeClr val="bg1">
                <a:alpha val="36000"/>
              </a:schemeClr>
            </a:solidFill>
            <a:ln w="31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322AD35-ABDA-47B2-90BA-D5BBE832716E}"/>
                </a:ext>
              </a:extLst>
            </p:cNvPr>
            <p:cNvSpPr txBox="1"/>
            <p:nvPr/>
          </p:nvSpPr>
          <p:spPr>
            <a:xfrm>
              <a:off x="331342" y="170435"/>
              <a:ext cx="12309045" cy="58009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4000"/>
                </a:lnSpc>
              </a:pPr>
              <a:r>
                <a:rPr lang="en-US" sz="3100" dirty="0">
                  <a:latin typeface="Comic Sans MS" panose="030F0702030302020204" pitchFamily="66" charset="0"/>
                </a:rPr>
                <a:t>Good Morning! 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3B047611-8DC5-4959-B5FF-B00614424C22}"/>
              </a:ext>
            </a:extLst>
          </p:cNvPr>
          <p:cNvSpPr txBox="1"/>
          <p:nvPr/>
        </p:nvSpPr>
        <p:spPr>
          <a:xfrm>
            <a:off x="609148" y="790231"/>
            <a:ext cx="5068462" cy="57682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100" dirty="0">
                <a:latin typeface="Comic Sans MS" panose="030F0702030302020204" pitchFamily="66" charset="0"/>
              </a:rPr>
              <a:t>Welcome to </a:t>
            </a:r>
            <a:r>
              <a:rPr lang="en-US" sz="3100" dirty="0" err="1">
                <a:latin typeface="Comic Sans MS" panose="030F0702030302020204" pitchFamily="66" charset="0"/>
              </a:rPr>
              <a:t>Hillcliffe</a:t>
            </a:r>
            <a:endParaRPr lang="en-US" sz="3100" dirty="0">
              <a:latin typeface="Comic Sans MS" panose="030F0702030302020204" pitchFamily="66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09D1A90-EEA6-4E65-A17C-16877A559AAE}"/>
              </a:ext>
            </a:extLst>
          </p:cNvPr>
          <p:cNvGrpSpPr/>
          <p:nvPr/>
        </p:nvGrpSpPr>
        <p:grpSpPr>
          <a:xfrm>
            <a:off x="6039950" y="201446"/>
            <a:ext cx="6008880" cy="1752403"/>
            <a:chOff x="247422" y="112484"/>
            <a:chExt cx="12424945" cy="1419859"/>
          </a:xfrm>
        </p:grpSpPr>
        <p:sp>
          <p:nvSpPr>
            <p:cNvPr id="13" name="Speech Bubble: Rectangle with Corners Rounded 12">
              <a:extLst>
                <a:ext uri="{FF2B5EF4-FFF2-40B4-BE49-F238E27FC236}">
                  <a16:creationId xmlns:a16="http://schemas.microsoft.com/office/drawing/2014/main" id="{ABCBC466-3AA9-43EC-901A-6E97228EB3B3}"/>
                </a:ext>
              </a:extLst>
            </p:cNvPr>
            <p:cNvSpPr/>
            <p:nvPr/>
          </p:nvSpPr>
          <p:spPr>
            <a:xfrm>
              <a:off x="247422" y="112484"/>
              <a:ext cx="12364992" cy="1419859"/>
            </a:xfrm>
            <a:prstGeom prst="wedgeRoundRectCallout">
              <a:avLst>
                <a:gd name="adj1" fmla="val -123861"/>
                <a:gd name="adj2" fmla="val 137894"/>
                <a:gd name="adj3" fmla="val 16667"/>
              </a:avLst>
            </a:prstGeom>
            <a:solidFill>
              <a:schemeClr val="bg1">
                <a:alpha val="36000"/>
              </a:schemeClr>
            </a:solidFill>
            <a:ln w="31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7186E22-91BA-49E1-96A8-0B971F06DB36}"/>
                </a:ext>
              </a:extLst>
            </p:cNvPr>
            <p:cNvSpPr txBox="1"/>
            <p:nvPr/>
          </p:nvSpPr>
          <p:spPr>
            <a:xfrm>
              <a:off x="363320" y="189966"/>
              <a:ext cx="12309047" cy="41430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4000"/>
                </a:lnSpc>
              </a:pPr>
              <a:r>
                <a:rPr lang="en-US" sz="3100" dirty="0">
                  <a:latin typeface="Comic Sans MS" panose="030F0702030302020204" pitchFamily="66" charset="0"/>
                </a:rPr>
                <a:t>Last week we started looking 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29967003-DD43-4956-B039-6CABD0ED1834}"/>
              </a:ext>
            </a:extLst>
          </p:cNvPr>
          <p:cNvSpPr txBox="1"/>
          <p:nvPr/>
        </p:nvSpPr>
        <p:spPr>
          <a:xfrm>
            <a:off x="6302652" y="793820"/>
            <a:ext cx="5493542" cy="5800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100" dirty="0">
                <a:latin typeface="Comic Sans MS" panose="030F0702030302020204" pitchFamily="66" charset="0"/>
              </a:rPr>
              <a:t>again at the life of Jesus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4F0B063-86F8-4034-9CB0-C807C0453CDA}"/>
              </a:ext>
            </a:extLst>
          </p:cNvPr>
          <p:cNvSpPr txBox="1"/>
          <p:nvPr/>
        </p:nvSpPr>
        <p:spPr>
          <a:xfrm>
            <a:off x="7213811" y="1308747"/>
            <a:ext cx="3717207" cy="57682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100" dirty="0">
                <a:latin typeface="Comic Sans MS" panose="030F0702030302020204" pitchFamily="66" charset="0"/>
              </a:rPr>
              <a:t>in Luke’s gospel.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E10E8F3-8218-45F8-96CB-6D59C26569BF}"/>
              </a:ext>
            </a:extLst>
          </p:cNvPr>
          <p:cNvGrpSpPr/>
          <p:nvPr/>
        </p:nvGrpSpPr>
        <p:grpSpPr>
          <a:xfrm>
            <a:off x="2581451" y="5354250"/>
            <a:ext cx="9037370" cy="709930"/>
            <a:chOff x="247422" y="112484"/>
            <a:chExt cx="9825883" cy="1419859"/>
          </a:xfrm>
        </p:grpSpPr>
        <p:sp>
          <p:nvSpPr>
            <p:cNvPr id="23" name="Speech Bubble: Rectangle with Corners Rounded 22">
              <a:extLst>
                <a:ext uri="{FF2B5EF4-FFF2-40B4-BE49-F238E27FC236}">
                  <a16:creationId xmlns:a16="http://schemas.microsoft.com/office/drawing/2014/main" id="{109059AF-0364-4C50-A36D-43ECE9F830EA}"/>
                </a:ext>
              </a:extLst>
            </p:cNvPr>
            <p:cNvSpPr/>
            <p:nvPr/>
          </p:nvSpPr>
          <p:spPr>
            <a:xfrm>
              <a:off x="247422" y="112484"/>
              <a:ext cx="9825883" cy="1419859"/>
            </a:xfrm>
            <a:prstGeom prst="wedgeRoundRectCallout">
              <a:avLst>
                <a:gd name="adj1" fmla="val -60180"/>
                <a:gd name="adj2" fmla="val -304206"/>
                <a:gd name="adj3" fmla="val 16667"/>
              </a:avLst>
            </a:prstGeom>
            <a:solidFill>
              <a:schemeClr val="bg1">
                <a:alpha val="36000"/>
              </a:schemeClr>
            </a:solidFill>
            <a:ln w="31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984C0EB-EB47-4EF6-AC21-F667AA91235C}"/>
                </a:ext>
              </a:extLst>
            </p:cNvPr>
            <p:cNvSpPr txBox="1"/>
            <p:nvPr/>
          </p:nvSpPr>
          <p:spPr>
            <a:xfrm>
              <a:off x="469910" y="245588"/>
              <a:ext cx="9380904" cy="5768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4000"/>
                </a:lnSpc>
              </a:pPr>
              <a:r>
                <a:rPr lang="en-US" sz="3100" dirty="0">
                  <a:latin typeface="Comic Sans MS" panose="030F0702030302020204" pitchFamily="66" charset="0"/>
                </a:rPr>
                <a:t>We’re going to start our meeting with prayer. 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FF90565-6C10-4E63-88F2-2BD373611A19}"/>
              </a:ext>
            </a:extLst>
          </p:cNvPr>
          <p:cNvGrpSpPr/>
          <p:nvPr/>
        </p:nvGrpSpPr>
        <p:grpSpPr>
          <a:xfrm>
            <a:off x="2864226" y="3715630"/>
            <a:ext cx="8255590" cy="1419859"/>
            <a:chOff x="247422" y="112484"/>
            <a:chExt cx="9825883" cy="1419859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7E63CAA9-693F-43F4-A18C-D841F9D55224}"/>
                </a:ext>
              </a:extLst>
            </p:cNvPr>
            <p:cNvSpPr/>
            <p:nvPr/>
          </p:nvSpPr>
          <p:spPr>
            <a:xfrm>
              <a:off x="247422" y="112484"/>
              <a:ext cx="9825883" cy="1419859"/>
            </a:xfrm>
            <a:prstGeom prst="wedgeRoundRectCallout">
              <a:avLst>
                <a:gd name="adj1" fmla="val -64737"/>
                <a:gd name="adj2" fmla="val -63981"/>
                <a:gd name="adj3" fmla="val 16667"/>
              </a:avLst>
            </a:prstGeom>
            <a:solidFill>
              <a:schemeClr val="bg1">
                <a:alpha val="36000"/>
              </a:schemeClr>
            </a:solidFill>
            <a:ln w="31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0DC40BC-AEE6-438D-BFB0-54D9052C070F}"/>
                </a:ext>
              </a:extLst>
            </p:cNvPr>
            <p:cNvSpPr txBox="1"/>
            <p:nvPr/>
          </p:nvSpPr>
          <p:spPr>
            <a:xfrm>
              <a:off x="469910" y="245588"/>
              <a:ext cx="9380904" cy="5768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4000"/>
                </a:lnSpc>
              </a:pPr>
              <a:r>
                <a:rPr lang="en-US" sz="3100" dirty="0">
                  <a:latin typeface="Comic Sans MS" panose="030F0702030302020204" pitchFamily="66" charset="0"/>
                </a:rPr>
                <a:t>We learnt how Jesus healed a paralyzed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6BA73127-3679-4724-A828-F7C8D97A86DD}"/>
              </a:ext>
            </a:extLst>
          </p:cNvPr>
          <p:cNvSpPr txBox="1"/>
          <p:nvPr/>
        </p:nvSpPr>
        <p:spPr>
          <a:xfrm>
            <a:off x="996899" y="1339607"/>
            <a:ext cx="4292959" cy="5800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100" dirty="0">
                <a:latin typeface="Comic Sans MS" panose="030F0702030302020204" pitchFamily="66" charset="0"/>
              </a:rPr>
              <a:t>Junior Church Online.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C97E73-356F-43ED-9F62-13EE6410B075}"/>
              </a:ext>
            </a:extLst>
          </p:cNvPr>
          <p:cNvSpPr txBox="1"/>
          <p:nvPr/>
        </p:nvSpPr>
        <p:spPr>
          <a:xfrm>
            <a:off x="2957691" y="4367084"/>
            <a:ext cx="8068658" cy="57682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100" dirty="0">
                <a:latin typeface="Comic Sans MS" panose="030F0702030302020204" pitchFamily="66" charset="0"/>
              </a:rPr>
              <a:t>man and said the man’s sins were forgiven.</a:t>
            </a:r>
          </a:p>
        </p:txBody>
      </p:sp>
      <p:sp>
        <p:nvSpPr>
          <p:cNvPr id="17" name="Rectangle 16">
            <a:hlinkClick r:id="rId3" action="ppaction://hlinksldjump"/>
            <a:extLst>
              <a:ext uri="{FF2B5EF4-FFF2-40B4-BE49-F238E27FC236}">
                <a16:creationId xmlns:a16="http://schemas.microsoft.com/office/drawing/2014/main" id="{BD4702BC-B810-4ECB-9ADA-72B642889CD8}"/>
              </a:ext>
            </a:extLst>
          </p:cNvPr>
          <p:cNvSpPr/>
          <p:nvPr/>
        </p:nvSpPr>
        <p:spPr>
          <a:xfrm>
            <a:off x="-612426" y="-770195"/>
            <a:ext cx="13304752" cy="7981950"/>
          </a:xfrm>
          <a:prstGeom prst="rect">
            <a:avLst/>
          </a:prstGeom>
          <a:solidFill>
            <a:schemeClr val="accent1">
              <a:alpha val="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F8E0E83-CE4C-4F9A-875E-97BA78E5D12B}"/>
              </a:ext>
            </a:extLst>
          </p:cNvPr>
          <p:cNvGrpSpPr/>
          <p:nvPr/>
        </p:nvGrpSpPr>
        <p:grpSpPr>
          <a:xfrm>
            <a:off x="9835076" y="5986585"/>
            <a:ext cx="2011680" cy="941878"/>
            <a:chOff x="3474720" y="-1626814"/>
            <a:chExt cx="2011680" cy="941878"/>
          </a:xfrm>
        </p:grpSpPr>
        <p:sp>
          <p:nvSpPr>
            <p:cNvPr id="19" name="Arrow: Right 18">
              <a:extLst>
                <a:ext uri="{FF2B5EF4-FFF2-40B4-BE49-F238E27FC236}">
                  <a16:creationId xmlns:a16="http://schemas.microsoft.com/office/drawing/2014/main" id="{5F8E60ED-574A-402B-AE45-B2AB1759C335}"/>
                </a:ext>
              </a:extLst>
            </p:cNvPr>
            <p:cNvSpPr/>
            <p:nvPr/>
          </p:nvSpPr>
          <p:spPr>
            <a:xfrm>
              <a:off x="3474720" y="-1626814"/>
              <a:ext cx="2011680" cy="941878"/>
            </a:xfrm>
            <a:prstGeom prst="rightArrow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8FC9B1C-5EBB-4E03-9346-CFDC20BA38DD}"/>
                </a:ext>
              </a:extLst>
            </p:cNvPr>
            <p:cNvSpPr txBox="1"/>
            <p:nvPr/>
          </p:nvSpPr>
          <p:spPr>
            <a:xfrm>
              <a:off x="3474720" y="-1390458"/>
              <a:ext cx="17491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Comic Sans MS" panose="030F0702030302020204" pitchFamily="66" charset="0"/>
                </a:rPr>
                <a:t>Next Slide</a:t>
              </a:r>
              <a:endParaRPr lang="en-GB" sz="2400" dirty="0"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36526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3.33333E-6 4.44444E-6 L 0.27981 4.44444E-6 " pathEditMode="relative" rAng="0" ptsTypes="AA">
                                      <p:cBhvr>
                                        <p:cTn id="6" dur="3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8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75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75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75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975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1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25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7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875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2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4500"/>
                            </p:stCondLst>
                            <p:childTnLst>
                              <p:par>
                                <p:cTn id="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1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625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16" grpId="0"/>
      <p:bldP spid="21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E6EB7C-D1D5-46F3-BACA-38D7A34E1CA1}"/>
              </a:ext>
            </a:extLst>
          </p:cNvPr>
          <p:cNvSpPr txBox="1"/>
          <p:nvPr/>
        </p:nvSpPr>
        <p:spPr>
          <a:xfrm>
            <a:off x="110732" y="757238"/>
            <a:ext cx="11473541" cy="38988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dirty="0">
                <a:solidFill>
                  <a:srgbClr val="0000CC"/>
                </a:solidFill>
                <a:latin typeface="Comic Sans MS" panose="030F0702030302020204" pitchFamily="66" charset="0"/>
              </a:rPr>
              <a:t>After this, Jesus went out and saw a tax collector named Levi sitting in the tax office. Jesus said to him, “Follow me!” </a:t>
            </a:r>
          </a:p>
          <a:p>
            <a:pPr>
              <a:lnSpc>
                <a:spcPct val="150000"/>
              </a:lnSpc>
            </a:pPr>
            <a:r>
              <a:rPr lang="en-GB" sz="2800" dirty="0">
                <a:solidFill>
                  <a:srgbClr val="0000CC"/>
                </a:solidFill>
                <a:latin typeface="Comic Sans MS" panose="030F0702030302020204" pitchFamily="66" charset="0"/>
              </a:rPr>
              <a:t>Levi got up, left everything, and followed Jesus.</a:t>
            </a:r>
          </a:p>
          <a:p>
            <a:pPr>
              <a:lnSpc>
                <a:spcPct val="150000"/>
              </a:lnSpc>
            </a:pPr>
            <a:r>
              <a:rPr lang="en-GB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Then Levi gave a big dinner for Jesus. The dinner </a:t>
            </a:r>
          </a:p>
          <a:p>
            <a:pPr>
              <a:lnSpc>
                <a:spcPct val="150000"/>
              </a:lnSpc>
            </a:pPr>
            <a:r>
              <a:rPr lang="en-GB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was at Levi’s house. At the table there were many </a:t>
            </a:r>
          </a:p>
          <a:p>
            <a:pPr>
              <a:lnSpc>
                <a:spcPct val="150000"/>
              </a:lnSpc>
            </a:pPr>
            <a:r>
              <a:rPr lang="en-GB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tax collectors and other people, too. </a:t>
            </a: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072B77C1-54CA-4449-ADCF-1B03423505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5850" y="1998687"/>
            <a:ext cx="2248502" cy="345755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CD1D7B8-C548-4F23-8869-1833E2DBAC48}"/>
              </a:ext>
            </a:extLst>
          </p:cNvPr>
          <p:cNvSpPr/>
          <p:nvPr/>
        </p:nvSpPr>
        <p:spPr>
          <a:xfrm>
            <a:off x="2639732" y="172463"/>
            <a:ext cx="64155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Luke chapter </a:t>
            </a:r>
            <a:r>
              <a:rPr lang="en-GB" sz="3200" b="1" i="0" dirty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5 </a:t>
            </a:r>
            <a:r>
              <a:rPr lang="en-GB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verses 27 - 29</a:t>
            </a:r>
          </a:p>
        </p:txBody>
      </p:sp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3D77F1B4-EF9D-40DD-A5FF-A8A7F3175DF6}"/>
              </a:ext>
            </a:extLst>
          </p:cNvPr>
          <p:cNvSpPr/>
          <p:nvPr/>
        </p:nvSpPr>
        <p:spPr>
          <a:xfrm>
            <a:off x="-724552" y="9896515"/>
            <a:ext cx="13641104" cy="7981950"/>
          </a:xfrm>
          <a:prstGeom prst="rect">
            <a:avLst/>
          </a:prstGeom>
          <a:solidFill>
            <a:schemeClr val="accent1">
              <a:alpha val="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D1DC840-2609-4ECB-B57D-6C739DD1FBB0}"/>
              </a:ext>
            </a:extLst>
          </p:cNvPr>
          <p:cNvGrpSpPr/>
          <p:nvPr/>
        </p:nvGrpSpPr>
        <p:grpSpPr>
          <a:xfrm>
            <a:off x="9835076" y="5986585"/>
            <a:ext cx="2011680" cy="941878"/>
            <a:chOff x="3474720" y="-1626814"/>
            <a:chExt cx="2011680" cy="941878"/>
          </a:xfrm>
        </p:grpSpPr>
        <p:sp>
          <p:nvSpPr>
            <p:cNvPr id="7" name="Arrow: Right 6">
              <a:extLst>
                <a:ext uri="{FF2B5EF4-FFF2-40B4-BE49-F238E27FC236}">
                  <a16:creationId xmlns:a16="http://schemas.microsoft.com/office/drawing/2014/main" id="{B28B872F-5ED8-44A9-BE1B-1AC5269142B9}"/>
                </a:ext>
              </a:extLst>
            </p:cNvPr>
            <p:cNvSpPr/>
            <p:nvPr/>
          </p:nvSpPr>
          <p:spPr>
            <a:xfrm>
              <a:off x="3474720" y="-1626814"/>
              <a:ext cx="2011680" cy="941878"/>
            </a:xfrm>
            <a:prstGeom prst="rightArrow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A7AA296-836C-4B73-A753-84F0936083FF}"/>
                </a:ext>
              </a:extLst>
            </p:cNvPr>
            <p:cNvSpPr txBox="1"/>
            <p:nvPr/>
          </p:nvSpPr>
          <p:spPr>
            <a:xfrm>
              <a:off x="3474720" y="-1390458"/>
              <a:ext cx="17491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Comic Sans MS" panose="030F0702030302020204" pitchFamily="66" charset="0"/>
                </a:rPr>
                <a:t>Next Slide</a:t>
              </a:r>
              <a:endParaRPr lang="en-GB" sz="2400" dirty="0"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4888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22045E-16 1.48148E-6 L -0.2944 0.000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2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0"/>
                            </p:stCondLst>
                            <p:childTnLst>
                              <p:par>
                                <p:cTn id="8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25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logo&#10;&#10;Description automatically generated">
            <a:extLst>
              <a:ext uri="{FF2B5EF4-FFF2-40B4-BE49-F238E27FC236}">
                <a16:creationId xmlns:a16="http://schemas.microsoft.com/office/drawing/2014/main" id="{E1A0C2F4-29DE-4A75-8026-090D1B08BD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798" y="1998687"/>
            <a:ext cx="2248502" cy="34575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AF319C8-F457-457A-8D63-48CC8C082425}"/>
              </a:ext>
            </a:extLst>
          </p:cNvPr>
          <p:cNvSpPr txBox="1"/>
          <p:nvPr/>
        </p:nvSpPr>
        <p:spPr>
          <a:xfrm>
            <a:off x="110732" y="847726"/>
            <a:ext cx="11473541" cy="51914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dirty="0">
                <a:solidFill>
                  <a:srgbClr val="0000CC"/>
                </a:solidFill>
                <a:latin typeface="Comic Sans MS" panose="030F0702030302020204" pitchFamily="66" charset="0"/>
              </a:rPr>
              <a:t>But the Pharisees and the men who taught the law for the Pharisees began to complain to the followers of Jesus. </a:t>
            </a:r>
          </a:p>
          <a:p>
            <a:pPr>
              <a:lnSpc>
                <a:spcPct val="150000"/>
              </a:lnSpc>
            </a:pPr>
            <a:r>
              <a:rPr lang="en-GB" sz="2800" dirty="0">
                <a:solidFill>
                  <a:srgbClr val="0000CC"/>
                </a:solidFill>
                <a:latin typeface="Comic Sans MS" panose="030F0702030302020204" pitchFamily="66" charset="0"/>
              </a:rPr>
              <a:t>They said, “Why do you eat and drink with tax </a:t>
            </a:r>
          </a:p>
          <a:p>
            <a:pPr>
              <a:lnSpc>
                <a:spcPct val="150000"/>
              </a:lnSpc>
            </a:pPr>
            <a:r>
              <a:rPr lang="en-GB" sz="2800" dirty="0">
                <a:solidFill>
                  <a:srgbClr val="0000CC"/>
                </a:solidFill>
                <a:latin typeface="Comic Sans MS" panose="030F0702030302020204" pitchFamily="66" charset="0"/>
              </a:rPr>
              <a:t>collectors and ‘sinners’?”</a:t>
            </a:r>
          </a:p>
          <a:p>
            <a:pPr>
              <a:lnSpc>
                <a:spcPct val="150000"/>
              </a:lnSpc>
            </a:pPr>
            <a:r>
              <a:rPr lang="en-GB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Jesus answered them, “Healthy people don’t need a </a:t>
            </a:r>
          </a:p>
          <a:p>
            <a:pPr>
              <a:lnSpc>
                <a:spcPct val="150000"/>
              </a:lnSpc>
            </a:pPr>
            <a:r>
              <a:rPr lang="en-GB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doctor. It is the sick who need a doctor. I have not come </a:t>
            </a:r>
          </a:p>
          <a:p>
            <a:pPr>
              <a:lnSpc>
                <a:spcPct val="150000"/>
              </a:lnSpc>
            </a:pPr>
            <a:r>
              <a:rPr lang="en-GB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to invite good people. I have come to invite sinners </a:t>
            </a:r>
          </a:p>
          <a:p>
            <a:pPr>
              <a:lnSpc>
                <a:spcPct val="150000"/>
              </a:lnSpc>
            </a:pPr>
            <a:r>
              <a:rPr lang="en-GB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to change their hearts and lives!”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418979-DA83-4210-B589-3BA6E78038A1}"/>
              </a:ext>
            </a:extLst>
          </p:cNvPr>
          <p:cNvSpPr/>
          <p:nvPr/>
        </p:nvSpPr>
        <p:spPr>
          <a:xfrm>
            <a:off x="2639732" y="172463"/>
            <a:ext cx="64155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Luke chapter </a:t>
            </a:r>
            <a:r>
              <a:rPr lang="en-GB" sz="3200" b="1" i="0" dirty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5 </a:t>
            </a:r>
            <a:r>
              <a:rPr lang="en-GB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verses 30 - 32</a:t>
            </a:r>
          </a:p>
        </p:txBody>
      </p:sp>
      <p:sp>
        <p:nvSpPr>
          <p:cNvPr id="4" name="Rectangle 3">
            <a:hlinkClick r:id="rId3" action="ppaction://hlinksldjump"/>
            <a:extLst>
              <a:ext uri="{FF2B5EF4-FFF2-40B4-BE49-F238E27FC236}">
                <a16:creationId xmlns:a16="http://schemas.microsoft.com/office/drawing/2014/main" id="{F7E0399F-EA7C-4643-A640-CF3D91F7D04F}"/>
              </a:ext>
            </a:extLst>
          </p:cNvPr>
          <p:cNvSpPr/>
          <p:nvPr/>
        </p:nvSpPr>
        <p:spPr>
          <a:xfrm>
            <a:off x="-409229" y="-718687"/>
            <a:ext cx="13010457" cy="7915275"/>
          </a:xfrm>
          <a:prstGeom prst="rect">
            <a:avLst/>
          </a:prstGeom>
          <a:solidFill>
            <a:schemeClr val="accent1">
              <a:alpha val="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5A39C79-7167-494E-AD1D-0507A9A1D8B1}"/>
              </a:ext>
            </a:extLst>
          </p:cNvPr>
          <p:cNvGrpSpPr/>
          <p:nvPr/>
        </p:nvGrpSpPr>
        <p:grpSpPr>
          <a:xfrm>
            <a:off x="9624060" y="5743665"/>
            <a:ext cx="2011680" cy="941878"/>
            <a:chOff x="3474720" y="-1626814"/>
            <a:chExt cx="2011680" cy="941878"/>
          </a:xfrm>
        </p:grpSpPr>
        <p:sp>
          <p:nvSpPr>
            <p:cNvPr id="6" name="Arrow: Right 5">
              <a:extLst>
                <a:ext uri="{FF2B5EF4-FFF2-40B4-BE49-F238E27FC236}">
                  <a16:creationId xmlns:a16="http://schemas.microsoft.com/office/drawing/2014/main" id="{1EAC97D6-D43B-4BE1-A8E2-4AF74E1EC9A1}"/>
                </a:ext>
              </a:extLst>
            </p:cNvPr>
            <p:cNvSpPr/>
            <p:nvPr/>
          </p:nvSpPr>
          <p:spPr>
            <a:xfrm>
              <a:off x="3474720" y="-1626814"/>
              <a:ext cx="2011680" cy="941878"/>
            </a:xfrm>
            <a:prstGeom prst="rightArrow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1ABDDDF-1373-4E99-80F0-795DD06A2A40}"/>
                </a:ext>
              </a:extLst>
            </p:cNvPr>
            <p:cNvSpPr txBox="1"/>
            <p:nvPr/>
          </p:nvSpPr>
          <p:spPr>
            <a:xfrm>
              <a:off x="3474720" y="-1390458"/>
              <a:ext cx="17491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Comic Sans MS" panose="030F0702030302020204" pitchFamily="66" charset="0"/>
                </a:rPr>
                <a:t>Next Slide</a:t>
              </a:r>
              <a:endParaRPr lang="en-GB" sz="2400" dirty="0"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3760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2DD566F-FBFC-4919-911F-E4F18DA921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71" y="2730493"/>
            <a:ext cx="1921428" cy="353217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A3BD1ED8-BF61-4351-BB17-04053CE0EA31}"/>
              </a:ext>
            </a:extLst>
          </p:cNvPr>
          <p:cNvGrpSpPr/>
          <p:nvPr/>
        </p:nvGrpSpPr>
        <p:grpSpPr>
          <a:xfrm>
            <a:off x="2357428" y="3520726"/>
            <a:ext cx="7120014" cy="3032551"/>
            <a:chOff x="130527" y="202020"/>
            <a:chExt cx="9870474" cy="1543666"/>
          </a:xfrm>
        </p:grpSpPr>
        <p:sp>
          <p:nvSpPr>
            <p:cNvPr id="27" name="Speech Bubble: Rectangle with Corners Rounded 26">
              <a:extLst>
                <a:ext uri="{FF2B5EF4-FFF2-40B4-BE49-F238E27FC236}">
                  <a16:creationId xmlns:a16="http://schemas.microsoft.com/office/drawing/2014/main" id="{5A131C37-5425-4A07-8F47-206711E1726C}"/>
                </a:ext>
              </a:extLst>
            </p:cNvPr>
            <p:cNvSpPr/>
            <p:nvPr/>
          </p:nvSpPr>
          <p:spPr>
            <a:xfrm>
              <a:off x="130527" y="202020"/>
              <a:ext cx="9870474" cy="1543666"/>
            </a:xfrm>
            <a:prstGeom prst="wedgeRoundRectCallout">
              <a:avLst>
                <a:gd name="adj1" fmla="val -60386"/>
                <a:gd name="adj2" fmla="val -49297"/>
                <a:gd name="adj3" fmla="val 16667"/>
              </a:avLst>
            </a:prstGeom>
            <a:solidFill>
              <a:schemeClr val="bg1">
                <a:alpha val="20000"/>
              </a:schemeClr>
            </a:solidFill>
            <a:ln w="31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E23F126-30F6-4342-AC52-9BC5DF0851F0}"/>
                </a:ext>
              </a:extLst>
            </p:cNvPr>
            <p:cNvSpPr txBox="1"/>
            <p:nvPr/>
          </p:nvSpPr>
          <p:spPr>
            <a:xfrm>
              <a:off x="244338" y="249680"/>
              <a:ext cx="9756663" cy="4907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4000"/>
                </a:lnSpc>
              </a:pPr>
              <a:r>
                <a:rPr lang="en-US" sz="3100" dirty="0">
                  <a:latin typeface="Comic Sans MS" panose="030F0702030302020204" pitchFamily="66" charset="0"/>
                </a:rPr>
                <a:t>That’s right.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8A89C740-9654-4C45-AEF0-A2CEA7C49A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255" y="2778356"/>
            <a:ext cx="1921428" cy="351305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8B1CD15B-8759-422B-919F-84FE02A29FFD}"/>
              </a:ext>
            </a:extLst>
          </p:cNvPr>
          <p:cNvGrpSpPr/>
          <p:nvPr/>
        </p:nvGrpSpPr>
        <p:grpSpPr>
          <a:xfrm>
            <a:off x="1297859" y="345224"/>
            <a:ext cx="9615948" cy="1781702"/>
            <a:chOff x="5116133" y="198769"/>
            <a:chExt cx="5646604" cy="1840096"/>
          </a:xfrm>
        </p:grpSpPr>
        <p:sp>
          <p:nvSpPr>
            <p:cNvPr id="18" name="Speech Bubble: Rectangle with Corners Rounded 17">
              <a:extLst>
                <a:ext uri="{FF2B5EF4-FFF2-40B4-BE49-F238E27FC236}">
                  <a16:creationId xmlns:a16="http://schemas.microsoft.com/office/drawing/2014/main" id="{1C8E95DB-B58D-499F-9C46-AC4160D18AE7}"/>
                </a:ext>
              </a:extLst>
            </p:cNvPr>
            <p:cNvSpPr/>
            <p:nvPr/>
          </p:nvSpPr>
          <p:spPr>
            <a:xfrm>
              <a:off x="5116133" y="198769"/>
              <a:ext cx="5646604" cy="1840096"/>
            </a:xfrm>
            <a:prstGeom prst="wedgeRoundRectCallout">
              <a:avLst>
                <a:gd name="adj1" fmla="val 43261"/>
                <a:gd name="adj2" fmla="val 125944"/>
                <a:gd name="adj3" fmla="val 16667"/>
              </a:avLst>
            </a:prstGeom>
            <a:solidFill>
              <a:schemeClr val="bg1">
                <a:alpha val="20000"/>
              </a:schemeClr>
            </a:solidFill>
            <a:ln w="31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9C64ABE-E5DC-49AE-8D62-C12505CDB79F}"/>
                </a:ext>
              </a:extLst>
            </p:cNvPr>
            <p:cNvSpPr txBox="1"/>
            <p:nvPr/>
          </p:nvSpPr>
          <p:spPr>
            <a:xfrm>
              <a:off x="5191456" y="611440"/>
              <a:ext cx="5451411" cy="116497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4000"/>
                </a:lnSpc>
              </a:pPr>
              <a:r>
                <a:rPr lang="en-US" sz="3100" dirty="0">
                  <a:latin typeface="Comic Sans MS" panose="030F0702030302020204" pitchFamily="66" charset="0"/>
                </a:rPr>
                <a:t>The reading says the tax collector was called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B6A3BF76-9E52-4C86-BA7E-CA471A675E0D}"/>
              </a:ext>
            </a:extLst>
          </p:cNvPr>
          <p:cNvSpPr txBox="1"/>
          <p:nvPr/>
        </p:nvSpPr>
        <p:spPr>
          <a:xfrm>
            <a:off x="2409712" y="4067814"/>
            <a:ext cx="7011463" cy="576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100" dirty="0">
                <a:latin typeface="Comic Sans MS" panose="030F0702030302020204" pitchFamily="66" charset="0"/>
              </a:rPr>
              <a:t>This story appears in three gospels: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883CA28-C8E3-432F-B8FA-59537801D6CD}"/>
              </a:ext>
            </a:extLst>
          </p:cNvPr>
          <p:cNvSpPr txBox="1"/>
          <p:nvPr/>
        </p:nvSpPr>
        <p:spPr>
          <a:xfrm>
            <a:off x="2770825" y="4630438"/>
            <a:ext cx="6526711" cy="576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100" dirty="0">
                <a:latin typeface="Comic Sans MS" panose="030F0702030302020204" pitchFamily="66" charset="0"/>
              </a:rPr>
              <a:t>Matthew, Mark and Luke.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95BEBA1-9C85-4EDE-A20C-A35955C52C6E}"/>
              </a:ext>
            </a:extLst>
          </p:cNvPr>
          <p:cNvSpPr txBox="1"/>
          <p:nvPr/>
        </p:nvSpPr>
        <p:spPr>
          <a:xfrm>
            <a:off x="3106423" y="1306614"/>
            <a:ext cx="5922957" cy="576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100" dirty="0">
                <a:latin typeface="Comic Sans MS" panose="030F0702030302020204" pitchFamily="66" charset="0"/>
              </a:rPr>
              <a:t>Levi not Matthew?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FFE759F-F5AE-4D2F-8D88-EA2DC0404193}"/>
              </a:ext>
            </a:extLst>
          </p:cNvPr>
          <p:cNvSpPr txBox="1"/>
          <p:nvPr/>
        </p:nvSpPr>
        <p:spPr>
          <a:xfrm>
            <a:off x="2770825" y="5146459"/>
            <a:ext cx="6526711" cy="576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100" dirty="0">
                <a:latin typeface="Comic Sans MS" panose="030F0702030302020204" pitchFamily="66" charset="0"/>
              </a:rPr>
              <a:t>Mark and Luke call him Levi.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DE3F11F-5B30-403C-A8BE-0C8316933F3E}"/>
              </a:ext>
            </a:extLst>
          </p:cNvPr>
          <p:cNvSpPr txBox="1"/>
          <p:nvPr/>
        </p:nvSpPr>
        <p:spPr>
          <a:xfrm>
            <a:off x="2770825" y="5662480"/>
            <a:ext cx="6526711" cy="576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100" dirty="0">
                <a:latin typeface="Comic Sans MS" panose="030F0702030302020204" pitchFamily="66" charset="0"/>
              </a:rPr>
              <a:t>Perhaps he used both names.</a:t>
            </a:r>
          </a:p>
        </p:txBody>
      </p:sp>
      <p:sp>
        <p:nvSpPr>
          <p:cNvPr id="14" name="Rectangle 13">
            <a:hlinkClick r:id="rId4" action="ppaction://hlinksldjump"/>
            <a:extLst>
              <a:ext uri="{FF2B5EF4-FFF2-40B4-BE49-F238E27FC236}">
                <a16:creationId xmlns:a16="http://schemas.microsoft.com/office/drawing/2014/main" id="{DFBE4846-256F-455A-A2BC-EFD5B96F0A57}"/>
              </a:ext>
            </a:extLst>
          </p:cNvPr>
          <p:cNvSpPr/>
          <p:nvPr/>
        </p:nvSpPr>
        <p:spPr>
          <a:xfrm>
            <a:off x="-396403" y="-470249"/>
            <a:ext cx="12928608" cy="7981950"/>
          </a:xfrm>
          <a:prstGeom prst="rect">
            <a:avLst/>
          </a:prstGeom>
          <a:solidFill>
            <a:schemeClr val="accent1">
              <a:alpha val="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736A0E2-77CC-472C-9064-78BC562F3880}"/>
              </a:ext>
            </a:extLst>
          </p:cNvPr>
          <p:cNvGrpSpPr/>
          <p:nvPr/>
        </p:nvGrpSpPr>
        <p:grpSpPr>
          <a:xfrm>
            <a:off x="9835076" y="5986585"/>
            <a:ext cx="2011680" cy="941878"/>
            <a:chOff x="3474720" y="-1626814"/>
            <a:chExt cx="2011680" cy="941878"/>
          </a:xfrm>
        </p:grpSpPr>
        <p:sp>
          <p:nvSpPr>
            <p:cNvPr id="12" name="Arrow: Right 11">
              <a:extLst>
                <a:ext uri="{FF2B5EF4-FFF2-40B4-BE49-F238E27FC236}">
                  <a16:creationId xmlns:a16="http://schemas.microsoft.com/office/drawing/2014/main" id="{56497C15-D1AE-4963-9F1C-77B84344C5FC}"/>
                </a:ext>
              </a:extLst>
            </p:cNvPr>
            <p:cNvSpPr/>
            <p:nvPr/>
          </p:nvSpPr>
          <p:spPr>
            <a:xfrm>
              <a:off x="3474720" y="-1626814"/>
              <a:ext cx="2011680" cy="941878"/>
            </a:xfrm>
            <a:prstGeom prst="rightArrow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428CB2B-9C44-4238-B54D-358C48EACDFF}"/>
                </a:ext>
              </a:extLst>
            </p:cNvPr>
            <p:cNvSpPr txBox="1"/>
            <p:nvPr/>
          </p:nvSpPr>
          <p:spPr>
            <a:xfrm>
              <a:off x="3474720" y="-1390458"/>
              <a:ext cx="17491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Comic Sans MS" panose="030F0702030302020204" pitchFamily="66" charset="0"/>
                </a:rPr>
                <a:t>Next Slide</a:t>
              </a:r>
              <a:endParaRPr lang="en-GB" sz="2400" dirty="0"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0346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7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7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25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5" grpId="0"/>
      <p:bldP spid="20" grpId="0"/>
      <p:bldP spid="21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2DD566F-FBFC-4919-911F-E4F18DA921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71" y="2730493"/>
            <a:ext cx="1921428" cy="353217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A3BD1ED8-BF61-4351-BB17-04053CE0EA31}"/>
              </a:ext>
            </a:extLst>
          </p:cNvPr>
          <p:cNvGrpSpPr/>
          <p:nvPr/>
        </p:nvGrpSpPr>
        <p:grpSpPr>
          <a:xfrm>
            <a:off x="203567" y="396450"/>
            <a:ext cx="6197233" cy="1520100"/>
            <a:chOff x="130527" y="202020"/>
            <a:chExt cx="9870474" cy="1543666"/>
          </a:xfrm>
        </p:grpSpPr>
        <p:sp>
          <p:nvSpPr>
            <p:cNvPr id="27" name="Speech Bubble: Rectangle with Corners Rounded 26">
              <a:extLst>
                <a:ext uri="{FF2B5EF4-FFF2-40B4-BE49-F238E27FC236}">
                  <a16:creationId xmlns:a16="http://schemas.microsoft.com/office/drawing/2014/main" id="{5A131C37-5425-4A07-8F47-206711E1726C}"/>
                </a:ext>
              </a:extLst>
            </p:cNvPr>
            <p:cNvSpPr/>
            <p:nvPr/>
          </p:nvSpPr>
          <p:spPr>
            <a:xfrm>
              <a:off x="130527" y="202020"/>
              <a:ext cx="9870474" cy="1543666"/>
            </a:xfrm>
            <a:prstGeom prst="wedgeRoundRectCallout">
              <a:avLst>
                <a:gd name="adj1" fmla="val -27854"/>
                <a:gd name="adj2" fmla="val 156945"/>
                <a:gd name="adj3" fmla="val 16667"/>
              </a:avLst>
            </a:prstGeom>
            <a:solidFill>
              <a:schemeClr val="bg1">
                <a:alpha val="20000"/>
              </a:schemeClr>
            </a:solidFill>
            <a:ln w="31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E23F126-30F6-4342-AC52-9BC5DF0851F0}"/>
                </a:ext>
              </a:extLst>
            </p:cNvPr>
            <p:cNvSpPr txBox="1"/>
            <p:nvPr/>
          </p:nvSpPr>
          <p:spPr>
            <a:xfrm>
              <a:off x="145963" y="286667"/>
              <a:ext cx="9565053" cy="58576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4000"/>
                </a:lnSpc>
              </a:pPr>
              <a:r>
                <a:rPr lang="en-US" sz="3100" dirty="0">
                  <a:latin typeface="Comic Sans MS" panose="030F0702030302020204" pitchFamily="66" charset="0"/>
                </a:rPr>
                <a:t>The writers all agree that Levi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8A89C740-9654-4C45-AEF0-A2CEA7C49A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255" y="2778356"/>
            <a:ext cx="1921428" cy="351305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8B1CD15B-8759-422B-919F-84FE02A29FFD}"/>
              </a:ext>
            </a:extLst>
          </p:cNvPr>
          <p:cNvGrpSpPr/>
          <p:nvPr/>
        </p:nvGrpSpPr>
        <p:grpSpPr>
          <a:xfrm>
            <a:off x="6484185" y="451386"/>
            <a:ext cx="5504248" cy="1781702"/>
            <a:chOff x="5116133" y="198769"/>
            <a:chExt cx="5646604" cy="1840096"/>
          </a:xfrm>
        </p:grpSpPr>
        <p:sp>
          <p:nvSpPr>
            <p:cNvPr id="18" name="Speech Bubble: Rectangle with Corners Rounded 17">
              <a:extLst>
                <a:ext uri="{FF2B5EF4-FFF2-40B4-BE49-F238E27FC236}">
                  <a16:creationId xmlns:a16="http://schemas.microsoft.com/office/drawing/2014/main" id="{1C8E95DB-B58D-499F-9C46-AC4160D18AE7}"/>
                </a:ext>
              </a:extLst>
            </p:cNvPr>
            <p:cNvSpPr/>
            <p:nvPr/>
          </p:nvSpPr>
          <p:spPr>
            <a:xfrm>
              <a:off x="5116133" y="198769"/>
              <a:ext cx="5646604" cy="1840096"/>
            </a:xfrm>
            <a:prstGeom prst="wedgeRoundRectCallout">
              <a:avLst>
                <a:gd name="adj1" fmla="val 20765"/>
                <a:gd name="adj2" fmla="val 124874"/>
                <a:gd name="adj3" fmla="val 16667"/>
              </a:avLst>
            </a:prstGeom>
            <a:solidFill>
              <a:schemeClr val="bg1">
                <a:alpha val="20000"/>
              </a:schemeClr>
            </a:solidFill>
            <a:ln w="31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9C64ABE-E5DC-49AE-8D62-C12505CDB79F}"/>
                </a:ext>
              </a:extLst>
            </p:cNvPr>
            <p:cNvSpPr txBox="1"/>
            <p:nvPr/>
          </p:nvSpPr>
          <p:spPr>
            <a:xfrm>
              <a:off x="5251614" y="289189"/>
              <a:ext cx="5501263" cy="5957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4000"/>
                </a:lnSpc>
              </a:pPr>
              <a:r>
                <a:rPr lang="en-US" sz="3100" dirty="0">
                  <a:latin typeface="Comic Sans MS" panose="030F0702030302020204" pitchFamily="66" charset="0"/>
                </a:rPr>
                <a:t>Levi invited Jesus to dinner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B6A3BF76-9E52-4C86-BA7E-CA471A675E0D}"/>
              </a:ext>
            </a:extLst>
          </p:cNvPr>
          <p:cNvSpPr txBox="1"/>
          <p:nvPr/>
        </p:nvSpPr>
        <p:spPr>
          <a:xfrm>
            <a:off x="203567" y="1135882"/>
            <a:ext cx="6248400" cy="576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100" dirty="0">
                <a:latin typeface="Comic Sans MS" panose="030F0702030302020204" pitchFamily="66" charset="0"/>
              </a:rPr>
              <a:t>left everything to follow Jesus.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883CA28-C8E3-432F-B8FA-59537801D6CD}"/>
              </a:ext>
            </a:extLst>
          </p:cNvPr>
          <p:cNvSpPr txBox="1"/>
          <p:nvPr/>
        </p:nvSpPr>
        <p:spPr>
          <a:xfrm>
            <a:off x="6710644" y="1004573"/>
            <a:ext cx="5173781" cy="576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100" dirty="0">
                <a:latin typeface="Comic Sans MS" panose="030F0702030302020204" pitchFamily="66" charset="0"/>
              </a:rPr>
              <a:t>and he asked his other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FFE759F-F5AE-4D2F-8D88-EA2DC0404193}"/>
              </a:ext>
            </a:extLst>
          </p:cNvPr>
          <p:cNvSpPr txBox="1"/>
          <p:nvPr/>
        </p:nvSpPr>
        <p:spPr>
          <a:xfrm>
            <a:off x="6825819" y="1523042"/>
            <a:ext cx="4820979" cy="576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100" dirty="0">
                <a:latin typeface="Comic Sans MS" panose="030F0702030302020204" pitchFamily="66" charset="0"/>
              </a:rPr>
              <a:t>tax collector friends too.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7A2446A-AE6A-4398-93E1-467DC107EBEF}"/>
              </a:ext>
            </a:extLst>
          </p:cNvPr>
          <p:cNvGrpSpPr/>
          <p:nvPr/>
        </p:nvGrpSpPr>
        <p:grpSpPr>
          <a:xfrm>
            <a:off x="2786270" y="3742592"/>
            <a:ext cx="7064251" cy="1255903"/>
            <a:chOff x="5088879" y="-696333"/>
            <a:chExt cx="5646604" cy="1844196"/>
          </a:xfrm>
        </p:grpSpPr>
        <p:sp>
          <p:nvSpPr>
            <p:cNvPr id="24" name="Speech Bubble: Rectangle with Corners Rounded 23">
              <a:extLst>
                <a:ext uri="{FF2B5EF4-FFF2-40B4-BE49-F238E27FC236}">
                  <a16:creationId xmlns:a16="http://schemas.microsoft.com/office/drawing/2014/main" id="{1DB5E9B3-A02E-4664-86CE-C75E36ED4B64}"/>
                </a:ext>
              </a:extLst>
            </p:cNvPr>
            <p:cNvSpPr/>
            <p:nvPr/>
          </p:nvSpPr>
          <p:spPr>
            <a:xfrm>
              <a:off x="5088879" y="-692233"/>
              <a:ext cx="5646604" cy="1840096"/>
            </a:xfrm>
            <a:prstGeom prst="wedgeRoundRectCallout">
              <a:avLst>
                <a:gd name="adj1" fmla="val 56900"/>
                <a:gd name="adj2" fmla="val -65153"/>
                <a:gd name="adj3" fmla="val 16667"/>
              </a:avLst>
            </a:prstGeom>
            <a:solidFill>
              <a:schemeClr val="bg1">
                <a:alpha val="20000"/>
              </a:schemeClr>
            </a:solidFill>
            <a:ln w="31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24849DD-E471-44A6-A513-D35A8F9A214F}"/>
                </a:ext>
              </a:extLst>
            </p:cNvPr>
            <p:cNvSpPr txBox="1"/>
            <p:nvPr/>
          </p:nvSpPr>
          <p:spPr>
            <a:xfrm>
              <a:off x="5170030" y="-696333"/>
              <a:ext cx="5501263" cy="5957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4000"/>
                </a:lnSpc>
              </a:pPr>
              <a:r>
                <a:rPr lang="en-US" sz="3100" dirty="0">
                  <a:latin typeface="Comic Sans MS" panose="030F0702030302020204" pitchFamily="66" charset="0"/>
                </a:rPr>
                <a:t>I think Levi was trying to show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895BEBA1-9C85-4EDE-A20C-A35955C52C6E}"/>
              </a:ext>
            </a:extLst>
          </p:cNvPr>
          <p:cNvSpPr txBox="1"/>
          <p:nvPr/>
        </p:nvSpPr>
        <p:spPr>
          <a:xfrm>
            <a:off x="3482773" y="4276909"/>
            <a:ext cx="5922957" cy="576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100" dirty="0">
                <a:latin typeface="Comic Sans MS" panose="030F0702030302020204" pitchFamily="66" charset="0"/>
              </a:rPr>
              <a:t>Jesus how he had changed.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77FE695-3D67-4578-A608-52FB206E677D}"/>
              </a:ext>
            </a:extLst>
          </p:cNvPr>
          <p:cNvGrpSpPr/>
          <p:nvPr/>
        </p:nvGrpSpPr>
        <p:grpSpPr>
          <a:xfrm>
            <a:off x="2558317" y="5024449"/>
            <a:ext cx="6847413" cy="1660157"/>
            <a:chOff x="130527" y="202020"/>
            <a:chExt cx="9870474" cy="1543666"/>
          </a:xfrm>
        </p:grpSpPr>
        <p:sp>
          <p:nvSpPr>
            <p:cNvPr id="31" name="Speech Bubble: Rectangle with Corners Rounded 30">
              <a:extLst>
                <a:ext uri="{FF2B5EF4-FFF2-40B4-BE49-F238E27FC236}">
                  <a16:creationId xmlns:a16="http://schemas.microsoft.com/office/drawing/2014/main" id="{29FE3E1C-01E0-4CA6-9B02-DD887E335BE3}"/>
                </a:ext>
              </a:extLst>
            </p:cNvPr>
            <p:cNvSpPr/>
            <p:nvPr/>
          </p:nvSpPr>
          <p:spPr>
            <a:xfrm>
              <a:off x="130527" y="202020"/>
              <a:ext cx="9870474" cy="1543666"/>
            </a:xfrm>
            <a:prstGeom prst="wedgeRoundRectCallout">
              <a:avLst>
                <a:gd name="adj1" fmla="val -63186"/>
                <a:gd name="adj2" fmla="val -139105"/>
                <a:gd name="adj3" fmla="val 16667"/>
              </a:avLst>
            </a:prstGeom>
            <a:solidFill>
              <a:schemeClr val="bg1">
                <a:alpha val="20000"/>
              </a:schemeClr>
            </a:solidFill>
            <a:ln w="31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EEF23E3-8C04-4E3D-B1D9-92D8EF6B1CC8}"/>
                </a:ext>
              </a:extLst>
            </p:cNvPr>
            <p:cNvSpPr txBox="1"/>
            <p:nvPr/>
          </p:nvSpPr>
          <p:spPr>
            <a:xfrm>
              <a:off x="436852" y="266947"/>
              <a:ext cx="9491426" cy="58576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4000"/>
                </a:lnSpc>
              </a:pPr>
              <a:r>
                <a:rPr lang="en-US" sz="3100" dirty="0">
                  <a:latin typeface="Comic Sans MS" panose="030F0702030302020204" pitchFamily="66" charset="0"/>
                </a:rPr>
                <a:t>Jesus had made a big difference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ADE3F11F-5B30-403C-A8BE-0C8316933F3E}"/>
              </a:ext>
            </a:extLst>
          </p:cNvPr>
          <p:cNvSpPr txBox="1"/>
          <p:nvPr/>
        </p:nvSpPr>
        <p:spPr>
          <a:xfrm>
            <a:off x="2786270" y="5571826"/>
            <a:ext cx="6526711" cy="576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100" dirty="0">
                <a:latin typeface="Comic Sans MS" panose="030F0702030302020204" pitchFamily="66" charset="0"/>
              </a:rPr>
              <a:t>in Levi’s life and Levi wanted to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448D703-CAB6-44E1-AAF1-B4835BCB6D7E}"/>
              </a:ext>
            </a:extLst>
          </p:cNvPr>
          <p:cNvSpPr txBox="1"/>
          <p:nvPr/>
        </p:nvSpPr>
        <p:spPr>
          <a:xfrm>
            <a:off x="3421443" y="6045910"/>
            <a:ext cx="5594578" cy="576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100" dirty="0">
                <a:latin typeface="Comic Sans MS" panose="030F0702030302020204" pitchFamily="66" charset="0"/>
              </a:rPr>
              <a:t>show how thankful he was. </a:t>
            </a:r>
          </a:p>
        </p:txBody>
      </p:sp>
      <p:sp>
        <p:nvSpPr>
          <p:cNvPr id="14" name="Rectangle 13">
            <a:hlinkClick r:id="rId4" action="ppaction://hlinksldjump"/>
            <a:extLst>
              <a:ext uri="{FF2B5EF4-FFF2-40B4-BE49-F238E27FC236}">
                <a16:creationId xmlns:a16="http://schemas.microsoft.com/office/drawing/2014/main" id="{DFBE4846-256F-455A-A2BC-EFD5B96F0A57}"/>
              </a:ext>
            </a:extLst>
          </p:cNvPr>
          <p:cNvSpPr/>
          <p:nvPr/>
        </p:nvSpPr>
        <p:spPr>
          <a:xfrm>
            <a:off x="-368304" y="-561975"/>
            <a:ext cx="12928608" cy="7981950"/>
          </a:xfrm>
          <a:prstGeom prst="rect">
            <a:avLst/>
          </a:prstGeom>
          <a:solidFill>
            <a:schemeClr val="accent1">
              <a:alpha val="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736A0E2-77CC-472C-9064-78BC562F3880}"/>
              </a:ext>
            </a:extLst>
          </p:cNvPr>
          <p:cNvGrpSpPr/>
          <p:nvPr/>
        </p:nvGrpSpPr>
        <p:grpSpPr>
          <a:xfrm>
            <a:off x="9835076" y="5986585"/>
            <a:ext cx="2011680" cy="941878"/>
            <a:chOff x="3474720" y="-1626814"/>
            <a:chExt cx="2011680" cy="941878"/>
          </a:xfrm>
        </p:grpSpPr>
        <p:sp>
          <p:nvSpPr>
            <p:cNvPr id="12" name="Arrow: Right 11">
              <a:extLst>
                <a:ext uri="{FF2B5EF4-FFF2-40B4-BE49-F238E27FC236}">
                  <a16:creationId xmlns:a16="http://schemas.microsoft.com/office/drawing/2014/main" id="{56497C15-D1AE-4963-9F1C-77B84344C5FC}"/>
                </a:ext>
              </a:extLst>
            </p:cNvPr>
            <p:cNvSpPr/>
            <p:nvPr/>
          </p:nvSpPr>
          <p:spPr>
            <a:xfrm>
              <a:off x="3474720" y="-1626814"/>
              <a:ext cx="2011680" cy="941878"/>
            </a:xfrm>
            <a:prstGeom prst="rightArrow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428CB2B-9C44-4238-B54D-358C48EACDFF}"/>
                </a:ext>
              </a:extLst>
            </p:cNvPr>
            <p:cNvSpPr txBox="1"/>
            <p:nvPr/>
          </p:nvSpPr>
          <p:spPr>
            <a:xfrm>
              <a:off x="3474720" y="-1390458"/>
              <a:ext cx="17491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Comic Sans MS" panose="030F0702030302020204" pitchFamily="66" charset="0"/>
                </a:rPr>
                <a:t>Next Slide</a:t>
              </a:r>
              <a:endParaRPr lang="en-GB" sz="2400" dirty="0"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8654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75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5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1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2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25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1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3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5" grpId="0"/>
      <p:bldP spid="21" grpId="0"/>
      <p:bldP spid="20" grpId="0"/>
      <p:bldP spid="22" grpId="0"/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2DD566F-FBFC-4919-911F-E4F18DA921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71" y="2730493"/>
            <a:ext cx="1921428" cy="353217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A3BD1ED8-BF61-4351-BB17-04053CE0EA31}"/>
              </a:ext>
            </a:extLst>
          </p:cNvPr>
          <p:cNvGrpSpPr/>
          <p:nvPr/>
        </p:nvGrpSpPr>
        <p:grpSpPr>
          <a:xfrm>
            <a:off x="203567" y="396450"/>
            <a:ext cx="6197233" cy="1836638"/>
            <a:chOff x="130527" y="202020"/>
            <a:chExt cx="9870474" cy="1543666"/>
          </a:xfrm>
        </p:grpSpPr>
        <p:sp>
          <p:nvSpPr>
            <p:cNvPr id="27" name="Speech Bubble: Rectangle with Corners Rounded 26">
              <a:extLst>
                <a:ext uri="{FF2B5EF4-FFF2-40B4-BE49-F238E27FC236}">
                  <a16:creationId xmlns:a16="http://schemas.microsoft.com/office/drawing/2014/main" id="{5A131C37-5425-4A07-8F47-206711E1726C}"/>
                </a:ext>
              </a:extLst>
            </p:cNvPr>
            <p:cNvSpPr/>
            <p:nvPr/>
          </p:nvSpPr>
          <p:spPr>
            <a:xfrm>
              <a:off x="130527" y="202020"/>
              <a:ext cx="9870474" cy="1543666"/>
            </a:xfrm>
            <a:prstGeom prst="wedgeRoundRectCallout">
              <a:avLst>
                <a:gd name="adj1" fmla="val -26624"/>
                <a:gd name="adj2" fmla="val 122717"/>
                <a:gd name="adj3" fmla="val 16667"/>
              </a:avLst>
            </a:prstGeom>
            <a:solidFill>
              <a:schemeClr val="bg1">
                <a:alpha val="20000"/>
              </a:schemeClr>
            </a:solidFill>
            <a:ln w="31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E23F126-30F6-4342-AC52-9BC5DF0851F0}"/>
                </a:ext>
              </a:extLst>
            </p:cNvPr>
            <p:cNvSpPr txBox="1"/>
            <p:nvPr/>
          </p:nvSpPr>
          <p:spPr>
            <a:xfrm>
              <a:off x="145963" y="286667"/>
              <a:ext cx="9565053" cy="58576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4000"/>
                </a:lnSpc>
              </a:pPr>
              <a:r>
                <a:rPr lang="en-US" sz="3100" dirty="0">
                  <a:latin typeface="Comic Sans MS" panose="030F0702030302020204" pitchFamily="66" charset="0"/>
                </a:rPr>
                <a:t>The Pharisees and law makers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8A89C740-9654-4C45-AEF0-A2CEA7C49A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255" y="2778356"/>
            <a:ext cx="1921428" cy="351305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8B1CD15B-8759-422B-919F-84FE02A29FFD}"/>
              </a:ext>
            </a:extLst>
          </p:cNvPr>
          <p:cNvGrpSpPr/>
          <p:nvPr/>
        </p:nvGrpSpPr>
        <p:grpSpPr>
          <a:xfrm>
            <a:off x="6484185" y="451386"/>
            <a:ext cx="5504248" cy="1781702"/>
            <a:chOff x="5116133" y="198769"/>
            <a:chExt cx="5646604" cy="1840096"/>
          </a:xfrm>
        </p:grpSpPr>
        <p:sp>
          <p:nvSpPr>
            <p:cNvPr id="18" name="Speech Bubble: Rectangle with Corners Rounded 17">
              <a:extLst>
                <a:ext uri="{FF2B5EF4-FFF2-40B4-BE49-F238E27FC236}">
                  <a16:creationId xmlns:a16="http://schemas.microsoft.com/office/drawing/2014/main" id="{1C8E95DB-B58D-499F-9C46-AC4160D18AE7}"/>
                </a:ext>
              </a:extLst>
            </p:cNvPr>
            <p:cNvSpPr/>
            <p:nvPr/>
          </p:nvSpPr>
          <p:spPr>
            <a:xfrm>
              <a:off x="5116133" y="198769"/>
              <a:ext cx="5646604" cy="1840096"/>
            </a:xfrm>
            <a:prstGeom prst="wedgeRoundRectCallout">
              <a:avLst>
                <a:gd name="adj1" fmla="val 20765"/>
                <a:gd name="adj2" fmla="val 124874"/>
                <a:gd name="adj3" fmla="val 16667"/>
              </a:avLst>
            </a:prstGeom>
            <a:solidFill>
              <a:schemeClr val="bg1">
                <a:alpha val="20000"/>
              </a:schemeClr>
            </a:solidFill>
            <a:ln w="31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9C64ABE-E5DC-49AE-8D62-C12505CDB79F}"/>
                </a:ext>
              </a:extLst>
            </p:cNvPr>
            <p:cNvSpPr txBox="1"/>
            <p:nvPr/>
          </p:nvSpPr>
          <p:spPr>
            <a:xfrm>
              <a:off x="5251614" y="289189"/>
              <a:ext cx="5501263" cy="5957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4000"/>
                </a:lnSpc>
              </a:pPr>
              <a:r>
                <a:rPr lang="en-US" sz="3100" dirty="0">
                  <a:latin typeface="Comic Sans MS" panose="030F0702030302020204" pitchFamily="66" charset="0"/>
                </a:rPr>
                <a:t>Why did the Pharisees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B6A3BF76-9E52-4C86-BA7E-CA471A675E0D}"/>
              </a:ext>
            </a:extLst>
          </p:cNvPr>
          <p:cNvSpPr txBox="1"/>
          <p:nvPr/>
        </p:nvSpPr>
        <p:spPr>
          <a:xfrm>
            <a:off x="188588" y="979186"/>
            <a:ext cx="6248400" cy="576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100" dirty="0">
                <a:latin typeface="Comic Sans MS" panose="030F0702030302020204" pitchFamily="66" charset="0"/>
              </a:rPr>
              <a:t>thought tax collectors were too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883CA28-C8E3-432F-B8FA-59537801D6CD}"/>
              </a:ext>
            </a:extLst>
          </p:cNvPr>
          <p:cNvSpPr txBox="1"/>
          <p:nvPr/>
        </p:nvSpPr>
        <p:spPr>
          <a:xfrm>
            <a:off x="6710644" y="1036930"/>
            <a:ext cx="5173781" cy="576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100" dirty="0">
                <a:latin typeface="Comic Sans MS" panose="030F0702030302020204" pitchFamily="66" charset="0"/>
              </a:rPr>
              <a:t>complain about Jesus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FFE759F-F5AE-4D2F-8D88-EA2DC0404193}"/>
              </a:ext>
            </a:extLst>
          </p:cNvPr>
          <p:cNvSpPr txBox="1"/>
          <p:nvPr/>
        </p:nvSpPr>
        <p:spPr>
          <a:xfrm>
            <a:off x="6747638" y="1534923"/>
            <a:ext cx="5287993" cy="576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100" dirty="0">
                <a:latin typeface="Comic Sans MS" panose="030F0702030302020204" pitchFamily="66" charset="0"/>
              </a:rPr>
              <a:t>eating with tax collectors?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7A2446A-AE6A-4398-93E1-467DC107EBEF}"/>
              </a:ext>
            </a:extLst>
          </p:cNvPr>
          <p:cNvGrpSpPr/>
          <p:nvPr/>
        </p:nvGrpSpPr>
        <p:grpSpPr>
          <a:xfrm>
            <a:off x="2599108" y="3742435"/>
            <a:ext cx="7251413" cy="1256060"/>
            <a:chOff x="5088879" y="-696564"/>
            <a:chExt cx="5646604" cy="1844427"/>
          </a:xfrm>
        </p:grpSpPr>
        <p:sp>
          <p:nvSpPr>
            <p:cNvPr id="24" name="Speech Bubble: Rectangle with Corners Rounded 23">
              <a:extLst>
                <a:ext uri="{FF2B5EF4-FFF2-40B4-BE49-F238E27FC236}">
                  <a16:creationId xmlns:a16="http://schemas.microsoft.com/office/drawing/2014/main" id="{1DB5E9B3-A02E-4664-86CE-C75E36ED4B64}"/>
                </a:ext>
              </a:extLst>
            </p:cNvPr>
            <p:cNvSpPr/>
            <p:nvPr/>
          </p:nvSpPr>
          <p:spPr>
            <a:xfrm>
              <a:off x="5088879" y="-692233"/>
              <a:ext cx="5646604" cy="1840096"/>
            </a:xfrm>
            <a:prstGeom prst="wedgeRoundRectCallout">
              <a:avLst>
                <a:gd name="adj1" fmla="val 56900"/>
                <a:gd name="adj2" fmla="val -65153"/>
                <a:gd name="adj3" fmla="val 16667"/>
              </a:avLst>
            </a:prstGeom>
            <a:solidFill>
              <a:schemeClr val="bg1">
                <a:alpha val="20000"/>
              </a:schemeClr>
            </a:solidFill>
            <a:ln w="31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24849DD-E471-44A6-A513-D35A8F9A214F}"/>
                </a:ext>
              </a:extLst>
            </p:cNvPr>
            <p:cNvSpPr txBox="1"/>
            <p:nvPr/>
          </p:nvSpPr>
          <p:spPr>
            <a:xfrm>
              <a:off x="5135627" y="-696564"/>
              <a:ext cx="5553107" cy="84702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4000"/>
                </a:lnSpc>
              </a:pPr>
              <a:r>
                <a:rPr lang="en-US" sz="3100" dirty="0">
                  <a:latin typeface="Comic Sans MS" panose="030F0702030302020204" pitchFamily="66" charset="0"/>
                </a:rPr>
                <a:t>So, when they saw Jesus eating with 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895BEBA1-9C85-4EDE-A20C-A35955C52C6E}"/>
              </a:ext>
            </a:extLst>
          </p:cNvPr>
          <p:cNvSpPr txBox="1"/>
          <p:nvPr/>
        </p:nvSpPr>
        <p:spPr>
          <a:xfrm>
            <a:off x="2599108" y="4243499"/>
            <a:ext cx="7292204" cy="576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100" dirty="0">
                <a:latin typeface="Comic Sans MS" panose="030F0702030302020204" pitchFamily="66" charset="0"/>
              </a:rPr>
              <a:t>them, they must have been really mad.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77FE695-3D67-4578-A608-52FB206E677D}"/>
              </a:ext>
            </a:extLst>
          </p:cNvPr>
          <p:cNvGrpSpPr/>
          <p:nvPr/>
        </p:nvGrpSpPr>
        <p:grpSpPr>
          <a:xfrm>
            <a:off x="2558317" y="5024449"/>
            <a:ext cx="7197239" cy="1660157"/>
            <a:chOff x="130527" y="202020"/>
            <a:chExt cx="9870474" cy="1543666"/>
          </a:xfrm>
        </p:grpSpPr>
        <p:sp>
          <p:nvSpPr>
            <p:cNvPr id="31" name="Speech Bubble: Rectangle with Corners Rounded 30">
              <a:extLst>
                <a:ext uri="{FF2B5EF4-FFF2-40B4-BE49-F238E27FC236}">
                  <a16:creationId xmlns:a16="http://schemas.microsoft.com/office/drawing/2014/main" id="{29FE3E1C-01E0-4CA6-9B02-DD887E335BE3}"/>
                </a:ext>
              </a:extLst>
            </p:cNvPr>
            <p:cNvSpPr/>
            <p:nvPr/>
          </p:nvSpPr>
          <p:spPr>
            <a:xfrm>
              <a:off x="130527" y="202020"/>
              <a:ext cx="9870474" cy="1543666"/>
            </a:xfrm>
            <a:prstGeom prst="wedgeRoundRectCallout">
              <a:avLst>
                <a:gd name="adj1" fmla="val -63186"/>
                <a:gd name="adj2" fmla="val -139105"/>
                <a:gd name="adj3" fmla="val 16667"/>
              </a:avLst>
            </a:prstGeom>
            <a:solidFill>
              <a:schemeClr val="bg1">
                <a:alpha val="20000"/>
              </a:schemeClr>
            </a:solidFill>
            <a:ln w="31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EEF23E3-8C04-4E3D-B1D9-92D8EF6B1CC8}"/>
                </a:ext>
              </a:extLst>
            </p:cNvPr>
            <p:cNvSpPr txBox="1"/>
            <p:nvPr/>
          </p:nvSpPr>
          <p:spPr>
            <a:xfrm>
              <a:off x="436854" y="230950"/>
              <a:ext cx="9491426" cy="5363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4000"/>
                </a:lnSpc>
              </a:pPr>
              <a:r>
                <a:rPr lang="en-US" sz="3100" dirty="0">
                  <a:latin typeface="Comic Sans MS" panose="030F0702030302020204" pitchFamily="66" charset="0"/>
                </a:rPr>
                <a:t>That’s absolutely right.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ADE3F11F-5B30-403C-A8BE-0C8316933F3E}"/>
              </a:ext>
            </a:extLst>
          </p:cNvPr>
          <p:cNvSpPr txBox="1"/>
          <p:nvPr/>
        </p:nvSpPr>
        <p:spPr>
          <a:xfrm>
            <a:off x="2742010" y="5504474"/>
            <a:ext cx="6953443" cy="576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100" dirty="0">
                <a:latin typeface="Comic Sans MS" panose="030F0702030302020204" pitchFamily="66" charset="0"/>
              </a:rPr>
              <a:t>The Pharisees had a bigger problem.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448D703-CAB6-44E1-AAF1-B4835BCB6D7E}"/>
              </a:ext>
            </a:extLst>
          </p:cNvPr>
          <p:cNvSpPr txBox="1"/>
          <p:nvPr/>
        </p:nvSpPr>
        <p:spPr>
          <a:xfrm>
            <a:off x="2540040" y="6032820"/>
            <a:ext cx="7151595" cy="576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100" dirty="0">
                <a:latin typeface="Comic Sans MS" panose="030F0702030302020204" pitchFamily="66" charset="0"/>
              </a:rPr>
              <a:t>They thought they were good enough. </a:t>
            </a:r>
          </a:p>
        </p:txBody>
      </p:sp>
      <p:sp>
        <p:nvSpPr>
          <p:cNvPr id="14" name="Rectangle 13">
            <a:hlinkClick r:id="rId4" action="ppaction://hlinksldjump"/>
            <a:extLst>
              <a:ext uri="{FF2B5EF4-FFF2-40B4-BE49-F238E27FC236}">
                <a16:creationId xmlns:a16="http://schemas.microsoft.com/office/drawing/2014/main" id="{DFBE4846-256F-455A-A2BC-EFD5B96F0A57}"/>
              </a:ext>
            </a:extLst>
          </p:cNvPr>
          <p:cNvSpPr/>
          <p:nvPr/>
        </p:nvSpPr>
        <p:spPr>
          <a:xfrm>
            <a:off x="-307368" y="-561975"/>
            <a:ext cx="12928608" cy="7981950"/>
          </a:xfrm>
          <a:prstGeom prst="rect">
            <a:avLst/>
          </a:prstGeom>
          <a:solidFill>
            <a:schemeClr val="accent1">
              <a:alpha val="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736A0E2-77CC-472C-9064-78BC562F3880}"/>
              </a:ext>
            </a:extLst>
          </p:cNvPr>
          <p:cNvGrpSpPr/>
          <p:nvPr/>
        </p:nvGrpSpPr>
        <p:grpSpPr>
          <a:xfrm>
            <a:off x="9835076" y="5986585"/>
            <a:ext cx="2011680" cy="941878"/>
            <a:chOff x="3474720" y="-1626814"/>
            <a:chExt cx="2011680" cy="941878"/>
          </a:xfrm>
        </p:grpSpPr>
        <p:sp>
          <p:nvSpPr>
            <p:cNvPr id="12" name="Arrow: Right 11">
              <a:extLst>
                <a:ext uri="{FF2B5EF4-FFF2-40B4-BE49-F238E27FC236}">
                  <a16:creationId xmlns:a16="http://schemas.microsoft.com/office/drawing/2014/main" id="{56497C15-D1AE-4963-9F1C-77B84344C5FC}"/>
                </a:ext>
              </a:extLst>
            </p:cNvPr>
            <p:cNvSpPr/>
            <p:nvPr/>
          </p:nvSpPr>
          <p:spPr>
            <a:xfrm>
              <a:off x="3474720" y="-1626814"/>
              <a:ext cx="2011680" cy="941878"/>
            </a:xfrm>
            <a:prstGeom prst="rightArrow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428CB2B-9C44-4238-B54D-358C48EACDFF}"/>
                </a:ext>
              </a:extLst>
            </p:cNvPr>
            <p:cNvSpPr txBox="1"/>
            <p:nvPr/>
          </p:nvSpPr>
          <p:spPr>
            <a:xfrm>
              <a:off x="3474720" y="-1390458"/>
              <a:ext cx="17491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Comic Sans MS" panose="030F0702030302020204" pitchFamily="66" charset="0"/>
                </a:rPr>
                <a:t>Next Slide</a:t>
              </a:r>
              <a:endParaRPr lang="en-GB" sz="2400" dirty="0">
                <a:latin typeface="Comic Sans MS" panose="030F0702030302020204" pitchFamily="66" charset="0"/>
              </a:endParaRP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9A0497E4-51A7-4841-8E4A-47CA2880F6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1925" y="2050352"/>
            <a:ext cx="1154347" cy="1252415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D957F20C-E331-4CD9-867E-FC37DDC2A486}"/>
              </a:ext>
            </a:extLst>
          </p:cNvPr>
          <p:cNvSpPr txBox="1"/>
          <p:nvPr/>
        </p:nvSpPr>
        <p:spPr>
          <a:xfrm>
            <a:off x="188588" y="1514025"/>
            <a:ext cx="6248400" cy="576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100" dirty="0">
                <a:latin typeface="Comic Sans MS" panose="030F0702030302020204" pitchFamily="66" charset="0"/>
              </a:rPr>
              <a:t>bad for God’s love and care.</a:t>
            </a:r>
          </a:p>
        </p:txBody>
      </p:sp>
    </p:spTree>
    <p:extLst>
      <p:ext uri="{BB962C8B-B14F-4D97-AF65-F5344CB8AC3E}">
        <p14:creationId xmlns:p14="http://schemas.microsoft.com/office/powerpoint/2010/main" val="1219843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25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22" presetClass="entr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1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25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25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1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875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25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9" grpId="0"/>
      <p:bldP spid="25" grpId="0"/>
      <p:bldP spid="21" grpId="0"/>
      <p:bldP spid="20" grpId="0"/>
      <p:bldP spid="22" grpId="0"/>
      <p:bldP spid="33" grpId="0"/>
      <p:bldP spid="3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2DD566F-FBFC-4919-911F-E4F18DA921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71" y="2730493"/>
            <a:ext cx="1921428" cy="353217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A3BD1ED8-BF61-4351-BB17-04053CE0EA31}"/>
              </a:ext>
            </a:extLst>
          </p:cNvPr>
          <p:cNvGrpSpPr/>
          <p:nvPr/>
        </p:nvGrpSpPr>
        <p:grpSpPr>
          <a:xfrm>
            <a:off x="203567" y="396450"/>
            <a:ext cx="7586646" cy="1836638"/>
            <a:chOff x="130527" y="202020"/>
            <a:chExt cx="9870474" cy="1543666"/>
          </a:xfrm>
        </p:grpSpPr>
        <p:sp>
          <p:nvSpPr>
            <p:cNvPr id="27" name="Speech Bubble: Rectangle with Corners Rounded 26">
              <a:extLst>
                <a:ext uri="{FF2B5EF4-FFF2-40B4-BE49-F238E27FC236}">
                  <a16:creationId xmlns:a16="http://schemas.microsoft.com/office/drawing/2014/main" id="{5A131C37-5425-4A07-8F47-206711E1726C}"/>
                </a:ext>
              </a:extLst>
            </p:cNvPr>
            <p:cNvSpPr/>
            <p:nvPr/>
          </p:nvSpPr>
          <p:spPr>
            <a:xfrm>
              <a:off x="130527" y="202020"/>
              <a:ext cx="9870474" cy="1543666"/>
            </a:xfrm>
            <a:prstGeom prst="wedgeRoundRectCallout">
              <a:avLst>
                <a:gd name="adj1" fmla="val -31611"/>
                <a:gd name="adj2" fmla="val 120736"/>
                <a:gd name="adj3" fmla="val 16667"/>
              </a:avLst>
            </a:prstGeom>
            <a:solidFill>
              <a:schemeClr val="bg1">
                <a:alpha val="20000"/>
              </a:schemeClr>
            </a:solidFill>
            <a:ln w="31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E23F126-30F6-4342-AC52-9BC5DF0851F0}"/>
                </a:ext>
              </a:extLst>
            </p:cNvPr>
            <p:cNvSpPr txBox="1"/>
            <p:nvPr/>
          </p:nvSpPr>
          <p:spPr>
            <a:xfrm>
              <a:off x="215496" y="247893"/>
              <a:ext cx="9700536" cy="48481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4000"/>
                </a:lnSpc>
              </a:pPr>
              <a:r>
                <a:rPr lang="en-US" sz="3100" dirty="0">
                  <a:latin typeface="Comic Sans MS" panose="030F0702030302020204" pitchFamily="66" charset="0"/>
                </a:rPr>
                <a:t>The Pharisees thought that if they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8A89C740-9654-4C45-AEF0-A2CEA7C49A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255" y="2778356"/>
            <a:ext cx="1921428" cy="35130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6A3BF76-9E52-4C86-BA7E-CA471A675E0D}"/>
              </a:ext>
            </a:extLst>
          </p:cNvPr>
          <p:cNvSpPr txBox="1"/>
          <p:nvPr/>
        </p:nvSpPr>
        <p:spPr>
          <a:xfrm>
            <a:off x="988467" y="1010592"/>
            <a:ext cx="6248400" cy="576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100" dirty="0">
                <a:latin typeface="Comic Sans MS" panose="030F0702030302020204" pitchFamily="66" charset="0"/>
              </a:rPr>
              <a:t>kept all the rules </a:t>
            </a:r>
            <a:r>
              <a:rPr lang="en-US" sz="3100" u="sng" dirty="0">
                <a:latin typeface="Comic Sans MS" panose="030F0702030302020204" pitchFamily="66" charset="0"/>
              </a:rPr>
              <a:t>they</a:t>
            </a:r>
            <a:r>
              <a:rPr lang="en-US" sz="3100" dirty="0">
                <a:latin typeface="Comic Sans MS" panose="030F0702030302020204" pitchFamily="66" charset="0"/>
              </a:rPr>
              <a:t> had made,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7A2446A-AE6A-4398-93E1-467DC107EBEF}"/>
              </a:ext>
            </a:extLst>
          </p:cNvPr>
          <p:cNvGrpSpPr/>
          <p:nvPr/>
        </p:nvGrpSpPr>
        <p:grpSpPr>
          <a:xfrm>
            <a:off x="1876301" y="6056576"/>
            <a:ext cx="7760213" cy="671408"/>
            <a:chOff x="5088879" y="-696564"/>
            <a:chExt cx="5646604" cy="1844427"/>
          </a:xfrm>
        </p:grpSpPr>
        <p:sp>
          <p:nvSpPr>
            <p:cNvPr id="24" name="Speech Bubble: Rectangle with Corners Rounded 23">
              <a:extLst>
                <a:ext uri="{FF2B5EF4-FFF2-40B4-BE49-F238E27FC236}">
                  <a16:creationId xmlns:a16="http://schemas.microsoft.com/office/drawing/2014/main" id="{1DB5E9B3-A02E-4664-86CE-C75E36ED4B64}"/>
                </a:ext>
              </a:extLst>
            </p:cNvPr>
            <p:cNvSpPr/>
            <p:nvPr/>
          </p:nvSpPr>
          <p:spPr>
            <a:xfrm>
              <a:off x="5088879" y="-692233"/>
              <a:ext cx="5646604" cy="1840096"/>
            </a:xfrm>
            <a:prstGeom prst="wedgeRoundRectCallout">
              <a:avLst>
                <a:gd name="adj1" fmla="val 59559"/>
                <a:gd name="adj2" fmla="val -424761"/>
                <a:gd name="adj3" fmla="val 16667"/>
              </a:avLst>
            </a:prstGeom>
            <a:solidFill>
              <a:schemeClr val="bg1">
                <a:alpha val="20000"/>
              </a:schemeClr>
            </a:solidFill>
            <a:ln w="31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24849DD-E471-44A6-A513-D35A8F9A214F}"/>
                </a:ext>
              </a:extLst>
            </p:cNvPr>
            <p:cNvSpPr txBox="1"/>
            <p:nvPr/>
          </p:nvSpPr>
          <p:spPr>
            <a:xfrm>
              <a:off x="5135627" y="-696564"/>
              <a:ext cx="5553107" cy="16002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4000"/>
                </a:lnSpc>
              </a:pPr>
              <a:r>
                <a:rPr lang="en-US" sz="3100" dirty="0">
                  <a:latin typeface="Comic Sans MS" panose="030F0702030302020204" pitchFamily="66" charset="0"/>
                </a:rPr>
                <a:t>That’s why Jesus needed to die for us.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77FE695-3D67-4578-A608-52FB206E677D}"/>
              </a:ext>
            </a:extLst>
          </p:cNvPr>
          <p:cNvGrpSpPr/>
          <p:nvPr/>
        </p:nvGrpSpPr>
        <p:grpSpPr>
          <a:xfrm>
            <a:off x="2425028" y="3680149"/>
            <a:ext cx="7211486" cy="2167259"/>
            <a:chOff x="130527" y="202020"/>
            <a:chExt cx="9890013" cy="1543666"/>
          </a:xfrm>
        </p:grpSpPr>
        <p:sp>
          <p:nvSpPr>
            <p:cNvPr id="31" name="Speech Bubble: Rectangle with Corners Rounded 30">
              <a:extLst>
                <a:ext uri="{FF2B5EF4-FFF2-40B4-BE49-F238E27FC236}">
                  <a16:creationId xmlns:a16="http://schemas.microsoft.com/office/drawing/2014/main" id="{29FE3E1C-01E0-4CA6-9B02-DD887E335BE3}"/>
                </a:ext>
              </a:extLst>
            </p:cNvPr>
            <p:cNvSpPr/>
            <p:nvPr/>
          </p:nvSpPr>
          <p:spPr>
            <a:xfrm>
              <a:off x="130527" y="202020"/>
              <a:ext cx="9870474" cy="1543666"/>
            </a:xfrm>
            <a:prstGeom prst="wedgeRoundRectCallout">
              <a:avLst>
                <a:gd name="adj1" fmla="val -60216"/>
                <a:gd name="adj2" fmla="val -58990"/>
                <a:gd name="adj3" fmla="val 16667"/>
              </a:avLst>
            </a:prstGeom>
            <a:solidFill>
              <a:schemeClr val="bg1">
                <a:alpha val="20000"/>
              </a:schemeClr>
            </a:solidFill>
            <a:ln w="31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EEF23E3-8C04-4E3D-B1D9-92D8EF6B1CC8}"/>
                </a:ext>
              </a:extLst>
            </p:cNvPr>
            <p:cNvSpPr txBox="1"/>
            <p:nvPr/>
          </p:nvSpPr>
          <p:spPr>
            <a:xfrm>
              <a:off x="130527" y="230950"/>
              <a:ext cx="9890013" cy="5363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4000"/>
                </a:lnSpc>
              </a:pPr>
              <a:r>
                <a:rPr lang="en-US" sz="3100" dirty="0">
                  <a:latin typeface="Comic Sans MS" panose="030F0702030302020204" pitchFamily="66" charset="0"/>
                </a:rPr>
                <a:t>But they didn’t understand that we all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ADE3F11F-5B30-403C-A8BE-0C8316933F3E}"/>
              </a:ext>
            </a:extLst>
          </p:cNvPr>
          <p:cNvSpPr txBox="1"/>
          <p:nvPr/>
        </p:nvSpPr>
        <p:spPr>
          <a:xfrm>
            <a:off x="2540039" y="4186081"/>
            <a:ext cx="6967215" cy="576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100" dirty="0">
                <a:latin typeface="Comic Sans MS" panose="030F0702030302020204" pitchFamily="66" charset="0"/>
              </a:rPr>
              <a:t>fail to reach God’s life standards.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448D703-CAB6-44E1-AAF1-B4835BCB6D7E}"/>
              </a:ext>
            </a:extLst>
          </p:cNvPr>
          <p:cNvSpPr txBox="1"/>
          <p:nvPr/>
        </p:nvSpPr>
        <p:spPr>
          <a:xfrm>
            <a:off x="2470672" y="4654236"/>
            <a:ext cx="7151595" cy="576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100" dirty="0">
                <a:latin typeface="Comic Sans MS" panose="030F0702030302020204" pitchFamily="66" charset="0"/>
              </a:rPr>
              <a:t>They especially didn’t care for the</a:t>
            </a:r>
          </a:p>
        </p:txBody>
      </p:sp>
      <p:sp>
        <p:nvSpPr>
          <p:cNvPr id="14" name="Rectangle 13">
            <a:hlinkClick r:id="rId4" action="ppaction://hlinksldjump"/>
            <a:extLst>
              <a:ext uri="{FF2B5EF4-FFF2-40B4-BE49-F238E27FC236}">
                <a16:creationId xmlns:a16="http://schemas.microsoft.com/office/drawing/2014/main" id="{DFBE4846-256F-455A-A2BC-EFD5B96F0A57}"/>
              </a:ext>
            </a:extLst>
          </p:cNvPr>
          <p:cNvSpPr/>
          <p:nvPr/>
        </p:nvSpPr>
        <p:spPr>
          <a:xfrm>
            <a:off x="-158754" y="-561975"/>
            <a:ext cx="12928608" cy="7981950"/>
          </a:xfrm>
          <a:prstGeom prst="rect">
            <a:avLst/>
          </a:prstGeom>
          <a:solidFill>
            <a:schemeClr val="accent1">
              <a:alpha val="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736A0E2-77CC-472C-9064-78BC562F3880}"/>
              </a:ext>
            </a:extLst>
          </p:cNvPr>
          <p:cNvGrpSpPr/>
          <p:nvPr/>
        </p:nvGrpSpPr>
        <p:grpSpPr>
          <a:xfrm>
            <a:off x="9835076" y="5986585"/>
            <a:ext cx="2011680" cy="941878"/>
            <a:chOff x="3474720" y="-1626814"/>
            <a:chExt cx="2011680" cy="941878"/>
          </a:xfrm>
        </p:grpSpPr>
        <p:sp>
          <p:nvSpPr>
            <p:cNvPr id="12" name="Arrow: Right 11">
              <a:extLst>
                <a:ext uri="{FF2B5EF4-FFF2-40B4-BE49-F238E27FC236}">
                  <a16:creationId xmlns:a16="http://schemas.microsoft.com/office/drawing/2014/main" id="{56497C15-D1AE-4963-9F1C-77B84344C5FC}"/>
                </a:ext>
              </a:extLst>
            </p:cNvPr>
            <p:cNvSpPr/>
            <p:nvPr/>
          </p:nvSpPr>
          <p:spPr>
            <a:xfrm>
              <a:off x="3474720" y="-1626814"/>
              <a:ext cx="2011680" cy="941878"/>
            </a:xfrm>
            <a:prstGeom prst="rightArrow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428CB2B-9C44-4238-B54D-358C48EACDFF}"/>
                </a:ext>
              </a:extLst>
            </p:cNvPr>
            <p:cNvSpPr txBox="1"/>
            <p:nvPr/>
          </p:nvSpPr>
          <p:spPr>
            <a:xfrm>
              <a:off x="3474720" y="-1390458"/>
              <a:ext cx="17491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Comic Sans MS" panose="030F0702030302020204" pitchFamily="66" charset="0"/>
                </a:rPr>
                <a:t>Next Slide</a:t>
              </a:r>
              <a:endParaRPr lang="en-GB" sz="2400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D957F20C-E331-4CD9-867E-FC37DDC2A486}"/>
              </a:ext>
            </a:extLst>
          </p:cNvPr>
          <p:cNvSpPr txBox="1"/>
          <p:nvPr/>
        </p:nvSpPr>
        <p:spPr>
          <a:xfrm>
            <a:off x="435122" y="1539783"/>
            <a:ext cx="7355091" cy="576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100" dirty="0">
                <a:latin typeface="Comic Sans MS" panose="030F0702030302020204" pitchFamily="66" charset="0"/>
              </a:rPr>
              <a:t>then God would be pleased with them.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89400D7-0CB2-4D64-9779-287559DA5334}"/>
              </a:ext>
            </a:extLst>
          </p:cNvPr>
          <p:cNvSpPr txBox="1"/>
          <p:nvPr/>
        </p:nvSpPr>
        <p:spPr>
          <a:xfrm>
            <a:off x="2540039" y="5147028"/>
            <a:ext cx="6967215" cy="576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100" dirty="0">
                <a:latin typeface="Comic Sans MS" panose="030F0702030302020204" pitchFamily="66" charset="0"/>
              </a:rPr>
              <a:t>poor and sick and needy people. </a:t>
            </a:r>
          </a:p>
        </p:txBody>
      </p:sp>
    </p:spTree>
    <p:extLst>
      <p:ext uri="{BB962C8B-B14F-4D97-AF65-F5344CB8AC3E}">
        <p14:creationId xmlns:p14="http://schemas.microsoft.com/office/powerpoint/2010/main" val="157556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7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7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0"/>
                            </p:stCondLst>
                            <p:childTnLst>
                              <p:par>
                                <p:cTn id="33" presetID="22" presetClass="entr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1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125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2" grpId="0"/>
      <p:bldP spid="33" grpId="0"/>
      <p:bldP spid="35" grpId="0"/>
      <p:bldP spid="3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2DD566F-FBFC-4919-911F-E4F18DA921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71" y="2730493"/>
            <a:ext cx="1921428" cy="353217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A3BD1ED8-BF61-4351-BB17-04053CE0EA31}"/>
              </a:ext>
            </a:extLst>
          </p:cNvPr>
          <p:cNvGrpSpPr/>
          <p:nvPr/>
        </p:nvGrpSpPr>
        <p:grpSpPr>
          <a:xfrm>
            <a:off x="203566" y="396450"/>
            <a:ext cx="9432947" cy="1836638"/>
            <a:chOff x="130527" y="202020"/>
            <a:chExt cx="9870474" cy="1543666"/>
          </a:xfrm>
        </p:grpSpPr>
        <p:sp>
          <p:nvSpPr>
            <p:cNvPr id="27" name="Speech Bubble: Rectangle with Corners Rounded 26">
              <a:extLst>
                <a:ext uri="{FF2B5EF4-FFF2-40B4-BE49-F238E27FC236}">
                  <a16:creationId xmlns:a16="http://schemas.microsoft.com/office/drawing/2014/main" id="{5A131C37-5425-4A07-8F47-206711E1726C}"/>
                </a:ext>
              </a:extLst>
            </p:cNvPr>
            <p:cNvSpPr/>
            <p:nvPr/>
          </p:nvSpPr>
          <p:spPr>
            <a:xfrm>
              <a:off x="130527" y="202020"/>
              <a:ext cx="9870474" cy="1543666"/>
            </a:xfrm>
            <a:prstGeom prst="wedgeRoundRectCallout">
              <a:avLst>
                <a:gd name="adj1" fmla="val -34255"/>
                <a:gd name="adj2" fmla="val 119443"/>
                <a:gd name="adj3" fmla="val 16667"/>
              </a:avLst>
            </a:prstGeom>
            <a:solidFill>
              <a:schemeClr val="bg1">
                <a:alpha val="20000"/>
              </a:schemeClr>
            </a:solidFill>
            <a:ln w="31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E23F126-30F6-4342-AC52-9BC5DF0851F0}"/>
                </a:ext>
              </a:extLst>
            </p:cNvPr>
            <p:cNvSpPr txBox="1"/>
            <p:nvPr/>
          </p:nvSpPr>
          <p:spPr>
            <a:xfrm>
              <a:off x="215496" y="247893"/>
              <a:ext cx="9700536" cy="48481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4000"/>
                </a:lnSpc>
              </a:pPr>
              <a:r>
                <a:rPr lang="en-US" sz="3100" dirty="0">
                  <a:latin typeface="Comic Sans MS" panose="030F0702030302020204" pitchFamily="66" charset="0"/>
                </a:rPr>
                <a:t>When Jesus says he had come to heal the sick,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8A89C740-9654-4C45-AEF0-A2CEA7C49A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255" y="2778356"/>
            <a:ext cx="1921428" cy="35130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6A3BF76-9E52-4C86-BA7E-CA471A675E0D}"/>
              </a:ext>
            </a:extLst>
          </p:cNvPr>
          <p:cNvSpPr txBox="1"/>
          <p:nvPr/>
        </p:nvSpPr>
        <p:spPr>
          <a:xfrm>
            <a:off x="812584" y="985869"/>
            <a:ext cx="8214910" cy="576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100" dirty="0">
                <a:latin typeface="Comic Sans MS" panose="030F0702030302020204" pitchFamily="66" charset="0"/>
              </a:rPr>
              <a:t>the Pharisees knew he meant them as well. 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77FE695-3D67-4578-A608-52FB206E677D}"/>
              </a:ext>
            </a:extLst>
          </p:cNvPr>
          <p:cNvGrpSpPr/>
          <p:nvPr/>
        </p:nvGrpSpPr>
        <p:grpSpPr>
          <a:xfrm>
            <a:off x="2391240" y="3680149"/>
            <a:ext cx="7413254" cy="2167259"/>
            <a:chOff x="85334" y="202020"/>
            <a:chExt cx="9915667" cy="1543666"/>
          </a:xfrm>
        </p:grpSpPr>
        <p:sp>
          <p:nvSpPr>
            <p:cNvPr id="31" name="Speech Bubble: Rectangle with Corners Rounded 30">
              <a:extLst>
                <a:ext uri="{FF2B5EF4-FFF2-40B4-BE49-F238E27FC236}">
                  <a16:creationId xmlns:a16="http://schemas.microsoft.com/office/drawing/2014/main" id="{29FE3E1C-01E0-4CA6-9B02-DD887E335BE3}"/>
                </a:ext>
              </a:extLst>
            </p:cNvPr>
            <p:cNvSpPr/>
            <p:nvPr/>
          </p:nvSpPr>
          <p:spPr>
            <a:xfrm>
              <a:off x="130527" y="202020"/>
              <a:ext cx="9870474" cy="1543666"/>
            </a:xfrm>
            <a:prstGeom prst="wedgeRoundRectCallout">
              <a:avLst>
                <a:gd name="adj1" fmla="val -60216"/>
                <a:gd name="adj2" fmla="val -58990"/>
                <a:gd name="adj3" fmla="val 16667"/>
              </a:avLst>
            </a:prstGeom>
            <a:solidFill>
              <a:schemeClr val="bg1">
                <a:alpha val="20000"/>
              </a:schemeClr>
            </a:solidFill>
            <a:ln w="31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EEF23E3-8C04-4E3D-B1D9-92D8EF6B1CC8}"/>
                </a:ext>
              </a:extLst>
            </p:cNvPr>
            <p:cNvSpPr txBox="1"/>
            <p:nvPr/>
          </p:nvSpPr>
          <p:spPr>
            <a:xfrm>
              <a:off x="85334" y="221609"/>
              <a:ext cx="9890013" cy="41085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4000"/>
                </a:lnSpc>
              </a:pPr>
              <a:r>
                <a:rPr lang="en-US" sz="3100" dirty="0">
                  <a:latin typeface="Comic Sans MS" panose="030F0702030302020204" pitchFamily="66" charset="0"/>
                </a:rPr>
                <a:t>But some Pharisees did believe Jesus.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ADE3F11F-5B30-403C-A8BE-0C8316933F3E}"/>
              </a:ext>
            </a:extLst>
          </p:cNvPr>
          <p:cNvSpPr txBox="1"/>
          <p:nvPr/>
        </p:nvSpPr>
        <p:spPr>
          <a:xfrm>
            <a:off x="2513975" y="4206794"/>
            <a:ext cx="6967215" cy="576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100" dirty="0">
                <a:latin typeface="Comic Sans MS" panose="030F0702030302020204" pitchFamily="66" charset="0"/>
              </a:rPr>
              <a:t>They repented and were forgiven. </a:t>
            </a:r>
          </a:p>
        </p:txBody>
      </p:sp>
      <p:sp>
        <p:nvSpPr>
          <p:cNvPr id="14" name="Rectangle 13">
            <a:hlinkClick r:id="rId4" action="ppaction://hlinksldjump"/>
            <a:extLst>
              <a:ext uri="{FF2B5EF4-FFF2-40B4-BE49-F238E27FC236}">
                <a16:creationId xmlns:a16="http://schemas.microsoft.com/office/drawing/2014/main" id="{DFBE4846-256F-455A-A2BC-EFD5B96F0A57}"/>
              </a:ext>
            </a:extLst>
          </p:cNvPr>
          <p:cNvSpPr/>
          <p:nvPr/>
        </p:nvSpPr>
        <p:spPr>
          <a:xfrm>
            <a:off x="-349543" y="-724949"/>
            <a:ext cx="12928608" cy="7981950"/>
          </a:xfrm>
          <a:prstGeom prst="rect">
            <a:avLst/>
          </a:prstGeom>
          <a:solidFill>
            <a:schemeClr val="accent1">
              <a:alpha val="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736A0E2-77CC-472C-9064-78BC562F3880}"/>
              </a:ext>
            </a:extLst>
          </p:cNvPr>
          <p:cNvGrpSpPr/>
          <p:nvPr/>
        </p:nvGrpSpPr>
        <p:grpSpPr>
          <a:xfrm>
            <a:off x="9835076" y="5986585"/>
            <a:ext cx="2011680" cy="941878"/>
            <a:chOff x="3474720" y="-1626814"/>
            <a:chExt cx="2011680" cy="941878"/>
          </a:xfrm>
        </p:grpSpPr>
        <p:sp>
          <p:nvSpPr>
            <p:cNvPr id="12" name="Arrow: Right 11">
              <a:extLst>
                <a:ext uri="{FF2B5EF4-FFF2-40B4-BE49-F238E27FC236}">
                  <a16:creationId xmlns:a16="http://schemas.microsoft.com/office/drawing/2014/main" id="{56497C15-D1AE-4963-9F1C-77B84344C5FC}"/>
                </a:ext>
              </a:extLst>
            </p:cNvPr>
            <p:cNvSpPr/>
            <p:nvPr/>
          </p:nvSpPr>
          <p:spPr>
            <a:xfrm>
              <a:off x="3474720" y="-1626814"/>
              <a:ext cx="2011680" cy="941878"/>
            </a:xfrm>
            <a:prstGeom prst="rightArrow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428CB2B-9C44-4238-B54D-358C48EACDFF}"/>
                </a:ext>
              </a:extLst>
            </p:cNvPr>
            <p:cNvSpPr txBox="1"/>
            <p:nvPr/>
          </p:nvSpPr>
          <p:spPr>
            <a:xfrm>
              <a:off x="3474720" y="-1390458"/>
              <a:ext cx="17491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Comic Sans MS" panose="030F0702030302020204" pitchFamily="66" charset="0"/>
                </a:rPr>
                <a:t>Next Slide</a:t>
              </a:r>
              <a:endParaRPr lang="en-GB" sz="2400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D957F20C-E331-4CD9-867E-FC37DDC2A486}"/>
              </a:ext>
            </a:extLst>
          </p:cNvPr>
          <p:cNvSpPr txBox="1"/>
          <p:nvPr/>
        </p:nvSpPr>
        <p:spPr>
          <a:xfrm>
            <a:off x="623853" y="1480111"/>
            <a:ext cx="8592372" cy="576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100" dirty="0">
                <a:latin typeface="Comic Sans MS" panose="030F0702030302020204" pitchFamily="66" charset="0"/>
              </a:rPr>
              <a:t>They didn’t want to admit they were wrong.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89400D7-0CB2-4D64-9779-287559DA5334}"/>
              </a:ext>
            </a:extLst>
          </p:cNvPr>
          <p:cNvSpPr txBox="1"/>
          <p:nvPr/>
        </p:nvSpPr>
        <p:spPr>
          <a:xfrm>
            <a:off x="2269438" y="4700721"/>
            <a:ext cx="7401581" cy="576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100" dirty="0">
                <a:latin typeface="Comic Sans MS" panose="030F0702030302020204" pitchFamily="66" charset="0"/>
              </a:rPr>
              <a:t>However bad people are, God still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7710866-6244-4C8C-A823-F2127946C5D4}"/>
              </a:ext>
            </a:extLst>
          </p:cNvPr>
          <p:cNvSpPr txBox="1"/>
          <p:nvPr/>
        </p:nvSpPr>
        <p:spPr>
          <a:xfrm>
            <a:off x="2372898" y="5225372"/>
            <a:ext cx="7502346" cy="576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100" dirty="0">
                <a:latin typeface="Comic Sans MS" panose="030F0702030302020204" pitchFamily="66" charset="0"/>
              </a:rPr>
              <a:t>loves them and wants to be with them. </a:t>
            </a:r>
          </a:p>
        </p:txBody>
      </p:sp>
    </p:spTree>
    <p:extLst>
      <p:ext uri="{BB962C8B-B14F-4D97-AF65-F5344CB8AC3E}">
        <p14:creationId xmlns:p14="http://schemas.microsoft.com/office/powerpoint/2010/main" val="480258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7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2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9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2" grpId="0"/>
      <p:bldP spid="35" grpId="0"/>
      <p:bldP spid="36" grpId="0"/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2DD566F-FBFC-4919-911F-E4F18DA921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71" y="2730493"/>
            <a:ext cx="1921428" cy="353217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A3BD1ED8-BF61-4351-BB17-04053CE0EA31}"/>
              </a:ext>
            </a:extLst>
          </p:cNvPr>
          <p:cNvGrpSpPr/>
          <p:nvPr/>
        </p:nvGrpSpPr>
        <p:grpSpPr>
          <a:xfrm>
            <a:off x="298194" y="396450"/>
            <a:ext cx="11493629" cy="2082559"/>
            <a:chOff x="130527" y="202020"/>
            <a:chExt cx="9870474" cy="1543666"/>
          </a:xfrm>
        </p:grpSpPr>
        <p:sp>
          <p:nvSpPr>
            <p:cNvPr id="27" name="Speech Bubble: Rectangle with Corners Rounded 26">
              <a:extLst>
                <a:ext uri="{FF2B5EF4-FFF2-40B4-BE49-F238E27FC236}">
                  <a16:creationId xmlns:a16="http://schemas.microsoft.com/office/drawing/2014/main" id="{5A131C37-5425-4A07-8F47-206711E1726C}"/>
                </a:ext>
              </a:extLst>
            </p:cNvPr>
            <p:cNvSpPr/>
            <p:nvPr/>
          </p:nvSpPr>
          <p:spPr>
            <a:xfrm>
              <a:off x="130527" y="202020"/>
              <a:ext cx="9870474" cy="1543666"/>
            </a:xfrm>
            <a:prstGeom prst="wedgeRoundRectCallout">
              <a:avLst>
                <a:gd name="adj1" fmla="val -38481"/>
                <a:gd name="adj2" fmla="val 100691"/>
                <a:gd name="adj3" fmla="val 16667"/>
              </a:avLst>
            </a:prstGeom>
            <a:solidFill>
              <a:schemeClr val="bg1">
                <a:alpha val="20000"/>
              </a:schemeClr>
            </a:solidFill>
            <a:ln w="31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E23F126-30F6-4342-AC52-9BC5DF0851F0}"/>
                </a:ext>
              </a:extLst>
            </p:cNvPr>
            <p:cNvSpPr txBox="1"/>
            <p:nvPr/>
          </p:nvSpPr>
          <p:spPr>
            <a:xfrm>
              <a:off x="215496" y="247893"/>
              <a:ext cx="9700536" cy="48481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4000"/>
                </a:lnSpc>
              </a:pPr>
              <a:r>
                <a:rPr lang="en-US" sz="3100" dirty="0">
                  <a:latin typeface="Comic Sans MS" panose="030F0702030302020204" pitchFamily="66" charset="0"/>
                </a:rPr>
                <a:t>We have to be very careful that we 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8A89C740-9654-4C45-AEF0-A2CEA7C49A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255" y="2778356"/>
            <a:ext cx="1921428" cy="35130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6A3BF76-9E52-4C86-BA7E-CA471A675E0D}"/>
              </a:ext>
            </a:extLst>
          </p:cNvPr>
          <p:cNvSpPr txBox="1"/>
          <p:nvPr/>
        </p:nvSpPr>
        <p:spPr>
          <a:xfrm>
            <a:off x="1937553" y="950406"/>
            <a:ext cx="8214910" cy="576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100" dirty="0">
                <a:latin typeface="Comic Sans MS" panose="030F0702030302020204" pitchFamily="66" charset="0"/>
              </a:rPr>
              <a:t>don’t behave like the Pharisees.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7A2446A-AE6A-4398-93E1-467DC107EBEF}"/>
              </a:ext>
            </a:extLst>
          </p:cNvPr>
          <p:cNvGrpSpPr/>
          <p:nvPr/>
        </p:nvGrpSpPr>
        <p:grpSpPr>
          <a:xfrm>
            <a:off x="1450985" y="6052104"/>
            <a:ext cx="8365855" cy="1089786"/>
            <a:chOff x="5088879" y="-696564"/>
            <a:chExt cx="5646604" cy="2993755"/>
          </a:xfrm>
        </p:grpSpPr>
        <p:sp>
          <p:nvSpPr>
            <p:cNvPr id="24" name="Speech Bubble: Rectangle with Corners Rounded 23">
              <a:extLst>
                <a:ext uri="{FF2B5EF4-FFF2-40B4-BE49-F238E27FC236}">
                  <a16:creationId xmlns:a16="http://schemas.microsoft.com/office/drawing/2014/main" id="{1DB5E9B3-A02E-4664-86CE-C75E36ED4B64}"/>
                </a:ext>
              </a:extLst>
            </p:cNvPr>
            <p:cNvSpPr/>
            <p:nvPr/>
          </p:nvSpPr>
          <p:spPr>
            <a:xfrm>
              <a:off x="5088879" y="-692233"/>
              <a:ext cx="5646604" cy="1840096"/>
            </a:xfrm>
            <a:prstGeom prst="wedgeRoundRectCallout">
              <a:avLst>
                <a:gd name="adj1" fmla="val 56436"/>
                <a:gd name="adj2" fmla="val -426534"/>
                <a:gd name="adj3" fmla="val 16667"/>
              </a:avLst>
            </a:prstGeom>
            <a:solidFill>
              <a:schemeClr val="bg1">
                <a:alpha val="20000"/>
              </a:schemeClr>
            </a:solidFill>
            <a:ln w="31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24849DD-E471-44A6-A513-D35A8F9A214F}"/>
                </a:ext>
              </a:extLst>
            </p:cNvPr>
            <p:cNvSpPr txBox="1"/>
            <p:nvPr/>
          </p:nvSpPr>
          <p:spPr>
            <a:xfrm>
              <a:off x="5135627" y="-696564"/>
              <a:ext cx="5553107" cy="29937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4000"/>
                </a:lnSpc>
              </a:pPr>
              <a:r>
                <a:rPr lang="en-US" sz="3100" dirty="0">
                  <a:latin typeface="Comic Sans MS" panose="030F0702030302020204" pitchFamily="66" charset="0"/>
                </a:rPr>
                <a:t>Let’s pray about what we have learnt today.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77FE695-3D67-4578-A608-52FB206E677D}"/>
              </a:ext>
            </a:extLst>
          </p:cNvPr>
          <p:cNvGrpSpPr/>
          <p:nvPr/>
        </p:nvGrpSpPr>
        <p:grpSpPr>
          <a:xfrm>
            <a:off x="2391240" y="3680149"/>
            <a:ext cx="7413254" cy="2167259"/>
            <a:chOff x="85334" y="202020"/>
            <a:chExt cx="9915667" cy="1543666"/>
          </a:xfrm>
        </p:grpSpPr>
        <p:sp>
          <p:nvSpPr>
            <p:cNvPr id="31" name="Speech Bubble: Rectangle with Corners Rounded 30">
              <a:extLst>
                <a:ext uri="{FF2B5EF4-FFF2-40B4-BE49-F238E27FC236}">
                  <a16:creationId xmlns:a16="http://schemas.microsoft.com/office/drawing/2014/main" id="{29FE3E1C-01E0-4CA6-9B02-DD887E335BE3}"/>
                </a:ext>
              </a:extLst>
            </p:cNvPr>
            <p:cNvSpPr/>
            <p:nvPr/>
          </p:nvSpPr>
          <p:spPr>
            <a:xfrm>
              <a:off x="130527" y="202020"/>
              <a:ext cx="9870474" cy="1543666"/>
            </a:xfrm>
            <a:prstGeom prst="wedgeRoundRectCallout">
              <a:avLst>
                <a:gd name="adj1" fmla="val -60990"/>
                <a:gd name="adj2" fmla="val -56353"/>
                <a:gd name="adj3" fmla="val 16667"/>
              </a:avLst>
            </a:prstGeom>
            <a:solidFill>
              <a:schemeClr val="bg1">
                <a:alpha val="20000"/>
              </a:schemeClr>
            </a:solidFill>
            <a:ln w="31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EEF23E3-8C04-4E3D-B1D9-92D8EF6B1CC8}"/>
                </a:ext>
              </a:extLst>
            </p:cNvPr>
            <p:cNvSpPr txBox="1"/>
            <p:nvPr/>
          </p:nvSpPr>
          <p:spPr>
            <a:xfrm>
              <a:off x="85334" y="221609"/>
              <a:ext cx="9890013" cy="41085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4000"/>
                </a:lnSpc>
              </a:pPr>
              <a:r>
                <a:rPr lang="en-US" sz="3100" dirty="0">
                  <a:latin typeface="Comic Sans MS" panose="030F0702030302020204" pitchFamily="66" charset="0"/>
                </a:rPr>
                <a:t>Remember none of us are good enough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ADE3F11F-5B30-403C-A8BE-0C8316933F3E}"/>
              </a:ext>
            </a:extLst>
          </p:cNvPr>
          <p:cNvSpPr txBox="1"/>
          <p:nvPr/>
        </p:nvSpPr>
        <p:spPr>
          <a:xfrm>
            <a:off x="2513975" y="4206794"/>
            <a:ext cx="6967215" cy="576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100" dirty="0">
                <a:latin typeface="Comic Sans MS" panose="030F0702030302020204" pitchFamily="66" charset="0"/>
              </a:rPr>
              <a:t>to always follow and obey God.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957F20C-E331-4CD9-867E-FC37DDC2A486}"/>
              </a:ext>
            </a:extLst>
          </p:cNvPr>
          <p:cNvSpPr txBox="1"/>
          <p:nvPr/>
        </p:nvSpPr>
        <p:spPr>
          <a:xfrm>
            <a:off x="266681" y="1417744"/>
            <a:ext cx="11643191" cy="576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100" dirty="0">
                <a:latin typeface="Comic Sans MS" panose="030F0702030302020204" pitchFamily="66" charset="0"/>
              </a:rPr>
              <a:t>Sometimes we might think we are better than others because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89400D7-0CB2-4D64-9779-287559DA5334}"/>
              </a:ext>
            </a:extLst>
          </p:cNvPr>
          <p:cNvSpPr txBox="1"/>
          <p:nvPr/>
        </p:nvSpPr>
        <p:spPr>
          <a:xfrm>
            <a:off x="2269438" y="4700721"/>
            <a:ext cx="7401581" cy="576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100" dirty="0">
                <a:latin typeface="Comic Sans MS" panose="030F0702030302020204" pitchFamily="66" charset="0"/>
              </a:rPr>
              <a:t>All of us need to ask for forgiveness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7710866-6244-4C8C-A823-F2127946C5D4}"/>
              </a:ext>
            </a:extLst>
          </p:cNvPr>
          <p:cNvSpPr txBox="1"/>
          <p:nvPr/>
        </p:nvSpPr>
        <p:spPr>
          <a:xfrm>
            <a:off x="2372898" y="5225372"/>
            <a:ext cx="7502346" cy="576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100" dirty="0">
                <a:latin typeface="Comic Sans MS" panose="030F0702030302020204" pitchFamily="66" charset="0"/>
              </a:rPr>
              <a:t>and trust in Jesus’ sacrifice for us.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4D5734C-6A7E-438E-986D-4CF4743975B3}"/>
              </a:ext>
            </a:extLst>
          </p:cNvPr>
          <p:cNvSpPr txBox="1"/>
          <p:nvPr/>
        </p:nvSpPr>
        <p:spPr>
          <a:xfrm>
            <a:off x="162132" y="1914279"/>
            <a:ext cx="4421532" cy="576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100" dirty="0">
                <a:latin typeface="Comic Sans MS" panose="030F0702030302020204" pitchFamily="66" charset="0"/>
              </a:rPr>
              <a:t>we have a nice home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526D1D1-5D5A-4DF9-A4B7-9907F6143BB7}"/>
              </a:ext>
            </a:extLst>
          </p:cNvPr>
          <p:cNvSpPr txBox="1"/>
          <p:nvPr/>
        </p:nvSpPr>
        <p:spPr>
          <a:xfrm>
            <a:off x="4191949" y="1893143"/>
            <a:ext cx="4283114" cy="576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100" dirty="0">
                <a:latin typeface="Comic Sans MS" panose="030F0702030302020204" pitchFamily="66" charset="0"/>
              </a:rPr>
              <a:t>or go to a good school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FC3C477-5F89-4F07-9EAE-49120E92DE4D}"/>
              </a:ext>
            </a:extLst>
          </p:cNvPr>
          <p:cNvSpPr txBox="1"/>
          <p:nvPr/>
        </p:nvSpPr>
        <p:spPr>
          <a:xfrm>
            <a:off x="8279328" y="1906704"/>
            <a:ext cx="3191831" cy="576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100" dirty="0">
                <a:latin typeface="Comic Sans MS" panose="030F0702030302020204" pitchFamily="66" charset="0"/>
              </a:rPr>
              <a:t>or go to church.</a:t>
            </a:r>
          </a:p>
        </p:txBody>
      </p:sp>
      <p:sp>
        <p:nvSpPr>
          <p:cNvPr id="14" name="Rectangle 13">
            <a:hlinkClick r:id="rId4" action="ppaction://hlinksldjump"/>
            <a:extLst>
              <a:ext uri="{FF2B5EF4-FFF2-40B4-BE49-F238E27FC236}">
                <a16:creationId xmlns:a16="http://schemas.microsoft.com/office/drawing/2014/main" id="{DFBE4846-256F-455A-A2BC-EFD5B96F0A57}"/>
              </a:ext>
            </a:extLst>
          </p:cNvPr>
          <p:cNvSpPr/>
          <p:nvPr/>
        </p:nvSpPr>
        <p:spPr>
          <a:xfrm>
            <a:off x="-340233" y="-561975"/>
            <a:ext cx="12928608" cy="7981950"/>
          </a:xfrm>
          <a:prstGeom prst="rect">
            <a:avLst/>
          </a:prstGeom>
          <a:solidFill>
            <a:schemeClr val="accent1">
              <a:alpha val="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736A0E2-77CC-472C-9064-78BC562F3880}"/>
              </a:ext>
            </a:extLst>
          </p:cNvPr>
          <p:cNvGrpSpPr/>
          <p:nvPr/>
        </p:nvGrpSpPr>
        <p:grpSpPr>
          <a:xfrm>
            <a:off x="9835076" y="5986585"/>
            <a:ext cx="2011680" cy="941878"/>
            <a:chOff x="3474720" y="-1626814"/>
            <a:chExt cx="2011680" cy="941878"/>
          </a:xfrm>
        </p:grpSpPr>
        <p:sp>
          <p:nvSpPr>
            <p:cNvPr id="12" name="Arrow: Right 11">
              <a:extLst>
                <a:ext uri="{FF2B5EF4-FFF2-40B4-BE49-F238E27FC236}">
                  <a16:creationId xmlns:a16="http://schemas.microsoft.com/office/drawing/2014/main" id="{56497C15-D1AE-4963-9F1C-77B84344C5FC}"/>
                </a:ext>
              </a:extLst>
            </p:cNvPr>
            <p:cNvSpPr/>
            <p:nvPr/>
          </p:nvSpPr>
          <p:spPr>
            <a:xfrm>
              <a:off x="3474720" y="-1626814"/>
              <a:ext cx="2011680" cy="941878"/>
            </a:xfrm>
            <a:prstGeom prst="rightArrow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428CB2B-9C44-4238-B54D-358C48EACDFF}"/>
                </a:ext>
              </a:extLst>
            </p:cNvPr>
            <p:cNvSpPr txBox="1"/>
            <p:nvPr/>
          </p:nvSpPr>
          <p:spPr>
            <a:xfrm>
              <a:off x="3474720" y="-1390458"/>
              <a:ext cx="17491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Comic Sans MS" panose="030F0702030302020204" pitchFamily="66" charset="0"/>
                </a:rPr>
                <a:t>Next Slide</a:t>
              </a:r>
              <a:endParaRPr lang="en-GB" sz="2400" dirty="0"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3670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7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2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7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25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9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1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475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675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1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5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2" grpId="0"/>
      <p:bldP spid="35" grpId="0"/>
      <p:bldP spid="36" grpId="0"/>
      <p:bldP spid="25" grpId="0"/>
      <p:bldP spid="33" grpId="0"/>
      <p:bldP spid="34" grpId="0"/>
      <p:bldP spid="3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picture containing clipart, vector graphics&#10;&#10;Description automatically generated">
            <a:extLst>
              <a:ext uri="{FF2B5EF4-FFF2-40B4-BE49-F238E27FC236}">
                <a16:creationId xmlns:a16="http://schemas.microsoft.com/office/drawing/2014/main" id="{C2EBD300-950B-4A90-B8BB-C5E4D5A239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1348" y="2730493"/>
            <a:ext cx="1925131" cy="35411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83EF16C-23C4-4FF9-9E20-7D8582E898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5109" y="2591685"/>
            <a:ext cx="1992510" cy="353217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249BB8D-B63C-44F2-9D45-EB7B9056B2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71" y="2730493"/>
            <a:ext cx="1921428" cy="3532176"/>
          </a:xfrm>
          <a:prstGeom prst="rect">
            <a:avLst/>
          </a:prstGeom>
        </p:spPr>
      </p:pic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5DB579ED-E387-46FC-9583-58E99EFFDC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4585" y="2681074"/>
            <a:ext cx="2071985" cy="36276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9EDC9E8-D10F-4E70-955F-14D90BDF78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255" y="2778356"/>
            <a:ext cx="1921428" cy="3513059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86E78482-077F-456B-8802-43C629A098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6787" y="2591685"/>
            <a:ext cx="2021986" cy="367098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6718717-1EE8-467A-B8C8-CCEEDA529A2D}"/>
              </a:ext>
            </a:extLst>
          </p:cNvPr>
          <p:cNvGrpSpPr/>
          <p:nvPr/>
        </p:nvGrpSpPr>
        <p:grpSpPr>
          <a:xfrm>
            <a:off x="617" y="48248"/>
            <a:ext cx="11520340" cy="1840096"/>
            <a:chOff x="70094" y="202019"/>
            <a:chExt cx="9991340" cy="1855887"/>
          </a:xfrm>
        </p:grpSpPr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id="{1690E8EB-B28C-4260-ABE2-8E76C776E1A0}"/>
                </a:ext>
              </a:extLst>
            </p:cNvPr>
            <p:cNvSpPr/>
            <p:nvPr/>
          </p:nvSpPr>
          <p:spPr>
            <a:xfrm>
              <a:off x="130527" y="202019"/>
              <a:ext cx="9870475" cy="1855887"/>
            </a:xfrm>
            <a:prstGeom prst="wedgeRoundRectCallout">
              <a:avLst>
                <a:gd name="adj1" fmla="val -35317"/>
                <a:gd name="adj2" fmla="val 139011"/>
                <a:gd name="adj3" fmla="val 16667"/>
              </a:avLst>
            </a:prstGeom>
            <a:solidFill>
              <a:schemeClr val="bg1">
                <a:alpha val="20000"/>
              </a:schemeClr>
            </a:solidFill>
            <a:ln w="31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161B53D-3AE1-4212-A8A8-27886C5E2ABA}"/>
                </a:ext>
              </a:extLst>
            </p:cNvPr>
            <p:cNvSpPr txBox="1"/>
            <p:nvPr/>
          </p:nvSpPr>
          <p:spPr>
            <a:xfrm>
              <a:off x="70094" y="292122"/>
              <a:ext cx="9991340" cy="581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4000"/>
                </a:lnSpc>
              </a:pPr>
              <a:r>
                <a:rPr lang="en-US" sz="3100" dirty="0">
                  <a:latin typeface="Comic Sans MS" panose="030F0702030302020204" pitchFamily="66" charset="0"/>
                </a:rPr>
                <a:t>Dear God, thank You that Jesus died for us.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7CA777C-10F1-43A7-BDDA-9C2BA846050A}"/>
              </a:ext>
            </a:extLst>
          </p:cNvPr>
          <p:cNvSpPr txBox="1"/>
          <p:nvPr/>
        </p:nvSpPr>
        <p:spPr>
          <a:xfrm>
            <a:off x="70296" y="662200"/>
            <a:ext cx="11184577" cy="576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100" dirty="0">
                <a:latin typeface="Comic Sans MS" panose="030F0702030302020204" pitchFamily="66" charset="0"/>
              </a:rPr>
              <a:t>Thank you, that now we can be forgiven when we are sorry.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92E91D-082D-4395-B405-85E507C54341}"/>
              </a:ext>
            </a:extLst>
          </p:cNvPr>
          <p:cNvSpPr txBox="1"/>
          <p:nvPr/>
        </p:nvSpPr>
        <p:spPr>
          <a:xfrm>
            <a:off x="139975" y="1206068"/>
            <a:ext cx="11184577" cy="576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100" dirty="0">
                <a:latin typeface="Comic Sans MS" panose="030F0702030302020204" pitchFamily="66" charset="0"/>
              </a:rPr>
              <a:t>Thank you, that Your gift of forgiveness is for everybody.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D9039B3-9B29-491C-81C0-498CD245949E}"/>
              </a:ext>
            </a:extLst>
          </p:cNvPr>
          <p:cNvGrpSpPr/>
          <p:nvPr/>
        </p:nvGrpSpPr>
        <p:grpSpPr>
          <a:xfrm>
            <a:off x="6003428" y="5912977"/>
            <a:ext cx="2735625" cy="699384"/>
            <a:chOff x="4782150" y="13800"/>
            <a:chExt cx="5714944" cy="1840096"/>
          </a:xfrm>
        </p:grpSpPr>
        <p:sp>
          <p:nvSpPr>
            <p:cNvPr id="20" name="Speech Bubble: Rectangle with Corners Rounded 19">
              <a:extLst>
                <a:ext uri="{FF2B5EF4-FFF2-40B4-BE49-F238E27FC236}">
                  <a16:creationId xmlns:a16="http://schemas.microsoft.com/office/drawing/2014/main" id="{E1CFD6E2-6271-4D89-AC36-0DF66238D651}"/>
                </a:ext>
              </a:extLst>
            </p:cNvPr>
            <p:cNvSpPr/>
            <p:nvPr/>
          </p:nvSpPr>
          <p:spPr>
            <a:xfrm>
              <a:off x="4850490" y="13800"/>
              <a:ext cx="5646604" cy="1840096"/>
            </a:xfrm>
            <a:prstGeom prst="wedgeRoundRectCallout">
              <a:avLst>
                <a:gd name="adj1" fmla="val 85590"/>
                <a:gd name="adj2" fmla="val -403855"/>
                <a:gd name="adj3" fmla="val 16667"/>
              </a:avLst>
            </a:prstGeom>
            <a:solidFill>
              <a:schemeClr val="bg1">
                <a:alpha val="20000"/>
              </a:schemeClr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08AE28A-96B8-4352-8964-9CEC5A5814A9}"/>
                </a:ext>
              </a:extLst>
            </p:cNvPr>
            <p:cNvSpPr txBox="1"/>
            <p:nvPr/>
          </p:nvSpPr>
          <p:spPr>
            <a:xfrm>
              <a:off x="4782150" y="264921"/>
              <a:ext cx="5707287" cy="89083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4000"/>
                </a:lnSpc>
              </a:pPr>
              <a:r>
                <a:rPr lang="en-US" sz="3100" dirty="0">
                  <a:latin typeface="Comic Sans MS" panose="030F0702030302020204" pitchFamily="66" charset="0"/>
                </a:rPr>
                <a:t>AMEN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E1F1B11-3E2E-4252-888D-0861521DBF31}"/>
              </a:ext>
            </a:extLst>
          </p:cNvPr>
          <p:cNvGrpSpPr/>
          <p:nvPr/>
        </p:nvGrpSpPr>
        <p:grpSpPr>
          <a:xfrm>
            <a:off x="2669299" y="3537780"/>
            <a:ext cx="6837956" cy="2241412"/>
            <a:chOff x="5039356" y="212899"/>
            <a:chExt cx="5646604" cy="1840096"/>
          </a:xfrm>
        </p:grpSpPr>
        <p:sp>
          <p:nvSpPr>
            <p:cNvPr id="30" name="Speech Bubble: Rectangle with Corners Rounded 29">
              <a:extLst>
                <a:ext uri="{FF2B5EF4-FFF2-40B4-BE49-F238E27FC236}">
                  <a16:creationId xmlns:a16="http://schemas.microsoft.com/office/drawing/2014/main" id="{8FF60303-DB22-4773-8F1F-45FB63D3D830}"/>
                </a:ext>
              </a:extLst>
            </p:cNvPr>
            <p:cNvSpPr/>
            <p:nvPr/>
          </p:nvSpPr>
          <p:spPr>
            <a:xfrm>
              <a:off x="5039356" y="212899"/>
              <a:ext cx="5646604" cy="1840096"/>
            </a:xfrm>
            <a:prstGeom prst="wedgeRoundRectCallout">
              <a:avLst>
                <a:gd name="adj1" fmla="val 62763"/>
                <a:gd name="adj2" fmla="val -50474"/>
                <a:gd name="adj3" fmla="val 16667"/>
              </a:avLst>
            </a:prstGeom>
            <a:solidFill>
              <a:schemeClr val="bg1">
                <a:alpha val="20000"/>
              </a:schemeClr>
            </a:solidFill>
            <a:ln w="31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C180A8A-DB75-43A1-9243-9D0F0E2BAE0B}"/>
                </a:ext>
              </a:extLst>
            </p:cNvPr>
            <p:cNvSpPr txBox="1"/>
            <p:nvPr/>
          </p:nvSpPr>
          <p:spPr>
            <a:xfrm>
              <a:off x="5397587" y="330292"/>
              <a:ext cx="5054712" cy="47354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4000"/>
                </a:lnSpc>
              </a:pPr>
              <a:r>
                <a:rPr lang="en-US" sz="3100" dirty="0">
                  <a:latin typeface="Comic Sans MS" panose="030F0702030302020204" pitchFamily="66" charset="0"/>
                </a:rPr>
                <a:t>Help us to be more like you.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23A9554B-852A-4BF6-9D01-3AD200BD9147}"/>
              </a:ext>
            </a:extLst>
          </p:cNvPr>
          <p:cNvSpPr txBox="1"/>
          <p:nvPr/>
        </p:nvSpPr>
        <p:spPr>
          <a:xfrm>
            <a:off x="2688840" y="4167067"/>
            <a:ext cx="6969842" cy="576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100" dirty="0">
                <a:latin typeface="Comic Sans MS" panose="030F0702030302020204" pitchFamily="66" charset="0"/>
              </a:rPr>
              <a:t>Help us to really care about others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5AA9360-D34C-4FEB-A823-BE8457EC4550}"/>
              </a:ext>
            </a:extLst>
          </p:cNvPr>
          <p:cNvSpPr txBox="1"/>
          <p:nvPr/>
        </p:nvSpPr>
        <p:spPr>
          <a:xfrm>
            <a:off x="2684744" y="4675663"/>
            <a:ext cx="6802969" cy="576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100" dirty="0">
                <a:latin typeface="Comic Sans MS" panose="030F0702030302020204" pitchFamily="66" charset="0"/>
              </a:rPr>
              <a:t>especially the lonely and poor.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481FDDB-E0D4-44EA-80DC-438AA56D3D4B}"/>
              </a:ext>
            </a:extLst>
          </p:cNvPr>
          <p:cNvSpPr txBox="1"/>
          <p:nvPr/>
        </p:nvSpPr>
        <p:spPr>
          <a:xfrm>
            <a:off x="2759671" y="5147319"/>
            <a:ext cx="6802969" cy="576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100" dirty="0">
                <a:latin typeface="Comic Sans MS" panose="030F0702030302020204" pitchFamily="66" charset="0"/>
              </a:rPr>
              <a:t>Help us to show your love to them.</a:t>
            </a:r>
          </a:p>
        </p:txBody>
      </p:sp>
      <p:sp>
        <p:nvSpPr>
          <p:cNvPr id="22" name="Rectangle 21">
            <a:hlinkClick r:id="rId8" action="ppaction://hlinksldjump"/>
            <a:extLst>
              <a:ext uri="{FF2B5EF4-FFF2-40B4-BE49-F238E27FC236}">
                <a16:creationId xmlns:a16="http://schemas.microsoft.com/office/drawing/2014/main" id="{227D5DED-E292-4372-ABC5-44741D44A29D}"/>
              </a:ext>
            </a:extLst>
          </p:cNvPr>
          <p:cNvSpPr/>
          <p:nvPr/>
        </p:nvSpPr>
        <p:spPr>
          <a:xfrm>
            <a:off x="-817124" y="-243760"/>
            <a:ext cx="13641104" cy="7981950"/>
          </a:xfrm>
          <a:prstGeom prst="rect">
            <a:avLst/>
          </a:prstGeom>
          <a:solidFill>
            <a:schemeClr val="accent1">
              <a:alpha val="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570D8E0-F8D2-4F2D-9AB0-9D891A37ADE9}"/>
              </a:ext>
            </a:extLst>
          </p:cNvPr>
          <p:cNvGrpSpPr/>
          <p:nvPr/>
        </p:nvGrpSpPr>
        <p:grpSpPr>
          <a:xfrm>
            <a:off x="9757315" y="13588035"/>
            <a:ext cx="2011680" cy="941878"/>
            <a:chOff x="3474720" y="-1626814"/>
            <a:chExt cx="2011680" cy="941878"/>
          </a:xfrm>
        </p:grpSpPr>
        <p:sp>
          <p:nvSpPr>
            <p:cNvPr id="24" name="Arrow: Right 23">
              <a:extLst>
                <a:ext uri="{FF2B5EF4-FFF2-40B4-BE49-F238E27FC236}">
                  <a16:creationId xmlns:a16="http://schemas.microsoft.com/office/drawing/2014/main" id="{EA40E14E-C318-4019-A1D1-C9E5B853C4C0}"/>
                </a:ext>
              </a:extLst>
            </p:cNvPr>
            <p:cNvSpPr/>
            <p:nvPr/>
          </p:nvSpPr>
          <p:spPr>
            <a:xfrm>
              <a:off x="3474720" y="-1626814"/>
              <a:ext cx="2011680" cy="941878"/>
            </a:xfrm>
            <a:prstGeom prst="rightArrow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512C381-49DB-4DEC-A271-D04A6749CCA0}"/>
                </a:ext>
              </a:extLst>
            </p:cNvPr>
            <p:cNvSpPr txBox="1"/>
            <p:nvPr/>
          </p:nvSpPr>
          <p:spPr>
            <a:xfrm>
              <a:off x="3474720" y="-1390458"/>
              <a:ext cx="17491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Comic Sans MS" panose="030F0702030302020204" pitchFamily="66" charset="0"/>
                </a:rPr>
                <a:t>Next Slide</a:t>
              </a:r>
              <a:endParaRPr lang="en-GB" sz="2400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87F815B-2F05-458C-905E-5F12D1E488AE}"/>
              </a:ext>
            </a:extLst>
          </p:cNvPr>
          <p:cNvGrpSpPr/>
          <p:nvPr/>
        </p:nvGrpSpPr>
        <p:grpSpPr>
          <a:xfrm>
            <a:off x="9835076" y="5986585"/>
            <a:ext cx="2011680" cy="941878"/>
            <a:chOff x="3474720" y="-1626814"/>
            <a:chExt cx="2011680" cy="941878"/>
          </a:xfrm>
        </p:grpSpPr>
        <p:sp>
          <p:nvSpPr>
            <p:cNvPr id="33" name="Arrow: Right 32">
              <a:extLst>
                <a:ext uri="{FF2B5EF4-FFF2-40B4-BE49-F238E27FC236}">
                  <a16:creationId xmlns:a16="http://schemas.microsoft.com/office/drawing/2014/main" id="{556DC990-B14D-405A-8089-9A97542ED21B}"/>
                </a:ext>
              </a:extLst>
            </p:cNvPr>
            <p:cNvSpPr/>
            <p:nvPr/>
          </p:nvSpPr>
          <p:spPr>
            <a:xfrm>
              <a:off x="3474720" y="-1626814"/>
              <a:ext cx="2011680" cy="941878"/>
            </a:xfrm>
            <a:prstGeom prst="rightArrow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A228951-7EB6-4991-A8BF-3C6F5DBF0748}"/>
                </a:ext>
              </a:extLst>
            </p:cNvPr>
            <p:cNvSpPr txBox="1"/>
            <p:nvPr/>
          </p:nvSpPr>
          <p:spPr>
            <a:xfrm>
              <a:off x="3474720" y="-1390458"/>
              <a:ext cx="17491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Comic Sans MS" panose="030F0702030302020204" pitchFamily="66" charset="0"/>
                </a:rPr>
                <a:t>Next Slide</a:t>
              </a:r>
              <a:endParaRPr lang="en-GB" sz="2400" dirty="0"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53746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0.0206 L -0.18867 0.0206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979 0.02014 L 0.17734 0.01389 " pathEditMode="relative" rAng="0" ptsTypes="AA">
                                      <p:cBhvr>
                                        <p:cTn id="9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57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000"/>
                            </p:stCondLst>
                            <p:childTnLst>
                              <p:par>
                                <p:cTn id="1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33333E-6 L 0.29297 0.00671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48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11022E-16 L -0.39635 -0.01551 " pathEditMode="relative" rAng="0" ptsTypes="AA">
                                      <p:cBhvr>
                                        <p:cTn id="15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18" y="-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87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1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625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75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5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20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6" grpId="0"/>
      <p:bldP spid="17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ign, clock&#10;&#10;Description automatically generated">
            <a:extLst>
              <a:ext uri="{FF2B5EF4-FFF2-40B4-BE49-F238E27FC236}">
                <a16:creationId xmlns:a16="http://schemas.microsoft.com/office/drawing/2014/main" id="{DF21F467-7E1F-493C-8B2D-AF1A5CA11A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496" y="2226853"/>
            <a:ext cx="1967359" cy="3335747"/>
          </a:xfrm>
          <a:prstGeom prst="rect">
            <a:avLst/>
          </a:prstGeom>
        </p:spPr>
      </p:pic>
      <p:pic>
        <p:nvPicPr>
          <p:cNvPr id="3" name="Picture 2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C2F1CA19-2ADE-4014-B550-1C1A853832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460" y="2355366"/>
            <a:ext cx="1921429" cy="320723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1707563-CDE6-49C2-B1F7-F49CEE865E63}"/>
              </a:ext>
            </a:extLst>
          </p:cNvPr>
          <p:cNvGrpSpPr/>
          <p:nvPr/>
        </p:nvGrpSpPr>
        <p:grpSpPr>
          <a:xfrm>
            <a:off x="1702912" y="521816"/>
            <a:ext cx="8055410" cy="1355878"/>
            <a:chOff x="1136171" y="270933"/>
            <a:chExt cx="9347200" cy="1274322"/>
          </a:xfrm>
        </p:grpSpPr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id="{A6E79195-513D-4899-87DF-7C207FC351E3}"/>
                </a:ext>
              </a:extLst>
            </p:cNvPr>
            <p:cNvSpPr/>
            <p:nvPr/>
          </p:nvSpPr>
          <p:spPr>
            <a:xfrm>
              <a:off x="1136171" y="270933"/>
              <a:ext cx="9347200" cy="1274322"/>
            </a:xfrm>
            <a:prstGeom prst="wedgeRoundRectCallout">
              <a:avLst>
                <a:gd name="adj1" fmla="val 42434"/>
                <a:gd name="adj2" fmla="val 135882"/>
                <a:gd name="adj3" fmla="val 16667"/>
              </a:avLst>
            </a:prstGeom>
            <a:noFill/>
            <a:ln w="63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62737E8-7BAF-4811-94F0-6F3C7CD39D6B}"/>
                </a:ext>
              </a:extLst>
            </p:cNvPr>
            <p:cNvSpPr txBox="1"/>
            <p:nvPr/>
          </p:nvSpPr>
          <p:spPr>
            <a:xfrm>
              <a:off x="1570500" y="614057"/>
              <a:ext cx="8246845" cy="549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0000CC"/>
                  </a:solidFill>
                  <a:latin typeface="Comic Sans MS" panose="030F0702030302020204" pitchFamily="66" charset="0"/>
                </a:rPr>
                <a:t>Are you ready to sing again?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0D2326F-954C-4D74-93FB-AAB0A603F53C}"/>
              </a:ext>
            </a:extLst>
          </p:cNvPr>
          <p:cNvGrpSpPr/>
          <p:nvPr/>
        </p:nvGrpSpPr>
        <p:grpSpPr>
          <a:xfrm>
            <a:off x="764884" y="3550979"/>
            <a:ext cx="6015844" cy="1355878"/>
            <a:chOff x="1136171" y="270933"/>
            <a:chExt cx="9347200" cy="1274322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CC65A283-940D-435D-92A2-6E4E4BF30E60}"/>
                </a:ext>
              </a:extLst>
            </p:cNvPr>
            <p:cNvSpPr/>
            <p:nvPr/>
          </p:nvSpPr>
          <p:spPr>
            <a:xfrm>
              <a:off x="1136171" y="270933"/>
              <a:ext cx="9347200" cy="1274322"/>
            </a:xfrm>
            <a:prstGeom prst="wedgeRoundRectCallout">
              <a:avLst>
                <a:gd name="adj1" fmla="val 89869"/>
                <a:gd name="adj2" fmla="val -87519"/>
                <a:gd name="adj3" fmla="val 16667"/>
              </a:avLst>
            </a:prstGeom>
            <a:noFill/>
            <a:ln w="63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74BBEA4-6998-4144-ACB4-B998AE7E57A6}"/>
                </a:ext>
              </a:extLst>
            </p:cNvPr>
            <p:cNvSpPr txBox="1"/>
            <p:nvPr/>
          </p:nvSpPr>
          <p:spPr>
            <a:xfrm>
              <a:off x="1610718" y="318098"/>
              <a:ext cx="7803178" cy="5496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0000CC"/>
                  </a:solidFill>
                  <a:latin typeface="Comic Sans MS" panose="030F0702030302020204" pitchFamily="66" charset="0"/>
                </a:rPr>
                <a:t>Let’s worship God by singing: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2EAD90A0-08A5-4222-87A3-D337A6C30B07}"/>
              </a:ext>
            </a:extLst>
          </p:cNvPr>
          <p:cNvSpPr txBox="1"/>
          <p:nvPr/>
        </p:nvSpPr>
        <p:spPr>
          <a:xfrm>
            <a:off x="1739014" y="4231785"/>
            <a:ext cx="44646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00CC"/>
                </a:solidFill>
                <a:latin typeface="Comic Sans MS" panose="030F0702030302020204" pitchFamily="66" charset="0"/>
              </a:rPr>
              <a:t>Click on the song title.</a:t>
            </a:r>
            <a:endParaRPr lang="en-GB" sz="3200" dirty="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hlinkClick r:id="rId4" action="ppaction://hlinksldjump"/>
            <a:extLst>
              <a:ext uri="{FF2B5EF4-FFF2-40B4-BE49-F238E27FC236}">
                <a16:creationId xmlns:a16="http://schemas.microsoft.com/office/drawing/2014/main" id="{E818D903-34CF-4F4F-9F52-CDCF062417E1}"/>
              </a:ext>
            </a:extLst>
          </p:cNvPr>
          <p:cNvSpPr/>
          <p:nvPr/>
        </p:nvSpPr>
        <p:spPr>
          <a:xfrm>
            <a:off x="-253153" y="-759791"/>
            <a:ext cx="12691137" cy="7981950"/>
          </a:xfrm>
          <a:prstGeom prst="rect">
            <a:avLst/>
          </a:prstGeom>
          <a:solidFill>
            <a:schemeClr val="accent1">
              <a:alpha val="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0BB3C96-954C-440E-A095-1955C1875762}"/>
              </a:ext>
            </a:extLst>
          </p:cNvPr>
          <p:cNvGrpSpPr/>
          <p:nvPr/>
        </p:nvGrpSpPr>
        <p:grpSpPr>
          <a:xfrm>
            <a:off x="9835076" y="5986585"/>
            <a:ext cx="2011680" cy="941878"/>
            <a:chOff x="3474720" y="-1626814"/>
            <a:chExt cx="2011680" cy="941878"/>
          </a:xfrm>
        </p:grpSpPr>
        <p:sp>
          <p:nvSpPr>
            <p:cNvPr id="14" name="Arrow: Right 13">
              <a:extLst>
                <a:ext uri="{FF2B5EF4-FFF2-40B4-BE49-F238E27FC236}">
                  <a16:creationId xmlns:a16="http://schemas.microsoft.com/office/drawing/2014/main" id="{3FEBA46C-CFE7-4A2D-AC91-A9BC449D5967}"/>
                </a:ext>
              </a:extLst>
            </p:cNvPr>
            <p:cNvSpPr/>
            <p:nvPr/>
          </p:nvSpPr>
          <p:spPr>
            <a:xfrm>
              <a:off x="3474720" y="-1626814"/>
              <a:ext cx="2011680" cy="941878"/>
            </a:xfrm>
            <a:prstGeom prst="rightArrow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23634DF-37D1-4BAB-8D1C-A334ECCBBA59}"/>
                </a:ext>
              </a:extLst>
            </p:cNvPr>
            <p:cNvSpPr txBox="1"/>
            <p:nvPr/>
          </p:nvSpPr>
          <p:spPr>
            <a:xfrm>
              <a:off x="3474720" y="-1390458"/>
              <a:ext cx="17491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Comic Sans MS" panose="030F0702030302020204" pitchFamily="66" charset="0"/>
                </a:rPr>
                <a:t>Next Slide</a:t>
              </a:r>
              <a:endParaRPr lang="en-GB" sz="2400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16" name="TextBox 15">
            <a:hlinkClick r:id="rId5"/>
            <a:extLst>
              <a:ext uri="{FF2B5EF4-FFF2-40B4-BE49-F238E27FC236}">
                <a16:creationId xmlns:a16="http://schemas.microsoft.com/office/drawing/2014/main" id="{97FF3DAB-8D67-4D8B-95AE-8F8FC1960B9B}"/>
              </a:ext>
            </a:extLst>
          </p:cNvPr>
          <p:cNvSpPr txBox="1"/>
          <p:nvPr/>
        </p:nvSpPr>
        <p:spPr>
          <a:xfrm>
            <a:off x="2501729" y="5515055"/>
            <a:ext cx="49783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0000CC"/>
                </a:solidFill>
              </a:rPr>
              <a:t>My Hope is in the Lord</a:t>
            </a:r>
          </a:p>
        </p:txBody>
      </p:sp>
    </p:spTree>
    <p:extLst>
      <p:ext uri="{BB962C8B-B14F-4D97-AF65-F5344CB8AC3E}">
        <p14:creationId xmlns:p14="http://schemas.microsoft.com/office/powerpoint/2010/main" val="755166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75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25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79546E-2922-47D7-9B5B-C5673192C6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71" y="2730493"/>
            <a:ext cx="1921428" cy="353217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CCC17AD-73B9-47EC-9030-9E933CE9EC23}"/>
              </a:ext>
            </a:extLst>
          </p:cNvPr>
          <p:cNvGrpSpPr/>
          <p:nvPr/>
        </p:nvGrpSpPr>
        <p:grpSpPr>
          <a:xfrm>
            <a:off x="87681" y="202019"/>
            <a:ext cx="11488649" cy="1855887"/>
            <a:chOff x="130526" y="202019"/>
            <a:chExt cx="12143858" cy="1855887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2297BD16-18D2-4164-BD2A-4D0D4E0D620D}"/>
                </a:ext>
              </a:extLst>
            </p:cNvPr>
            <p:cNvSpPr/>
            <p:nvPr/>
          </p:nvSpPr>
          <p:spPr>
            <a:xfrm>
              <a:off x="130527" y="202019"/>
              <a:ext cx="11930950" cy="1855887"/>
            </a:xfrm>
            <a:prstGeom prst="wedgeRoundRectCallout">
              <a:avLst>
                <a:gd name="adj1" fmla="val -35641"/>
                <a:gd name="adj2" fmla="val 127597"/>
                <a:gd name="adj3" fmla="val 16667"/>
              </a:avLst>
            </a:prstGeom>
            <a:solidFill>
              <a:schemeClr val="bg1">
                <a:alpha val="20000"/>
              </a:schemeClr>
            </a:solidFill>
            <a:ln w="31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249D87D-10F5-4AC7-9372-8B8B582253A7}"/>
                </a:ext>
              </a:extLst>
            </p:cNvPr>
            <p:cNvSpPr txBox="1"/>
            <p:nvPr/>
          </p:nvSpPr>
          <p:spPr>
            <a:xfrm>
              <a:off x="130526" y="362708"/>
              <a:ext cx="12143858" cy="5768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4000"/>
                </a:lnSpc>
              </a:pPr>
              <a:r>
                <a:rPr lang="en-US" sz="3100" dirty="0">
                  <a:latin typeface="Comic Sans MS" panose="030F0702030302020204" pitchFamily="66" charset="0"/>
                </a:rPr>
                <a:t>Thank You God, that You love us and care for us.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9505772-48E5-41B8-89F5-1B799D135325}"/>
              </a:ext>
            </a:extLst>
          </p:cNvPr>
          <p:cNvSpPr txBox="1"/>
          <p:nvPr/>
        </p:nvSpPr>
        <p:spPr>
          <a:xfrm>
            <a:off x="257583" y="1392323"/>
            <a:ext cx="10907510" cy="576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100" dirty="0">
                <a:latin typeface="Comic Sans MS" panose="030F0702030302020204" pitchFamily="66" charset="0"/>
              </a:rPr>
              <a:t>Thank You, that You forgive us, when we say sorry to you.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4F49B5-A501-4567-83CA-52FB0E79B86B}"/>
              </a:ext>
            </a:extLst>
          </p:cNvPr>
          <p:cNvSpPr txBox="1"/>
          <p:nvPr/>
        </p:nvSpPr>
        <p:spPr>
          <a:xfrm>
            <a:off x="162308" y="870612"/>
            <a:ext cx="11098060" cy="576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100" dirty="0">
                <a:latin typeface="Comic Sans MS" panose="030F0702030302020204" pitchFamily="66" charset="0"/>
              </a:rPr>
              <a:t>Thank You, that Jesus died, so our sins could be forgiven.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69F3E03-9AF3-4CD5-BBA8-4FAF4F40C4EA}"/>
              </a:ext>
            </a:extLst>
          </p:cNvPr>
          <p:cNvGrpSpPr/>
          <p:nvPr/>
        </p:nvGrpSpPr>
        <p:grpSpPr>
          <a:xfrm>
            <a:off x="2506113" y="3432890"/>
            <a:ext cx="9070218" cy="1855887"/>
            <a:chOff x="130527" y="202019"/>
            <a:chExt cx="11930949" cy="1855887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47C75306-476A-4C26-952E-7AFA4483D512}"/>
                </a:ext>
              </a:extLst>
            </p:cNvPr>
            <p:cNvSpPr/>
            <p:nvPr/>
          </p:nvSpPr>
          <p:spPr>
            <a:xfrm>
              <a:off x="130527" y="202019"/>
              <a:ext cx="11930949" cy="1855887"/>
            </a:xfrm>
            <a:prstGeom prst="wedgeRoundRectCallout">
              <a:avLst>
                <a:gd name="adj1" fmla="val -59753"/>
                <a:gd name="adj2" fmla="val -45403"/>
                <a:gd name="adj3" fmla="val 16667"/>
              </a:avLst>
            </a:prstGeom>
            <a:solidFill>
              <a:schemeClr val="bg1">
                <a:alpha val="20000"/>
              </a:schemeClr>
            </a:solidFill>
            <a:ln w="31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60EBDA5-B664-4C10-9B1A-E815C22C0EB9}"/>
                </a:ext>
              </a:extLst>
            </p:cNvPr>
            <p:cNvSpPr txBox="1"/>
            <p:nvPr/>
          </p:nvSpPr>
          <p:spPr>
            <a:xfrm>
              <a:off x="201630" y="285233"/>
              <a:ext cx="11821891" cy="5768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4000"/>
                </a:lnSpc>
              </a:pPr>
              <a:r>
                <a:rPr lang="en-US" sz="3100" dirty="0">
                  <a:latin typeface="Comic Sans MS" panose="030F0702030302020204" pitchFamily="66" charset="0"/>
                </a:rPr>
                <a:t>Help us to understand Your teaching today.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73FAFB9-1E57-4781-9ECE-EFF5E4D732F9}"/>
              </a:ext>
            </a:extLst>
          </p:cNvPr>
          <p:cNvSpPr txBox="1"/>
          <p:nvPr/>
        </p:nvSpPr>
        <p:spPr>
          <a:xfrm>
            <a:off x="2576381" y="4017140"/>
            <a:ext cx="8929681" cy="576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100" dirty="0">
                <a:latin typeface="Comic Sans MS" panose="030F0702030302020204" pitchFamily="66" charset="0"/>
              </a:rPr>
              <a:t>Help us to apply your teaching in our daily lives.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C8710A6-DE67-4E37-A3CE-BA3298BD286D}"/>
              </a:ext>
            </a:extLst>
          </p:cNvPr>
          <p:cNvSpPr txBox="1"/>
          <p:nvPr/>
        </p:nvSpPr>
        <p:spPr>
          <a:xfrm>
            <a:off x="2518712" y="4587435"/>
            <a:ext cx="9070217" cy="576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100" dirty="0">
                <a:latin typeface="Comic Sans MS" panose="030F0702030302020204" pitchFamily="66" charset="0"/>
              </a:rPr>
              <a:t>Help us to stay close to You in everything we do.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1665190-E2FD-438A-AA04-4C04EC026F6F}"/>
              </a:ext>
            </a:extLst>
          </p:cNvPr>
          <p:cNvGrpSpPr/>
          <p:nvPr/>
        </p:nvGrpSpPr>
        <p:grpSpPr>
          <a:xfrm>
            <a:off x="2895336" y="5428359"/>
            <a:ext cx="2936669" cy="694728"/>
            <a:chOff x="130527" y="202019"/>
            <a:chExt cx="11930949" cy="1855887"/>
          </a:xfrm>
        </p:grpSpPr>
        <p:sp>
          <p:nvSpPr>
            <p:cNvPr id="21" name="Speech Bubble: Rectangle with Corners Rounded 20">
              <a:extLst>
                <a:ext uri="{FF2B5EF4-FFF2-40B4-BE49-F238E27FC236}">
                  <a16:creationId xmlns:a16="http://schemas.microsoft.com/office/drawing/2014/main" id="{5DBD85DF-B43F-41FB-933A-3067711CAD22}"/>
                </a:ext>
              </a:extLst>
            </p:cNvPr>
            <p:cNvSpPr/>
            <p:nvPr/>
          </p:nvSpPr>
          <p:spPr>
            <a:xfrm>
              <a:off x="130527" y="202019"/>
              <a:ext cx="11930949" cy="1855887"/>
            </a:xfrm>
            <a:prstGeom prst="wedgeRoundRectCallout">
              <a:avLst>
                <a:gd name="adj1" fmla="val -92512"/>
                <a:gd name="adj2" fmla="val -326466"/>
                <a:gd name="adj3" fmla="val 16667"/>
              </a:avLst>
            </a:prstGeom>
            <a:solidFill>
              <a:schemeClr val="bg1">
                <a:alpha val="20000"/>
              </a:schemeClr>
            </a:solidFill>
            <a:ln w="31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F445C4F-1EA0-4FAD-9A65-9FF2E0DB836E}"/>
                </a:ext>
              </a:extLst>
            </p:cNvPr>
            <p:cNvSpPr txBox="1"/>
            <p:nvPr/>
          </p:nvSpPr>
          <p:spPr>
            <a:xfrm>
              <a:off x="201630" y="285233"/>
              <a:ext cx="11821891" cy="5768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4000"/>
                </a:lnSpc>
              </a:pPr>
              <a:r>
                <a:rPr lang="en-US" sz="3100" dirty="0">
                  <a:latin typeface="Comic Sans MS" panose="030F0702030302020204" pitchFamily="66" charset="0"/>
                </a:rPr>
                <a:t>AMEN!</a:t>
              </a:r>
            </a:p>
          </p:txBody>
        </p:sp>
      </p:grpSp>
      <p:sp>
        <p:nvSpPr>
          <p:cNvPr id="16" name="Rectangle 15">
            <a:hlinkClick r:id="rId4" action="ppaction://hlinksldjump"/>
            <a:extLst>
              <a:ext uri="{FF2B5EF4-FFF2-40B4-BE49-F238E27FC236}">
                <a16:creationId xmlns:a16="http://schemas.microsoft.com/office/drawing/2014/main" id="{F8189F51-F583-4D17-AF37-F8E287A4AA2E}"/>
              </a:ext>
            </a:extLst>
          </p:cNvPr>
          <p:cNvSpPr/>
          <p:nvPr/>
        </p:nvSpPr>
        <p:spPr>
          <a:xfrm>
            <a:off x="-633348" y="-309025"/>
            <a:ext cx="13458695" cy="7650257"/>
          </a:xfrm>
          <a:prstGeom prst="rect">
            <a:avLst/>
          </a:prstGeom>
          <a:solidFill>
            <a:schemeClr val="accent1">
              <a:alpha val="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97FF0D1-F0F6-464E-9B85-34A926A69FA3}"/>
              </a:ext>
            </a:extLst>
          </p:cNvPr>
          <p:cNvGrpSpPr/>
          <p:nvPr/>
        </p:nvGrpSpPr>
        <p:grpSpPr>
          <a:xfrm>
            <a:off x="9835076" y="5986585"/>
            <a:ext cx="2011680" cy="941878"/>
            <a:chOff x="3474720" y="-1626814"/>
            <a:chExt cx="2011680" cy="941878"/>
          </a:xfrm>
        </p:grpSpPr>
        <p:sp>
          <p:nvSpPr>
            <p:cNvPr id="18" name="Arrow: Right 17">
              <a:extLst>
                <a:ext uri="{FF2B5EF4-FFF2-40B4-BE49-F238E27FC236}">
                  <a16:creationId xmlns:a16="http://schemas.microsoft.com/office/drawing/2014/main" id="{95D5AA38-3FE9-473C-9FE6-A82916D99D50}"/>
                </a:ext>
              </a:extLst>
            </p:cNvPr>
            <p:cNvSpPr/>
            <p:nvPr/>
          </p:nvSpPr>
          <p:spPr>
            <a:xfrm>
              <a:off x="3474720" y="-1626814"/>
              <a:ext cx="2011680" cy="941878"/>
            </a:xfrm>
            <a:prstGeom prst="rightArrow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BC869BD-2ADE-4687-86FE-31570845FDD3}"/>
                </a:ext>
              </a:extLst>
            </p:cNvPr>
            <p:cNvSpPr txBox="1"/>
            <p:nvPr/>
          </p:nvSpPr>
          <p:spPr>
            <a:xfrm>
              <a:off x="3474720" y="-1390458"/>
              <a:ext cx="17491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Comic Sans MS" panose="030F0702030302020204" pitchFamily="66" charset="0"/>
                </a:rPr>
                <a:t>Next Slide</a:t>
              </a:r>
              <a:endParaRPr lang="en-GB" sz="2400" dirty="0"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6655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2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2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2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75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2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4" grpId="0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oy&#10;&#10;Description automatically generated">
            <a:extLst>
              <a:ext uri="{FF2B5EF4-FFF2-40B4-BE49-F238E27FC236}">
                <a16:creationId xmlns:a16="http://schemas.microsoft.com/office/drawing/2014/main" id="{F6DCF0FE-6CF7-45F8-9480-FC8519B14B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454" y="2805706"/>
            <a:ext cx="1926423" cy="323621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5BFC8C0-FA07-4C2C-A5AB-68E0737E9B75}"/>
              </a:ext>
            </a:extLst>
          </p:cNvPr>
          <p:cNvGrpSpPr/>
          <p:nvPr/>
        </p:nvGrpSpPr>
        <p:grpSpPr>
          <a:xfrm>
            <a:off x="760164" y="126770"/>
            <a:ext cx="4401848" cy="2202501"/>
            <a:chOff x="760164" y="126770"/>
            <a:chExt cx="4401848" cy="2202501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D4AC0515-B1EF-464B-B1D0-69164F5FCC36}"/>
                </a:ext>
              </a:extLst>
            </p:cNvPr>
            <p:cNvSpPr/>
            <p:nvPr/>
          </p:nvSpPr>
          <p:spPr>
            <a:xfrm>
              <a:off x="911642" y="126770"/>
              <a:ext cx="4098892" cy="2202501"/>
            </a:xfrm>
            <a:prstGeom prst="wedgeRoundRectCallout">
              <a:avLst>
                <a:gd name="adj1" fmla="val -15721"/>
                <a:gd name="adj2" fmla="val 103152"/>
                <a:gd name="adj3" fmla="val 16667"/>
              </a:avLst>
            </a:prstGeom>
            <a:solidFill>
              <a:schemeClr val="bg1">
                <a:alpha val="30000"/>
              </a:schemeClr>
            </a:solidFill>
            <a:ln w="63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4A073E9-8319-4620-B979-4F03BE6BED26}"/>
                </a:ext>
              </a:extLst>
            </p:cNvPr>
            <p:cNvSpPr txBox="1"/>
            <p:nvPr/>
          </p:nvSpPr>
          <p:spPr>
            <a:xfrm>
              <a:off x="760164" y="140464"/>
              <a:ext cx="4401848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3200" dirty="0">
                  <a:latin typeface="Comic Sans MS" panose="030F0702030302020204" pitchFamily="66" charset="0"/>
                </a:rPr>
                <a:t>Can you learn</a:t>
              </a:r>
            </a:p>
            <a:p>
              <a:pPr algn="ctr"/>
              <a:r>
                <a:rPr lang="en-GB" sz="3200" dirty="0">
                  <a:latin typeface="Comic Sans MS" panose="030F0702030302020204" pitchFamily="66" charset="0"/>
                </a:rPr>
                <a:t>this memory verse.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C043498-2E9B-4F1B-8D52-6E0362ECB35F}"/>
              </a:ext>
            </a:extLst>
          </p:cNvPr>
          <p:cNvGrpSpPr/>
          <p:nvPr/>
        </p:nvGrpSpPr>
        <p:grpSpPr>
          <a:xfrm>
            <a:off x="4098970" y="679073"/>
            <a:ext cx="7332866" cy="5156423"/>
            <a:chOff x="4098970" y="679073"/>
            <a:chExt cx="7332866" cy="515642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BC19306-949C-424B-B28E-39E15F514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98970" y="679073"/>
              <a:ext cx="7332866" cy="5156423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29E9301-D811-40D7-A6AE-6C4CE070C549}"/>
                </a:ext>
              </a:extLst>
            </p:cNvPr>
            <p:cNvSpPr/>
            <p:nvPr/>
          </p:nvSpPr>
          <p:spPr>
            <a:xfrm rot="258286">
              <a:off x="5565681" y="1170014"/>
              <a:ext cx="4583070" cy="385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GB" sz="2400" dirty="0">
                  <a:solidFill>
                    <a:srgbClr val="0000CC"/>
                  </a:solidFill>
                  <a:latin typeface="Comic Sans MS" panose="030F0702030302020204" pitchFamily="66" charset="0"/>
                </a:rPr>
                <a:t>     </a:t>
              </a:r>
              <a:r>
                <a:rPr lang="en-GB" sz="2800" dirty="0">
                  <a:solidFill>
                    <a:srgbClr val="0000CC"/>
                  </a:solidFill>
                  <a:latin typeface="Comic Sans MS" panose="030F0702030302020204" pitchFamily="66" charset="0"/>
                </a:rPr>
                <a:t>I have not come to</a:t>
              </a:r>
            </a:p>
            <a:p>
              <a:pPr>
                <a:lnSpc>
                  <a:spcPct val="150000"/>
                </a:lnSpc>
              </a:pPr>
              <a:r>
                <a:rPr lang="en-GB" sz="2800" dirty="0">
                  <a:solidFill>
                    <a:srgbClr val="0000CC"/>
                  </a:solidFill>
                  <a:latin typeface="Comic Sans MS" panose="030F0702030302020204" pitchFamily="66" charset="0"/>
                </a:rPr>
                <a:t>     invite good people. </a:t>
              </a:r>
            </a:p>
            <a:p>
              <a:pPr>
                <a:lnSpc>
                  <a:spcPct val="150000"/>
                </a:lnSpc>
              </a:pPr>
              <a:r>
                <a:rPr lang="en-GB" sz="2800" dirty="0">
                  <a:solidFill>
                    <a:srgbClr val="0000CC"/>
                  </a:solidFill>
                  <a:latin typeface="Comic Sans MS" panose="030F0702030302020204" pitchFamily="66" charset="0"/>
                </a:rPr>
                <a:t>     I have come to invite </a:t>
              </a:r>
            </a:p>
            <a:p>
              <a:pPr>
                <a:lnSpc>
                  <a:spcPct val="150000"/>
                </a:lnSpc>
              </a:pPr>
              <a:r>
                <a:rPr lang="en-GB" sz="2800" dirty="0">
                  <a:solidFill>
                    <a:srgbClr val="0000CC"/>
                  </a:solidFill>
                  <a:latin typeface="Comic Sans MS" panose="030F0702030302020204" pitchFamily="66" charset="0"/>
                </a:rPr>
                <a:t>        sinners to change </a:t>
              </a:r>
            </a:p>
            <a:p>
              <a:pPr>
                <a:lnSpc>
                  <a:spcPct val="150000"/>
                </a:lnSpc>
              </a:pPr>
              <a:r>
                <a:rPr lang="en-GB" sz="2800" dirty="0">
                  <a:solidFill>
                    <a:srgbClr val="0000CC"/>
                  </a:solidFill>
                  <a:latin typeface="Comic Sans MS" panose="030F0702030302020204" pitchFamily="66" charset="0"/>
                </a:rPr>
                <a:t>     their hearts and lives!”</a:t>
              </a:r>
            </a:p>
            <a:p>
              <a:pPr>
                <a:lnSpc>
                  <a:spcPts val="4600"/>
                </a:lnSpc>
              </a:pPr>
              <a:r>
                <a:rPr lang="en-US" sz="1400" b="1" dirty="0">
                  <a:solidFill>
                    <a:srgbClr val="0000CC"/>
                  </a:solidFill>
                  <a:latin typeface="Comic Sans MS" panose="030F0702030302020204" pitchFamily="66" charset="0"/>
                </a:rPr>
                <a:t>                    </a:t>
              </a:r>
              <a:r>
                <a:rPr lang="en-US" sz="24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Luke 5 v32</a:t>
              </a:r>
              <a:endParaRPr lang="en-GB" sz="1400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1E6727CF-454A-4005-BCB3-589CB4C6C40C}"/>
              </a:ext>
            </a:extLst>
          </p:cNvPr>
          <p:cNvSpPr txBox="1"/>
          <p:nvPr/>
        </p:nvSpPr>
        <p:spPr>
          <a:xfrm>
            <a:off x="1256116" y="1217682"/>
            <a:ext cx="340994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latin typeface="Comic Sans MS" panose="030F0702030302020204" pitchFamily="66" charset="0"/>
              </a:rPr>
              <a:t>Tell your mum or dad if you can.</a:t>
            </a:r>
          </a:p>
        </p:txBody>
      </p:sp>
      <p:sp>
        <p:nvSpPr>
          <p:cNvPr id="10" name="Rectangle 9">
            <a:hlinkClick r:id="rId4" action="ppaction://hlinksldjump"/>
            <a:extLst>
              <a:ext uri="{FF2B5EF4-FFF2-40B4-BE49-F238E27FC236}">
                <a16:creationId xmlns:a16="http://schemas.microsoft.com/office/drawing/2014/main" id="{3651D492-C39B-437F-877F-E20BB1F685DA}"/>
              </a:ext>
            </a:extLst>
          </p:cNvPr>
          <p:cNvSpPr/>
          <p:nvPr/>
        </p:nvSpPr>
        <p:spPr>
          <a:xfrm>
            <a:off x="-460163" y="-733691"/>
            <a:ext cx="13545844" cy="7981950"/>
          </a:xfrm>
          <a:prstGeom prst="rect">
            <a:avLst/>
          </a:prstGeom>
          <a:solidFill>
            <a:schemeClr val="accent1">
              <a:alpha val="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382D618-7F58-42D7-BCFE-757B369DF545}"/>
              </a:ext>
            </a:extLst>
          </p:cNvPr>
          <p:cNvGrpSpPr/>
          <p:nvPr/>
        </p:nvGrpSpPr>
        <p:grpSpPr>
          <a:xfrm>
            <a:off x="9835076" y="5986585"/>
            <a:ext cx="2011680" cy="941878"/>
            <a:chOff x="3474720" y="-1626814"/>
            <a:chExt cx="2011680" cy="941878"/>
          </a:xfrm>
        </p:grpSpPr>
        <p:sp>
          <p:nvSpPr>
            <p:cNvPr id="12" name="Arrow: Right 11">
              <a:extLst>
                <a:ext uri="{FF2B5EF4-FFF2-40B4-BE49-F238E27FC236}">
                  <a16:creationId xmlns:a16="http://schemas.microsoft.com/office/drawing/2014/main" id="{77E8D207-DC71-4E99-9665-8C77A72AF35A}"/>
                </a:ext>
              </a:extLst>
            </p:cNvPr>
            <p:cNvSpPr/>
            <p:nvPr/>
          </p:nvSpPr>
          <p:spPr>
            <a:xfrm>
              <a:off x="3474720" y="-1626814"/>
              <a:ext cx="2011680" cy="941878"/>
            </a:xfrm>
            <a:prstGeom prst="rightArrow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62769AD-031C-4E7B-9070-B00B127DE215}"/>
                </a:ext>
              </a:extLst>
            </p:cNvPr>
            <p:cNvSpPr txBox="1"/>
            <p:nvPr/>
          </p:nvSpPr>
          <p:spPr>
            <a:xfrm>
              <a:off x="3474720" y="-1390458"/>
              <a:ext cx="17491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Comic Sans MS" panose="030F0702030302020204" pitchFamily="66" charset="0"/>
                </a:rPr>
                <a:t>Next Slide</a:t>
              </a:r>
              <a:endParaRPr lang="en-GB" sz="2400" dirty="0"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0840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group of people holding a sign&#10;&#10;Description automatically generated with medium confidence">
            <a:extLst>
              <a:ext uri="{FF2B5EF4-FFF2-40B4-BE49-F238E27FC236}">
                <a16:creationId xmlns:a16="http://schemas.microsoft.com/office/drawing/2014/main" id="{0577C959-DB81-4FA9-B349-52984E730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550" y="1262185"/>
            <a:ext cx="3390900" cy="2486025"/>
          </a:xfrm>
          <a:prstGeom prst="rect">
            <a:avLst/>
          </a:prstGeom>
        </p:spPr>
      </p:pic>
      <p:pic>
        <p:nvPicPr>
          <p:cNvPr id="2" name="Picture 1" descr="A picture containing toy&#10;&#10;Description automatically generated">
            <a:extLst>
              <a:ext uri="{FF2B5EF4-FFF2-40B4-BE49-F238E27FC236}">
                <a16:creationId xmlns:a16="http://schemas.microsoft.com/office/drawing/2014/main" id="{06F22F41-469A-45EB-BA02-943A37509D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05" y="2788707"/>
            <a:ext cx="1909519" cy="323332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82A20A7-7342-4154-9764-DF053825329F}"/>
              </a:ext>
            </a:extLst>
          </p:cNvPr>
          <p:cNvGrpSpPr/>
          <p:nvPr/>
        </p:nvGrpSpPr>
        <p:grpSpPr>
          <a:xfrm>
            <a:off x="266700" y="351738"/>
            <a:ext cx="3591737" cy="2035581"/>
            <a:chOff x="7548076" y="4811713"/>
            <a:chExt cx="3162354" cy="1069667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5F1F9682-E8B8-4210-97F8-261C48D30A3E}"/>
                </a:ext>
              </a:extLst>
            </p:cNvPr>
            <p:cNvSpPr/>
            <p:nvPr/>
          </p:nvSpPr>
          <p:spPr>
            <a:xfrm>
              <a:off x="7548076" y="4811713"/>
              <a:ext cx="3162354" cy="1069667"/>
            </a:xfrm>
            <a:prstGeom prst="wedgeRoundRectCallout">
              <a:avLst>
                <a:gd name="adj1" fmla="val -15698"/>
                <a:gd name="adj2" fmla="val 105483"/>
                <a:gd name="adj3" fmla="val 16667"/>
              </a:avLst>
            </a:prstGeom>
            <a:solidFill>
              <a:schemeClr val="bg1">
                <a:alpha val="2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65DCE64-127A-468D-BC6C-30FAF8583924}"/>
                </a:ext>
              </a:extLst>
            </p:cNvPr>
            <p:cNvSpPr txBox="1"/>
            <p:nvPr/>
          </p:nvSpPr>
          <p:spPr>
            <a:xfrm>
              <a:off x="7612216" y="4865041"/>
              <a:ext cx="2974640" cy="7277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Here are the activities we have this week.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F8075C8A-27F9-4942-8FD7-E79407960E0F}"/>
              </a:ext>
            </a:extLst>
          </p:cNvPr>
          <p:cNvSpPr txBox="1"/>
          <p:nvPr/>
        </p:nvSpPr>
        <p:spPr>
          <a:xfrm>
            <a:off x="4915298" y="5334123"/>
            <a:ext cx="256993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Craft Activity</a:t>
            </a:r>
          </a:p>
          <a:p>
            <a:pPr algn="ctr"/>
            <a:r>
              <a:rPr lang="en-US" sz="2800" dirty="0">
                <a:latin typeface="Comic Sans MS" panose="030F0702030302020204" pitchFamily="66" charset="0"/>
              </a:rPr>
              <a:t> </a:t>
            </a:r>
            <a:endParaRPr lang="en-GB" sz="2800" dirty="0">
              <a:latin typeface="Comic Sans MS" panose="030F0702030302020204" pitchFamily="66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72A701E-2374-4414-A494-878EE35BD6D1}"/>
              </a:ext>
            </a:extLst>
          </p:cNvPr>
          <p:cNvGrpSpPr/>
          <p:nvPr/>
        </p:nvGrpSpPr>
        <p:grpSpPr>
          <a:xfrm>
            <a:off x="4319181" y="150167"/>
            <a:ext cx="7371455" cy="5127910"/>
            <a:chOff x="4319181" y="150167"/>
            <a:chExt cx="7371455" cy="512791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E03712A-80E3-497F-89ED-7BF50F5C8B3D}"/>
                </a:ext>
              </a:extLst>
            </p:cNvPr>
            <p:cNvSpPr/>
            <p:nvPr/>
          </p:nvSpPr>
          <p:spPr>
            <a:xfrm>
              <a:off x="4319181" y="150167"/>
              <a:ext cx="3591737" cy="512791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14297C78-03E8-47CD-93AF-21D3E8CB13A3}"/>
                </a:ext>
              </a:extLst>
            </p:cNvPr>
            <p:cNvSpPr/>
            <p:nvPr/>
          </p:nvSpPr>
          <p:spPr>
            <a:xfrm>
              <a:off x="8098899" y="150167"/>
              <a:ext cx="3591737" cy="512791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19FF063-1131-4A3E-A19E-43F9ACD7B4D1}"/>
              </a:ext>
            </a:extLst>
          </p:cNvPr>
          <p:cNvSpPr txBox="1"/>
          <p:nvPr/>
        </p:nvSpPr>
        <p:spPr>
          <a:xfrm>
            <a:off x="8643898" y="5279105"/>
            <a:ext cx="2778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Jigsaw Activity</a:t>
            </a:r>
            <a:endParaRPr lang="en-GB" sz="2800" dirty="0">
              <a:latin typeface="Comic Sans MS" panose="030F0702030302020204" pitchFamily="66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2F5337-6C2F-4423-A2A7-255EDA386206}"/>
              </a:ext>
            </a:extLst>
          </p:cNvPr>
          <p:cNvSpPr txBox="1"/>
          <p:nvPr/>
        </p:nvSpPr>
        <p:spPr>
          <a:xfrm>
            <a:off x="8992929" y="3848760"/>
            <a:ext cx="19495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Large piece puzzle</a:t>
            </a:r>
            <a:endParaRPr lang="en-GB" sz="1600" dirty="0">
              <a:latin typeface="Comic Sans MS" panose="030F0702030302020204" pitchFamily="66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8EFA4C1-35DE-48B8-97E5-381F08AAAD2F}"/>
              </a:ext>
            </a:extLst>
          </p:cNvPr>
          <p:cNvSpPr txBox="1"/>
          <p:nvPr/>
        </p:nvSpPr>
        <p:spPr>
          <a:xfrm>
            <a:off x="8976885" y="4527303"/>
            <a:ext cx="19896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Small piece puzzle</a:t>
            </a:r>
            <a:endParaRPr lang="en-GB" sz="1600" dirty="0">
              <a:latin typeface="Comic Sans MS" panose="030F0702030302020204" pitchFamily="66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1315924-E90F-457B-B9D3-464F5AE164E2}"/>
              </a:ext>
            </a:extLst>
          </p:cNvPr>
          <p:cNvSpPr txBox="1"/>
          <p:nvPr/>
        </p:nvSpPr>
        <p:spPr>
          <a:xfrm>
            <a:off x="8828571" y="4156943"/>
            <a:ext cx="24293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4"/>
              </a:rPr>
              <a:t>https://jigex.com/LJU8</a:t>
            </a:r>
            <a:endParaRPr lang="en-GB" dirty="0"/>
          </a:p>
          <a:p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C181088-4279-4615-9E02-ADEC57A1CE58}"/>
              </a:ext>
            </a:extLst>
          </p:cNvPr>
          <p:cNvSpPr txBox="1"/>
          <p:nvPr/>
        </p:nvSpPr>
        <p:spPr>
          <a:xfrm>
            <a:off x="8828571" y="4778140"/>
            <a:ext cx="26140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5"/>
              </a:rPr>
              <a:t>https://jigex.com/rsbN</a:t>
            </a:r>
            <a:endParaRPr lang="en-GB" dirty="0"/>
          </a:p>
          <a:p>
            <a:endParaRPr lang="en-GB" dirty="0"/>
          </a:p>
          <a:p>
            <a:endParaRPr lang="en-GB" dirty="0">
              <a:solidFill>
                <a:srgbClr val="0000CC"/>
              </a:solidFill>
            </a:endParaRPr>
          </a:p>
        </p:txBody>
      </p:sp>
      <p:pic>
        <p:nvPicPr>
          <p:cNvPr id="18" name="Picture 17" descr="A picture containing diagram&#10;&#10;Description automatically generated">
            <a:extLst>
              <a:ext uri="{FF2B5EF4-FFF2-40B4-BE49-F238E27FC236}">
                <a16:creationId xmlns:a16="http://schemas.microsoft.com/office/drawing/2014/main" id="{9242EFFF-25C4-4539-81DA-383BA1E678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154" y="893511"/>
            <a:ext cx="3519040" cy="2656082"/>
          </a:xfrm>
          <a:prstGeom prst="rect">
            <a:avLst/>
          </a:prstGeom>
        </p:spPr>
      </p:pic>
      <p:sp>
        <p:nvSpPr>
          <p:cNvPr id="19" name="Rectangle 18">
            <a:hlinkClick r:id="rId7" action="ppaction://hlinksldjump"/>
            <a:extLst>
              <a:ext uri="{FF2B5EF4-FFF2-40B4-BE49-F238E27FC236}">
                <a16:creationId xmlns:a16="http://schemas.microsoft.com/office/drawing/2014/main" id="{D8FA8603-9DDE-4777-B2EA-4F8AC27474B7}"/>
              </a:ext>
            </a:extLst>
          </p:cNvPr>
          <p:cNvSpPr/>
          <p:nvPr/>
        </p:nvSpPr>
        <p:spPr>
          <a:xfrm>
            <a:off x="-230520" y="-785688"/>
            <a:ext cx="12691137" cy="7981950"/>
          </a:xfrm>
          <a:prstGeom prst="rect">
            <a:avLst/>
          </a:prstGeom>
          <a:solidFill>
            <a:schemeClr val="accent1">
              <a:alpha val="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4296716-B87A-455E-9504-7BDAB4485FAA}"/>
              </a:ext>
            </a:extLst>
          </p:cNvPr>
          <p:cNvGrpSpPr/>
          <p:nvPr/>
        </p:nvGrpSpPr>
        <p:grpSpPr>
          <a:xfrm>
            <a:off x="9835076" y="5986585"/>
            <a:ext cx="2011680" cy="941878"/>
            <a:chOff x="3474720" y="-1626814"/>
            <a:chExt cx="2011680" cy="941878"/>
          </a:xfrm>
        </p:grpSpPr>
        <p:sp>
          <p:nvSpPr>
            <p:cNvPr id="14" name="Arrow: Right 13">
              <a:extLst>
                <a:ext uri="{FF2B5EF4-FFF2-40B4-BE49-F238E27FC236}">
                  <a16:creationId xmlns:a16="http://schemas.microsoft.com/office/drawing/2014/main" id="{8E34AF90-33B9-464C-BE34-A466F822E5B4}"/>
                </a:ext>
              </a:extLst>
            </p:cNvPr>
            <p:cNvSpPr/>
            <p:nvPr/>
          </p:nvSpPr>
          <p:spPr>
            <a:xfrm>
              <a:off x="3474720" y="-1626814"/>
              <a:ext cx="2011680" cy="941878"/>
            </a:xfrm>
            <a:prstGeom prst="rightArrow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4959BDD-F5E2-4646-8835-C182B1988428}"/>
                </a:ext>
              </a:extLst>
            </p:cNvPr>
            <p:cNvSpPr txBox="1"/>
            <p:nvPr/>
          </p:nvSpPr>
          <p:spPr>
            <a:xfrm>
              <a:off x="3474720" y="-1390458"/>
              <a:ext cx="17491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Comic Sans MS" panose="030F0702030302020204" pitchFamily="66" charset="0"/>
                </a:rPr>
                <a:t>Next Slide</a:t>
              </a:r>
              <a:endParaRPr lang="en-GB" sz="2400" dirty="0"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4343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4D3B08EE-C11F-4502-9057-F9FF5DC8D8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916" y="452091"/>
            <a:ext cx="3159186" cy="452406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24F4D62-5D5B-4B36-ACD5-F0075BB21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7848" y="1171049"/>
            <a:ext cx="3464689" cy="297418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2BE5FAC-A9EB-4B05-B440-CB1FC1B272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05" y="384104"/>
            <a:ext cx="3099451" cy="46600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8B9B9B-4954-4CA5-9DD0-C5BA53C45091}"/>
              </a:ext>
            </a:extLst>
          </p:cNvPr>
          <p:cNvSpPr txBox="1"/>
          <p:nvPr/>
        </p:nvSpPr>
        <p:spPr>
          <a:xfrm>
            <a:off x="4545916" y="5382363"/>
            <a:ext cx="3159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Maze Activity</a:t>
            </a:r>
            <a:endParaRPr lang="en-GB" sz="2800" dirty="0">
              <a:latin typeface="Comic Sans MS" panose="030F0702030302020204" pitchFamily="66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CADD046-C7DD-42AC-8C23-6F6CC861A5CB}"/>
              </a:ext>
            </a:extLst>
          </p:cNvPr>
          <p:cNvSpPr/>
          <p:nvPr/>
        </p:nvSpPr>
        <p:spPr>
          <a:xfrm>
            <a:off x="4319181" y="150167"/>
            <a:ext cx="3591737" cy="512791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0FB1AC0-FAEB-4028-A20A-05686786F69B}"/>
              </a:ext>
            </a:extLst>
          </p:cNvPr>
          <p:cNvSpPr/>
          <p:nvPr/>
        </p:nvSpPr>
        <p:spPr>
          <a:xfrm>
            <a:off x="8098899" y="150167"/>
            <a:ext cx="3591737" cy="512791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B270B76-121A-4530-A09E-A2888673F88B}"/>
              </a:ext>
            </a:extLst>
          </p:cNvPr>
          <p:cNvSpPr/>
          <p:nvPr/>
        </p:nvSpPr>
        <p:spPr>
          <a:xfrm>
            <a:off x="539463" y="150167"/>
            <a:ext cx="3591737" cy="512791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endParaRPr lang="en-GB" sz="1800" b="0" i="0" u="none" strike="noStrike" dirty="0">
              <a:effectLst/>
              <a:latin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F4CBE8-A25B-44F8-84D2-EAE5A657C03A}"/>
              </a:ext>
            </a:extLst>
          </p:cNvPr>
          <p:cNvSpPr txBox="1"/>
          <p:nvPr/>
        </p:nvSpPr>
        <p:spPr>
          <a:xfrm>
            <a:off x="425994" y="5347083"/>
            <a:ext cx="38186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Word search Activity</a:t>
            </a:r>
            <a:endParaRPr lang="en-GB" sz="2800" dirty="0">
              <a:latin typeface="Comic Sans MS" panose="030F0702030302020204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65F21F-F6C7-4BDA-B2DD-4DB74153E4D2}"/>
              </a:ext>
            </a:extLst>
          </p:cNvPr>
          <p:cNvSpPr txBox="1"/>
          <p:nvPr/>
        </p:nvSpPr>
        <p:spPr>
          <a:xfrm>
            <a:off x="8307633" y="5336197"/>
            <a:ext cx="3174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Colouring Activity</a:t>
            </a:r>
            <a:endParaRPr lang="en-GB" sz="2800" dirty="0">
              <a:latin typeface="Comic Sans MS" panose="030F0702030302020204" pitchFamily="66" charset="0"/>
            </a:endParaRPr>
          </a:p>
        </p:txBody>
      </p:sp>
      <p:sp>
        <p:nvSpPr>
          <p:cNvPr id="11" name="TextBox 10">
            <a:hlinkClick r:id="rId5"/>
            <a:extLst>
              <a:ext uri="{FF2B5EF4-FFF2-40B4-BE49-F238E27FC236}">
                <a16:creationId xmlns:a16="http://schemas.microsoft.com/office/drawing/2014/main" id="{533063DF-F7EB-4DC4-B2BD-50A134011C8C}"/>
              </a:ext>
            </a:extLst>
          </p:cNvPr>
          <p:cNvSpPr txBox="1"/>
          <p:nvPr/>
        </p:nvSpPr>
        <p:spPr>
          <a:xfrm>
            <a:off x="964328" y="5828639"/>
            <a:ext cx="2933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Comic Sans MS" panose="030F0702030302020204" pitchFamily="66" charset="0"/>
              </a:rPr>
              <a:t>Click to play online</a:t>
            </a:r>
          </a:p>
        </p:txBody>
      </p:sp>
      <p:sp>
        <p:nvSpPr>
          <p:cNvPr id="12" name="Rectangle 11">
            <a:hlinkClick r:id="rId6" action="ppaction://hlinksldjump"/>
            <a:extLst>
              <a:ext uri="{FF2B5EF4-FFF2-40B4-BE49-F238E27FC236}">
                <a16:creationId xmlns:a16="http://schemas.microsoft.com/office/drawing/2014/main" id="{4FE50A57-982D-4CC3-9C73-C57209BAE343}"/>
              </a:ext>
            </a:extLst>
          </p:cNvPr>
          <p:cNvSpPr/>
          <p:nvPr/>
        </p:nvSpPr>
        <p:spPr>
          <a:xfrm>
            <a:off x="-220060" y="-855017"/>
            <a:ext cx="12691137" cy="7981950"/>
          </a:xfrm>
          <a:prstGeom prst="rect">
            <a:avLst/>
          </a:prstGeom>
          <a:solidFill>
            <a:schemeClr val="accent1">
              <a:alpha val="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246C6C4-9877-45BB-AC05-BE89CD71DE3D}"/>
              </a:ext>
            </a:extLst>
          </p:cNvPr>
          <p:cNvGrpSpPr/>
          <p:nvPr/>
        </p:nvGrpSpPr>
        <p:grpSpPr>
          <a:xfrm>
            <a:off x="9835076" y="5986585"/>
            <a:ext cx="2011680" cy="941878"/>
            <a:chOff x="3474720" y="-1626814"/>
            <a:chExt cx="2011680" cy="941878"/>
          </a:xfrm>
        </p:grpSpPr>
        <p:sp>
          <p:nvSpPr>
            <p:cNvPr id="14" name="Arrow: Right 13">
              <a:extLst>
                <a:ext uri="{FF2B5EF4-FFF2-40B4-BE49-F238E27FC236}">
                  <a16:creationId xmlns:a16="http://schemas.microsoft.com/office/drawing/2014/main" id="{8BFBB2C2-FD8D-4B31-9B44-3843AF15A30E}"/>
                </a:ext>
              </a:extLst>
            </p:cNvPr>
            <p:cNvSpPr/>
            <p:nvPr/>
          </p:nvSpPr>
          <p:spPr>
            <a:xfrm>
              <a:off x="3474720" y="-1626814"/>
              <a:ext cx="2011680" cy="941878"/>
            </a:xfrm>
            <a:prstGeom prst="rightArrow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9C7D451-C75A-4511-BEA1-38A208B044F0}"/>
                </a:ext>
              </a:extLst>
            </p:cNvPr>
            <p:cNvSpPr txBox="1"/>
            <p:nvPr/>
          </p:nvSpPr>
          <p:spPr>
            <a:xfrm>
              <a:off x="3474720" y="-1390458"/>
              <a:ext cx="17491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Comic Sans MS" panose="030F0702030302020204" pitchFamily="66" charset="0"/>
                </a:rPr>
                <a:t>Next Slide</a:t>
              </a:r>
              <a:endParaRPr lang="en-GB" sz="2400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14FFA14-0A56-4DF8-9E5F-B1E950A2528C}"/>
              </a:ext>
            </a:extLst>
          </p:cNvPr>
          <p:cNvSpPr txBox="1"/>
          <p:nvPr/>
        </p:nvSpPr>
        <p:spPr>
          <a:xfrm>
            <a:off x="663080" y="6197971"/>
            <a:ext cx="35305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u="sng" dirty="0">
                <a:solidFill>
                  <a:srgbClr val="0000CC"/>
                </a:solidFill>
                <a:latin typeface="Comic Sans MS" panose="030F0702030302020204" pitchFamily="66" charset="0"/>
                <a:hlinkClick r:id="rId7"/>
              </a:rPr>
              <a:t>https://thewordsearch.com/puzzle/2393890</a:t>
            </a:r>
            <a:endParaRPr lang="en-US" sz="1200" u="sng" dirty="0">
              <a:solidFill>
                <a:srgbClr val="0000CC"/>
              </a:solidFill>
              <a:latin typeface="Comic Sans MS" panose="030F0702030302020204" pitchFamily="66" charset="0"/>
            </a:endParaRPr>
          </a:p>
          <a:p>
            <a:endParaRPr lang="en-US" sz="1200" u="sng" dirty="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0174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6F96818D-DD7C-4AA8-AA96-31643948AA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95" y="503314"/>
            <a:ext cx="3221872" cy="454231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CC3C0CF-8D00-4697-B9A5-91BC6DFF56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314" y="934445"/>
            <a:ext cx="3322304" cy="249455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ADF7388-048E-4EBA-87CA-98A87E37A0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7305" y="505195"/>
            <a:ext cx="3286968" cy="43335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D016C20-6E66-4A7C-9E3D-C8EBE03335C9}"/>
              </a:ext>
            </a:extLst>
          </p:cNvPr>
          <p:cNvSpPr txBox="1"/>
          <p:nvPr/>
        </p:nvSpPr>
        <p:spPr>
          <a:xfrm>
            <a:off x="1169787" y="5334528"/>
            <a:ext cx="255230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Memory verse</a:t>
            </a:r>
          </a:p>
          <a:p>
            <a:pPr algn="ctr"/>
            <a:r>
              <a:rPr lang="en-US" sz="2800" dirty="0">
                <a:latin typeface="Comic Sans MS" panose="030F0702030302020204" pitchFamily="66" charset="0"/>
              </a:rPr>
              <a:t>Activity </a:t>
            </a:r>
            <a:endParaRPr lang="en-GB" sz="2800" dirty="0">
              <a:latin typeface="Comic Sans MS" panose="030F0702030302020204" pitchFamily="66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6574FD5-1706-4853-AC1E-30D94C99A94F}"/>
              </a:ext>
            </a:extLst>
          </p:cNvPr>
          <p:cNvSpPr/>
          <p:nvPr/>
        </p:nvSpPr>
        <p:spPr>
          <a:xfrm>
            <a:off x="8098899" y="150167"/>
            <a:ext cx="3591737" cy="512791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164680E-1F80-472A-9E48-479F575941AC}"/>
              </a:ext>
            </a:extLst>
          </p:cNvPr>
          <p:cNvSpPr/>
          <p:nvPr/>
        </p:nvSpPr>
        <p:spPr>
          <a:xfrm>
            <a:off x="539463" y="150167"/>
            <a:ext cx="3591737" cy="512791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1120858-EEEE-42BF-9FC5-BE83C8C8FCC1}"/>
              </a:ext>
            </a:extLst>
          </p:cNvPr>
          <p:cNvSpPr/>
          <p:nvPr/>
        </p:nvSpPr>
        <p:spPr>
          <a:xfrm>
            <a:off x="4319181" y="150167"/>
            <a:ext cx="3591737" cy="512791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A1D8A1-4E24-4FB0-BB8A-626D015C6484}"/>
              </a:ext>
            </a:extLst>
          </p:cNvPr>
          <p:cNvSpPr txBox="1"/>
          <p:nvPr/>
        </p:nvSpPr>
        <p:spPr>
          <a:xfrm>
            <a:off x="8314391" y="5369408"/>
            <a:ext cx="33762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Reflection Activity</a:t>
            </a:r>
            <a:endParaRPr lang="en-GB" sz="2800" dirty="0">
              <a:latin typeface="Comic Sans MS" panose="030F0702030302020204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07ED85-36E2-4A25-8E17-E83E15652FA7}"/>
              </a:ext>
            </a:extLst>
          </p:cNvPr>
          <p:cNvSpPr txBox="1"/>
          <p:nvPr/>
        </p:nvSpPr>
        <p:spPr>
          <a:xfrm>
            <a:off x="4826080" y="5370493"/>
            <a:ext cx="257794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Tell the Story</a:t>
            </a:r>
          </a:p>
          <a:p>
            <a:pPr algn="ctr"/>
            <a:r>
              <a:rPr lang="en-US" sz="2800" dirty="0">
                <a:latin typeface="Comic Sans MS" panose="030F0702030302020204" pitchFamily="66" charset="0"/>
              </a:rPr>
              <a:t> Activity</a:t>
            </a:r>
            <a:endParaRPr lang="en-GB" sz="2800" dirty="0"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hlinkClick r:id="rId5" action="ppaction://hlinksldjump"/>
            <a:extLst>
              <a:ext uri="{FF2B5EF4-FFF2-40B4-BE49-F238E27FC236}">
                <a16:creationId xmlns:a16="http://schemas.microsoft.com/office/drawing/2014/main" id="{7BD7353C-1EC5-45A7-9532-36C9D771FE06}"/>
              </a:ext>
            </a:extLst>
          </p:cNvPr>
          <p:cNvSpPr/>
          <p:nvPr/>
        </p:nvSpPr>
        <p:spPr>
          <a:xfrm>
            <a:off x="-230520" y="-695172"/>
            <a:ext cx="12691137" cy="7981950"/>
          </a:xfrm>
          <a:prstGeom prst="rect">
            <a:avLst/>
          </a:prstGeom>
          <a:solidFill>
            <a:schemeClr val="accent1">
              <a:alpha val="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0815FD7-6834-400B-B107-9F6E150E2FBF}"/>
              </a:ext>
            </a:extLst>
          </p:cNvPr>
          <p:cNvGrpSpPr/>
          <p:nvPr/>
        </p:nvGrpSpPr>
        <p:grpSpPr>
          <a:xfrm>
            <a:off x="9835076" y="5986585"/>
            <a:ext cx="2011680" cy="941878"/>
            <a:chOff x="3474720" y="-1626814"/>
            <a:chExt cx="2011680" cy="941878"/>
          </a:xfrm>
        </p:grpSpPr>
        <p:sp>
          <p:nvSpPr>
            <p:cNvPr id="13" name="Arrow: Right 12">
              <a:extLst>
                <a:ext uri="{FF2B5EF4-FFF2-40B4-BE49-F238E27FC236}">
                  <a16:creationId xmlns:a16="http://schemas.microsoft.com/office/drawing/2014/main" id="{27303503-CA8E-4623-9658-F4151C5C980E}"/>
                </a:ext>
              </a:extLst>
            </p:cNvPr>
            <p:cNvSpPr/>
            <p:nvPr/>
          </p:nvSpPr>
          <p:spPr>
            <a:xfrm>
              <a:off x="3474720" y="-1626814"/>
              <a:ext cx="2011680" cy="941878"/>
            </a:xfrm>
            <a:prstGeom prst="rightArrow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CCACDF5-63ED-4927-A2D0-BF7C1004A8E8}"/>
                </a:ext>
              </a:extLst>
            </p:cNvPr>
            <p:cNvSpPr txBox="1"/>
            <p:nvPr/>
          </p:nvSpPr>
          <p:spPr>
            <a:xfrm>
              <a:off x="3474720" y="-1390458"/>
              <a:ext cx="17491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Comic Sans MS" panose="030F0702030302020204" pitchFamily="66" charset="0"/>
                </a:rPr>
                <a:t>Next Slide</a:t>
              </a:r>
              <a:endParaRPr lang="en-GB" sz="2400" dirty="0"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2674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B0551243-4092-4A69-85B7-1E140F20CD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12" y="2345352"/>
            <a:ext cx="1921429" cy="3207234"/>
          </a:xfrm>
          <a:prstGeom prst="rect">
            <a:avLst/>
          </a:prstGeom>
        </p:spPr>
      </p:pic>
      <p:pic>
        <p:nvPicPr>
          <p:cNvPr id="3" name="Picture 2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967C843C-1DFC-4B5E-A08C-B97D2209EF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28" y="2239980"/>
            <a:ext cx="1921429" cy="3280841"/>
          </a:xfrm>
          <a:prstGeom prst="rect">
            <a:avLst/>
          </a:prstGeom>
        </p:spPr>
      </p:pic>
      <p:pic>
        <p:nvPicPr>
          <p:cNvPr id="4" name="Picture 3" descr="A picture containing toy&#10;&#10;Description automatically generated">
            <a:extLst>
              <a:ext uri="{FF2B5EF4-FFF2-40B4-BE49-F238E27FC236}">
                <a16:creationId xmlns:a16="http://schemas.microsoft.com/office/drawing/2014/main" id="{7BE09B4A-9A2E-4983-8BD5-BEEDB00310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996" y="2308549"/>
            <a:ext cx="1883539" cy="3207234"/>
          </a:xfrm>
          <a:prstGeom prst="rect">
            <a:avLst/>
          </a:prstGeom>
        </p:spPr>
      </p:pic>
      <p:pic>
        <p:nvPicPr>
          <p:cNvPr id="5" name="Picture 4" descr="A picture containing toy&#10;&#10;Description automatically generated">
            <a:extLst>
              <a:ext uri="{FF2B5EF4-FFF2-40B4-BE49-F238E27FC236}">
                <a16:creationId xmlns:a16="http://schemas.microsoft.com/office/drawing/2014/main" id="{D3659075-DB97-49A7-899D-09D9E5A8BD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948" y="2239980"/>
            <a:ext cx="1934730" cy="3303552"/>
          </a:xfrm>
          <a:prstGeom prst="rect">
            <a:avLst/>
          </a:prstGeom>
        </p:spPr>
      </p:pic>
      <p:pic>
        <p:nvPicPr>
          <p:cNvPr id="6" name="Picture 5" descr="A picture containing toy&#10;&#10;Description automatically generated">
            <a:extLst>
              <a:ext uri="{FF2B5EF4-FFF2-40B4-BE49-F238E27FC236}">
                <a16:creationId xmlns:a16="http://schemas.microsoft.com/office/drawing/2014/main" id="{7B243F3A-5285-4ADF-8EEE-0F58C05AA6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426" y="2277925"/>
            <a:ext cx="1926423" cy="3236211"/>
          </a:xfrm>
          <a:prstGeom prst="rect">
            <a:avLst/>
          </a:prstGeom>
        </p:spPr>
      </p:pic>
      <p:pic>
        <p:nvPicPr>
          <p:cNvPr id="7" name="Picture 6" descr="A picture containing toy&#10;&#10;Description automatically generated">
            <a:extLst>
              <a:ext uri="{FF2B5EF4-FFF2-40B4-BE49-F238E27FC236}">
                <a16:creationId xmlns:a16="http://schemas.microsoft.com/office/drawing/2014/main" id="{E5BF7713-F5DF-4661-B6A0-A2B62AF6FA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332" y="2195000"/>
            <a:ext cx="1921429" cy="3344374"/>
          </a:xfrm>
          <a:prstGeom prst="rect">
            <a:avLst/>
          </a:prstGeom>
        </p:spPr>
      </p:pic>
      <p:pic>
        <p:nvPicPr>
          <p:cNvPr id="8" name="Picture 7" descr="A picture containing toy&#10;&#10;Description automatically generated">
            <a:extLst>
              <a:ext uri="{FF2B5EF4-FFF2-40B4-BE49-F238E27FC236}">
                <a16:creationId xmlns:a16="http://schemas.microsoft.com/office/drawing/2014/main" id="{860D273B-1351-4B5B-AAE9-FCCA85141E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364" y="2038558"/>
            <a:ext cx="1918601" cy="34687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A5102A-906D-4A51-9EEA-43CD81E8E55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405" y="2359986"/>
            <a:ext cx="1942401" cy="3184919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DE4199DC-196C-49A7-A078-0A7F5EC7394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214" y="2332140"/>
            <a:ext cx="1909872" cy="32072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7DBF495-430C-4BFE-AF57-DEB8A4E8EEC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078" y="2277303"/>
            <a:ext cx="1921428" cy="3262071"/>
          </a:xfrm>
          <a:prstGeom prst="rect">
            <a:avLst/>
          </a:prstGeom>
        </p:spPr>
      </p:pic>
      <p:pic>
        <p:nvPicPr>
          <p:cNvPr id="12" name="Picture 11" descr="A picture containing toy&#10;&#10;Description automatically generated">
            <a:extLst>
              <a:ext uri="{FF2B5EF4-FFF2-40B4-BE49-F238E27FC236}">
                <a16:creationId xmlns:a16="http://schemas.microsoft.com/office/drawing/2014/main" id="{186BE5F2-F713-4B63-B741-F94EF8B41B4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152" y="2258535"/>
            <a:ext cx="1934730" cy="3280839"/>
          </a:xfrm>
          <a:prstGeom prst="rect">
            <a:avLst/>
          </a:prstGeom>
        </p:spPr>
      </p:pic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90EE5618-9A34-48A2-871E-3305D65AA71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405" y="2208213"/>
            <a:ext cx="1962265" cy="3322638"/>
          </a:xfrm>
          <a:prstGeom prst="rect">
            <a:avLst/>
          </a:prstGeom>
        </p:spPr>
      </p:pic>
      <p:pic>
        <p:nvPicPr>
          <p:cNvPr id="14" name="Picture 13" descr="A picture containing toy, lamp, phone, table&#10;&#10;Description automatically generated">
            <a:extLst>
              <a:ext uri="{FF2B5EF4-FFF2-40B4-BE49-F238E27FC236}">
                <a16:creationId xmlns:a16="http://schemas.microsoft.com/office/drawing/2014/main" id="{8A4C2A7F-6579-464A-A38B-71196C1410B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564" y="2053478"/>
            <a:ext cx="1921429" cy="3473871"/>
          </a:xfrm>
          <a:prstGeom prst="rect">
            <a:avLst/>
          </a:prstGeom>
        </p:spPr>
      </p:pic>
      <p:pic>
        <p:nvPicPr>
          <p:cNvPr id="15" name="Picture 14" descr="A picture containing toy&#10;&#10;Description automatically generated">
            <a:extLst>
              <a:ext uri="{FF2B5EF4-FFF2-40B4-BE49-F238E27FC236}">
                <a16:creationId xmlns:a16="http://schemas.microsoft.com/office/drawing/2014/main" id="{7BAFBDA4-31C8-4A9C-8122-5F379AB5123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494" y="2239980"/>
            <a:ext cx="1921428" cy="328083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F5822FF-5235-4BE9-88FB-E0FC50462A83}"/>
              </a:ext>
            </a:extLst>
          </p:cNvPr>
          <p:cNvSpPr txBox="1"/>
          <p:nvPr/>
        </p:nvSpPr>
        <p:spPr>
          <a:xfrm>
            <a:off x="3531363" y="1007793"/>
            <a:ext cx="50305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Comic Sans MS" panose="030F0702030302020204" pitchFamily="66" charset="0"/>
              </a:rPr>
              <a:t>Bye. See you next week</a:t>
            </a:r>
            <a:endParaRPr lang="en-GB" sz="32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" action="ppaction://hlinkshowjump?jump=endshow"/>
            <a:extLst>
              <a:ext uri="{FF2B5EF4-FFF2-40B4-BE49-F238E27FC236}">
                <a16:creationId xmlns:a16="http://schemas.microsoft.com/office/drawing/2014/main" id="{263FEF49-0185-441C-AC43-57F5F4A65B60}"/>
              </a:ext>
            </a:extLst>
          </p:cNvPr>
          <p:cNvSpPr/>
          <p:nvPr/>
        </p:nvSpPr>
        <p:spPr>
          <a:xfrm>
            <a:off x="-386891" y="-561975"/>
            <a:ext cx="13818085" cy="7981950"/>
          </a:xfrm>
          <a:prstGeom prst="rect">
            <a:avLst/>
          </a:prstGeom>
          <a:solidFill>
            <a:schemeClr val="accent1">
              <a:alpha val="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8952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E9A1BC45-185B-42EF-A3DD-C5F45F10C8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71" y="2730494"/>
            <a:ext cx="2508126" cy="34924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DD566F-FBFC-4919-911F-E4F18DA921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71" y="2730493"/>
            <a:ext cx="1921428" cy="353217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734A190-10E5-4EB0-9B44-06F58F87FCB4}"/>
              </a:ext>
            </a:extLst>
          </p:cNvPr>
          <p:cNvGrpSpPr/>
          <p:nvPr/>
        </p:nvGrpSpPr>
        <p:grpSpPr>
          <a:xfrm>
            <a:off x="154533" y="326635"/>
            <a:ext cx="10601291" cy="1412190"/>
            <a:chOff x="11875" y="202020"/>
            <a:chExt cx="9989126" cy="1543666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ADAD46AB-956B-43C5-87E7-519870B3CF50}"/>
                </a:ext>
              </a:extLst>
            </p:cNvPr>
            <p:cNvSpPr/>
            <p:nvPr/>
          </p:nvSpPr>
          <p:spPr>
            <a:xfrm>
              <a:off x="130527" y="202020"/>
              <a:ext cx="9870474" cy="1543666"/>
            </a:xfrm>
            <a:prstGeom prst="wedgeRoundRectCallout">
              <a:avLst>
                <a:gd name="adj1" fmla="val -37000"/>
                <a:gd name="adj2" fmla="val 179008"/>
                <a:gd name="adj3" fmla="val 16667"/>
              </a:avLst>
            </a:prstGeom>
            <a:solidFill>
              <a:schemeClr val="bg1">
                <a:alpha val="20000"/>
              </a:schemeClr>
            </a:solidFill>
            <a:ln w="31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26A56A5-A170-4C9D-A241-4F018F3D32EE}"/>
                </a:ext>
              </a:extLst>
            </p:cNvPr>
            <p:cNvSpPr txBox="1"/>
            <p:nvPr/>
          </p:nvSpPr>
          <p:spPr>
            <a:xfrm>
              <a:off x="11875" y="327870"/>
              <a:ext cx="9870474" cy="6305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4000"/>
                </a:lnSpc>
              </a:pPr>
              <a:r>
                <a:rPr lang="en-US" sz="3100" dirty="0">
                  <a:latin typeface="Comic Sans MS" panose="030F0702030302020204" pitchFamily="66" charset="0"/>
                </a:rPr>
                <a:t>Our story today takes place in that small booth. 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B6A3BF76-9E52-4C86-BA7E-CA471A675E0D}"/>
              </a:ext>
            </a:extLst>
          </p:cNvPr>
          <p:cNvSpPr txBox="1"/>
          <p:nvPr/>
        </p:nvSpPr>
        <p:spPr>
          <a:xfrm>
            <a:off x="1282902" y="1090295"/>
            <a:ext cx="7551132" cy="576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100" dirty="0">
                <a:latin typeface="Comic Sans MS" panose="030F0702030302020204" pitchFamily="66" charset="0"/>
              </a:rPr>
              <a:t>Let’s listen to the Music Man first.</a:t>
            </a:r>
          </a:p>
        </p:txBody>
      </p:sp>
      <p:sp>
        <p:nvSpPr>
          <p:cNvPr id="10" name="Rectangle 9">
            <a:hlinkClick r:id="rId4" action="ppaction://hlinksldjump"/>
            <a:extLst>
              <a:ext uri="{FF2B5EF4-FFF2-40B4-BE49-F238E27FC236}">
                <a16:creationId xmlns:a16="http://schemas.microsoft.com/office/drawing/2014/main" id="{E6EB79EA-9249-4789-A912-2FF48B002896}"/>
              </a:ext>
            </a:extLst>
          </p:cNvPr>
          <p:cNvSpPr/>
          <p:nvPr/>
        </p:nvSpPr>
        <p:spPr>
          <a:xfrm>
            <a:off x="-665847" y="-423863"/>
            <a:ext cx="13523694" cy="7705725"/>
          </a:xfrm>
          <a:prstGeom prst="rect">
            <a:avLst/>
          </a:prstGeom>
          <a:solidFill>
            <a:schemeClr val="accent1">
              <a:alpha val="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736A0E2-77CC-472C-9064-78BC562F3880}"/>
              </a:ext>
            </a:extLst>
          </p:cNvPr>
          <p:cNvGrpSpPr/>
          <p:nvPr/>
        </p:nvGrpSpPr>
        <p:grpSpPr>
          <a:xfrm>
            <a:off x="9835076" y="5986585"/>
            <a:ext cx="2011680" cy="941878"/>
            <a:chOff x="3474720" y="-1626814"/>
            <a:chExt cx="2011680" cy="941878"/>
          </a:xfrm>
        </p:grpSpPr>
        <p:sp>
          <p:nvSpPr>
            <p:cNvPr id="12" name="Arrow: Right 11">
              <a:extLst>
                <a:ext uri="{FF2B5EF4-FFF2-40B4-BE49-F238E27FC236}">
                  <a16:creationId xmlns:a16="http://schemas.microsoft.com/office/drawing/2014/main" id="{56497C15-D1AE-4963-9F1C-77B84344C5FC}"/>
                </a:ext>
              </a:extLst>
            </p:cNvPr>
            <p:cNvSpPr/>
            <p:nvPr/>
          </p:nvSpPr>
          <p:spPr>
            <a:xfrm>
              <a:off x="3474720" y="-1626814"/>
              <a:ext cx="2011680" cy="941878"/>
            </a:xfrm>
            <a:prstGeom prst="rightArrow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428CB2B-9C44-4238-B54D-358C48EACDFF}"/>
                </a:ext>
              </a:extLst>
            </p:cNvPr>
            <p:cNvSpPr txBox="1"/>
            <p:nvPr/>
          </p:nvSpPr>
          <p:spPr>
            <a:xfrm>
              <a:off x="3474720" y="-1390458"/>
              <a:ext cx="17491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Comic Sans MS" panose="030F0702030302020204" pitchFamily="66" charset="0"/>
                </a:rPr>
                <a:t>Next Slide</a:t>
              </a:r>
              <a:endParaRPr lang="en-GB" sz="2400" dirty="0"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7737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75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ign, clock&#10;&#10;Description automatically generated">
            <a:extLst>
              <a:ext uri="{FF2B5EF4-FFF2-40B4-BE49-F238E27FC236}">
                <a16:creationId xmlns:a16="http://schemas.microsoft.com/office/drawing/2014/main" id="{FDE5D6E3-DD89-4A17-BF25-79E155A117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420" y="2626577"/>
            <a:ext cx="1967359" cy="3335747"/>
          </a:xfrm>
          <a:prstGeom prst="rect">
            <a:avLst/>
          </a:prstGeom>
        </p:spPr>
      </p:pic>
      <p:pic>
        <p:nvPicPr>
          <p:cNvPr id="3" name="Picture 2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6B13D87E-9279-40E2-98BF-40C118C2A5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17273" y="2730493"/>
            <a:ext cx="1921429" cy="320723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661748A-6F44-40C0-ACBB-7195B0CD1467}"/>
              </a:ext>
            </a:extLst>
          </p:cNvPr>
          <p:cNvGrpSpPr/>
          <p:nvPr/>
        </p:nvGrpSpPr>
        <p:grpSpPr>
          <a:xfrm>
            <a:off x="3515443" y="36283"/>
            <a:ext cx="6622472" cy="1842807"/>
            <a:chOff x="1136171" y="270933"/>
            <a:chExt cx="9347200" cy="1274322"/>
          </a:xfrm>
        </p:grpSpPr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id="{44BADE4E-BBCF-4452-BF33-95839956B722}"/>
                </a:ext>
              </a:extLst>
            </p:cNvPr>
            <p:cNvSpPr/>
            <p:nvPr/>
          </p:nvSpPr>
          <p:spPr>
            <a:xfrm>
              <a:off x="1136171" y="270933"/>
              <a:ext cx="9347200" cy="1274322"/>
            </a:xfrm>
            <a:prstGeom prst="wedgeRoundRectCallout">
              <a:avLst>
                <a:gd name="adj1" fmla="val -71424"/>
                <a:gd name="adj2" fmla="val 134438"/>
                <a:gd name="adj3" fmla="val 16667"/>
              </a:avLst>
            </a:prstGeom>
            <a:noFill/>
            <a:ln w="63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40B72A7-CD45-4530-BA28-C6C390725B14}"/>
                </a:ext>
              </a:extLst>
            </p:cNvPr>
            <p:cNvSpPr txBox="1"/>
            <p:nvPr/>
          </p:nvSpPr>
          <p:spPr>
            <a:xfrm>
              <a:off x="2070961" y="379020"/>
              <a:ext cx="7477617" cy="4043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0000CC"/>
                  </a:solidFill>
                  <a:latin typeface="Comic Sans MS" panose="030F0702030302020204" pitchFamily="66" charset="0"/>
                </a:rPr>
                <a:t>Good Morning! 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58BD8A3-4BA2-4CF0-B165-B1EB9FFC046D}"/>
              </a:ext>
            </a:extLst>
          </p:cNvPr>
          <p:cNvSpPr txBox="1"/>
          <p:nvPr/>
        </p:nvSpPr>
        <p:spPr>
          <a:xfrm>
            <a:off x="4459209" y="1261516"/>
            <a:ext cx="48617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00CC"/>
                </a:solidFill>
                <a:latin typeface="Comic Sans MS" panose="030F0702030302020204" pitchFamily="66" charset="0"/>
              </a:rPr>
              <a:t>Are you ready to sing?</a:t>
            </a:r>
            <a:endParaRPr lang="en-GB" sz="3200" dirty="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9E00F1-2BEE-4FAF-B5D2-2ACE3F673BB0}"/>
              </a:ext>
            </a:extLst>
          </p:cNvPr>
          <p:cNvSpPr txBox="1"/>
          <p:nvPr/>
        </p:nvSpPr>
        <p:spPr>
          <a:xfrm>
            <a:off x="3242170" y="746542"/>
            <a:ext cx="72958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00CC"/>
                </a:solidFill>
                <a:latin typeface="Comic Sans MS" panose="030F0702030302020204" pitchFamily="66" charset="0"/>
              </a:rPr>
              <a:t>I hope you like the songs today.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4F61E38-BD9D-4E56-AB58-066909D470C1}"/>
              </a:ext>
            </a:extLst>
          </p:cNvPr>
          <p:cNvGrpSpPr/>
          <p:nvPr/>
        </p:nvGrpSpPr>
        <p:grpSpPr>
          <a:xfrm>
            <a:off x="4194916" y="3719064"/>
            <a:ext cx="6015844" cy="1355878"/>
            <a:chOff x="1136171" y="270933"/>
            <a:chExt cx="9347200" cy="1274322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522F1C90-AD32-4CA1-B02E-0685364304FD}"/>
                </a:ext>
              </a:extLst>
            </p:cNvPr>
            <p:cNvSpPr/>
            <p:nvPr/>
          </p:nvSpPr>
          <p:spPr>
            <a:xfrm>
              <a:off x="1136171" y="270933"/>
              <a:ext cx="9347200" cy="1274322"/>
            </a:xfrm>
            <a:prstGeom prst="wedgeRoundRectCallout">
              <a:avLst>
                <a:gd name="adj1" fmla="val -85171"/>
                <a:gd name="adj2" fmla="val -70163"/>
                <a:gd name="adj3" fmla="val 16667"/>
              </a:avLst>
            </a:prstGeom>
            <a:noFill/>
            <a:ln w="63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5603964-D7A6-4859-A387-95B5FE4CA573}"/>
                </a:ext>
              </a:extLst>
            </p:cNvPr>
            <p:cNvSpPr txBox="1"/>
            <p:nvPr/>
          </p:nvSpPr>
          <p:spPr>
            <a:xfrm>
              <a:off x="1610718" y="318098"/>
              <a:ext cx="8820024" cy="5496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0000CC"/>
                  </a:solidFill>
                  <a:latin typeface="Comic Sans MS" panose="030F0702030302020204" pitchFamily="66" charset="0"/>
                </a:rPr>
                <a:t>Let’s worship God by singing: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F506E5C-0BDC-4B8F-8AAA-86651208A1C8}"/>
              </a:ext>
            </a:extLst>
          </p:cNvPr>
          <p:cNvSpPr txBox="1"/>
          <p:nvPr/>
        </p:nvSpPr>
        <p:spPr>
          <a:xfrm>
            <a:off x="5177501" y="4386816"/>
            <a:ext cx="44646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00CC"/>
                </a:solidFill>
                <a:latin typeface="Comic Sans MS" panose="030F0702030302020204" pitchFamily="66" charset="0"/>
              </a:rPr>
              <a:t>Click on the song title.</a:t>
            </a:r>
            <a:endParaRPr lang="en-GB" sz="3200" dirty="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4" action="ppaction://hlinksldjump"/>
            <a:extLst>
              <a:ext uri="{FF2B5EF4-FFF2-40B4-BE49-F238E27FC236}">
                <a16:creationId xmlns:a16="http://schemas.microsoft.com/office/drawing/2014/main" id="{F8CF8A9A-CDB5-4374-B863-9542BE87B349}"/>
              </a:ext>
            </a:extLst>
          </p:cNvPr>
          <p:cNvSpPr/>
          <p:nvPr/>
        </p:nvSpPr>
        <p:spPr>
          <a:xfrm>
            <a:off x="-344128" y="-726734"/>
            <a:ext cx="13700098" cy="7981950"/>
          </a:xfrm>
          <a:prstGeom prst="rect">
            <a:avLst/>
          </a:prstGeom>
          <a:solidFill>
            <a:schemeClr val="accent1">
              <a:alpha val="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Comic Sans MS" panose="030F0702030302020204" pitchFamily="66" charset="0"/>
              </a:rPr>
              <a:t>.</a:t>
            </a:r>
            <a:endParaRPr lang="en-GB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5BAD522-9799-4DD6-BD56-D3BA72353BCB}"/>
              </a:ext>
            </a:extLst>
          </p:cNvPr>
          <p:cNvGrpSpPr/>
          <p:nvPr/>
        </p:nvGrpSpPr>
        <p:grpSpPr>
          <a:xfrm>
            <a:off x="9835076" y="5986585"/>
            <a:ext cx="2011680" cy="941878"/>
            <a:chOff x="3474720" y="-1626814"/>
            <a:chExt cx="2011680" cy="941878"/>
          </a:xfrm>
        </p:grpSpPr>
        <p:sp>
          <p:nvSpPr>
            <p:cNvPr id="15" name="Arrow: Right 14">
              <a:extLst>
                <a:ext uri="{FF2B5EF4-FFF2-40B4-BE49-F238E27FC236}">
                  <a16:creationId xmlns:a16="http://schemas.microsoft.com/office/drawing/2014/main" id="{33AE3B5B-818C-431D-923F-BEA5F53ED2E5}"/>
                </a:ext>
              </a:extLst>
            </p:cNvPr>
            <p:cNvSpPr/>
            <p:nvPr/>
          </p:nvSpPr>
          <p:spPr>
            <a:xfrm>
              <a:off x="3474720" y="-1626814"/>
              <a:ext cx="2011680" cy="941878"/>
            </a:xfrm>
            <a:prstGeom prst="rightArrow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2D9DA5D-72CC-4833-8AC9-2AAF3A32AF42}"/>
                </a:ext>
              </a:extLst>
            </p:cNvPr>
            <p:cNvSpPr txBox="1"/>
            <p:nvPr/>
          </p:nvSpPr>
          <p:spPr>
            <a:xfrm>
              <a:off x="3474720" y="-1390458"/>
              <a:ext cx="17491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Comic Sans MS" panose="030F0702030302020204" pitchFamily="66" charset="0"/>
                </a:rPr>
                <a:t>Next Slide</a:t>
              </a:r>
              <a:endParaRPr lang="en-GB" sz="2400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19" name="TextBox 18">
            <a:hlinkClick r:id="rId5"/>
            <a:extLst>
              <a:ext uri="{FF2B5EF4-FFF2-40B4-BE49-F238E27FC236}">
                <a16:creationId xmlns:a16="http://schemas.microsoft.com/office/drawing/2014/main" id="{756EDDF9-C921-413C-8D31-B938EE5CD4C9}"/>
              </a:ext>
            </a:extLst>
          </p:cNvPr>
          <p:cNvSpPr txBox="1"/>
          <p:nvPr/>
        </p:nvSpPr>
        <p:spPr>
          <a:xfrm>
            <a:off x="6719271" y="5207947"/>
            <a:ext cx="44905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0000CC"/>
                </a:solidFill>
                <a:latin typeface="Comic Sans MS" panose="030F0702030302020204" pitchFamily="66" charset="0"/>
              </a:rPr>
              <a:t>Never Let Me Go</a:t>
            </a:r>
          </a:p>
        </p:txBody>
      </p:sp>
      <p:sp>
        <p:nvSpPr>
          <p:cNvPr id="20" name="TextBox 19">
            <a:hlinkClick r:id="rId6"/>
            <a:extLst>
              <a:ext uri="{FF2B5EF4-FFF2-40B4-BE49-F238E27FC236}">
                <a16:creationId xmlns:a16="http://schemas.microsoft.com/office/drawing/2014/main" id="{3B451FAB-2045-4CD6-BECF-BA23A30C65E9}"/>
              </a:ext>
            </a:extLst>
          </p:cNvPr>
          <p:cNvSpPr txBox="1"/>
          <p:nvPr/>
        </p:nvSpPr>
        <p:spPr>
          <a:xfrm>
            <a:off x="2777641" y="5639158"/>
            <a:ext cx="33631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spc="300" dirty="0">
                <a:solidFill>
                  <a:srgbClr val="0000CC"/>
                </a:solidFill>
                <a:latin typeface="Comic Sans MS" panose="030F0702030302020204" pitchFamily="66" charset="0"/>
              </a:rPr>
              <a:t>Glory</a:t>
            </a:r>
          </a:p>
        </p:txBody>
      </p:sp>
    </p:spTree>
    <p:extLst>
      <p:ext uri="{BB962C8B-B14F-4D97-AF65-F5344CB8AC3E}">
        <p14:creationId xmlns:p14="http://schemas.microsoft.com/office/powerpoint/2010/main" val="1605140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70833E-6 -4.44444E-6 L 0.30573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86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5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75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75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000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1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75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325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375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60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2DD566F-FBFC-4919-911F-E4F18DA921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71" y="2730493"/>
            <a:ext cx="1921428" cy="353217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A3BD1ED8-BF61-4351-BB17-04053CE0EA31}"/>
              </a:ext>
            </a:extLst>
          </p:cNvPr>
          <p:cNvGrpSpPr/>
          <p:nvPr/>
        </p:nvGrpSpPr>
        <p:grpSpPr>
          <a:xfrm>
            <a:off x="2779931" y="4933222"/>
            <a:ext cx="6727324" cy="1229577"/>
            <a:chOff x="130527" y="202020"/>
            <a:chExt cx="9870474" cy="1543666"/>
          </a:xfrm>
        </p:grpSpPr>
        <p:sp>
          <p:nvSpPr>
            <p:cNvPr id="27" name="Speech Bubble: Rectangle with Corners Rounded 26">
              <a:extLst>
                <a:ext uri="{FF2B5EF4-FFF2-40B4-BE49-F238E27FC236}">
                  <a16:creationId xmlns:a16="http://schemas.microsoft.com/office/drawing/2014/main" id="{5A131C37-5425-4A07-8F47-206711E1726C}"/>
                </a:ext>
              </a:extLst>
            </p:cNvPr>
            <p:cNvSpPr/>
            <p:nvPr/>
          </p:nvSpPr>
          <p:spPr>
            <a:xfrm>
              <a:off x="130527" y="202020"/>
              <a:ext cx="9870474" cy="1543666"/>
            </a:xfrm>
            <a:prstGeom prst="wedgeRoundRectCallout">
              <a:avLst>
                <a:gd name="adj1" fmla="val -66618"/>
                <a:gd name="adj2" fmla="val -163683"/>
                <a:gd name="adj3" fmla="val 16667"/>
              </a:avLst>
            </a:prstGeom>
            <a:solidFill>
              <a:schemeClr val="bg1">
                <a:alpha val="20000"/>
              </a:schemeClr>
            </a:solidFill>
            <a:ln w="31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E23F126-30F6-4342-AC52-9BC5DF0851F0}"/>
                </a:ext>
              </a:extLst>
            </p:cNvPr>
            <p:cNvSpPr txBox="1"/>
            <p:nvPr/>
          </p:nvSpPr>
          <p:spPr>
            <a:xfrm>
              <a:off x="244336" y="261423"/>
              <a:ext cx="9756663" cy="54991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4000"/>
                </a:lnSpc>
              </a:pPr>
              <a:r>
                <a:rPr lang="en-US" sz="3100" dirty="0">
                  <a:latin typeface="Comic Sans MS" panose="030F0702030302020204" pitchFamily="66" charset="0"/>
                </a:rPr>
                <a:t>A booth is like an open sided tent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734A190-10E5-4EB0-9B44-06F58F87FCB4}"/>
              </a:ext>
            </a:extLst>
          </p:cNvPr>
          <p:cNvGrpSpPr/>
          <p:nvPr/>
        </p:nvGrpSpPr>
        <p:grpSpPr>
          <a:xfrm>
            <a:off x="310419" y="206577"/>
            <a:ext cx="5496017" cy="941878"/>
            <a:chOff x="130527" y="202020"/>
            <a:chExt cx="9870474" cy="1543666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ADAD46AB-956B-43C5-87E7-519870B3CF50}"/>
                </a:ext>
              </a:extLst>
            </p:cNvPr>
            <p:cNvSpPr/>
            <p:nvPr/>
          </p:nvSpPr>
          <p:spPr>
            <a:xfrm>
              <a:off x="130527" y="202020"/>
              <a:ext cx="9870474" cy="1543666"/>
            </a:xfrm>
            <a:prstGeom prst="wedgeRoundRectCallout">
              <a:avLst>
                <a:gd name="adj1" fmla="val -25486"/>
                <a:gd name="adj2" fmla="val 302563"/>
                <a:gd name="adj3" fmla="val 16667"/>
              </a:avLst>
            </a:prstGeom>
            <a:solidFill>
              <a:schemeClr val="bg1">
                <a:alpha val="20000"/>
              </a:schemeClr>
            </a:solidFill>
            <a:ln w="31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26A56A5-A170-4C9D-A241-4F018F3D32EE}"/>
                </a:ext>
              </a:extLst>
            </p:cNvPr>
            <p:cNvSpPr txBox="1"/>
            <p:nvPr/>
          </p:nvSpPr>
          <p:spPr>
            <a:xfrm>
              <a:off x="130527" y="553536"/>
              <a:ext cx="9870474" cy="6305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4000"/>
                </a:lnSpc>
              </a:pPr>
              <a:r>
                <a:rPr lang="en-US" sz="3100" dirty="0">
                  <a:latin typeface="Comic Sans MS" panose="030F0702030302020204" pitchFamily="66" charset="0"/>
                </a:rPr>
                <a:t>Good morning, Tom. 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8A89C740-9654-4C45-AEF0-A2CEA7C49A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255" y="2778356"/>
            <a:ext cx="1921428" cy="351305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8B1CD15B-8759-422B-919F-84FE02A29FFD}"/>
              </a:ext>
            </a:extLst>
          </p:cNvPr>
          <p:cNvGrpSpPr/>
          <p:nvPr/>
        </p:nvGrpSpPr>
        <p:grpSpPr>
          <a:xfrm>
            <a:off x="6385169" y="198769"/>
            <a:ext cx="4528637" cy="1363331"/>
            <a:chOff x="5116133" y="198769"/>
            <a:chExt cx="5646604" cy="1840096"/>
          </a:xfrm>
        </p:grpSpPr>
        <p:sp>
          <p:nvSpPr>
            <p:cNvPr id="18" name="Speech Bubble: Rectangle with Corners Rounded 17">
              <a:extLst>
                <a:ext uri="{FF2B5EF4-FFF2-40B4-BE49-F238E27FC236}">
                  <a16:creationId xmlns:a16="http://schemas.microsoft.com/office/drawing/2014/main" id="{1C8E95DB-B58D-499F-9C46-AC4160D18AE7}"/>
                </a:ext>
              </a:extLst>
            </p:cNvPr>
            <p:cNvSpPr/>
            <p:nvPr/>
          </p:nvSpPr>
          <p:spPr>
            <a:xfrm>
              <a:off x="5116133" y="198769"/>
              <a:ext cx="5646604" cy="1840096"/>
            </a:xfrm>
            <a:prstGeom prst="wedgeRoundRectCallout">
              <a:avLst>
                <a:gd name="adj1" fmla="val 38383"/>
                <a:gd name="adj2" fmla="val 194015"/>
                <a:gd name="adj3" fmla="val 16667"/>
              </a:avLst>
            </a:prstGeom>
            <a:solidFill>
              <a:schemeClr val="bg1">
                <a:alpha val="20000"/>
              </a:schemeClr>
            </a:solidFill>
            <a:ln w="31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9C64ABE-E5DC-49AE-8D62-C12505CDB79F}"/>
                </a:ext>
              </a:extLst>
            </p:cNvPr>
            <p:cNvSpPr txBox="1"/>
            <p:nvPr/>
          </p:nvSpPr>
          <p:spPr>
            <a:xfrm>
              <a:off x="5313358" y="263886"/>
              <a:ext cx="5193177" cy="7785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4000"/>
                </a:lnSpc>
              </a:pPr>
              <a:r>
                <a:rPr lang="en-US" sz="3100" dirty="0">
                  <a:latin typeface="Comic Sans MS" panose="030F0702030302020204" pitchFamily="66" charset="0"/>
                </a:rPr>
                <a:t>Good morning.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95B26D27-35FA-4B89-8C54-D31A92E2F924}"/>
              </a:ext>
            </a:extLst>
          </p:cNvPr>
          <p:cNvSpPr txBox="1"/>
          <p:nvPr/>
        </p:nvSpPr>
        <p:spPr>
          <a:xfrm>
            <a:off x="6240584" y="819536"/>
            <a:ext cx="4898182" cy="57682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100" dirty="0">
                <a:latin typeface="Comic Sans MS" panose="030F0702030302020204" pitchFamily="66" charset="0"/>
              </a:rPr>
              <a:t>I have a question.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6EEBDBD-757C-4814-9239-D0FDAC09C5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2137" y="2740051"/>
            <a:ext cx="1921428" cy="3513059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51AB3447-C26A-4DF3-80D0-43DD2A4CA0F0}"/>
              </a:ext>
            </a:extLst>
          </p:cNvPr>
          <p:cNvGrpSpPr/>
          <p:nvPr/>
        </p:nvGrpSpPr>
        <p:grpSpPr>
          <a:xfrm>
            <a:off x="3600009" y="3762782"/>
            <a:ext cx="4898183" cy="865622"/>
            <a:chOff x="5116133" y="198769"/>
            <a:chExt cx="5646604" cy="1840096"/>
          </a:xfrm>
        </p:grpSpPr>
        <p:sp>
          <p:nvSpPr>
            <p:cNvPr id="23" name="Speech Bubble: Rectangle with Corners Rounded 22">
              <a:extLst>
                <a:ext uri="{FF2B5EF4-FFF2-40B4-BE49-F238E27FC236}">
                  <a16:creationId xmlns:a16="http://schemas.microsoft.com/office/drawing/2014/main" id="{18B929E6-CA3E-4A8A-BC14-BB4226AF87B8}"/>
                </a:ext>
              </a:extLst>
            </p:cNvPr>
            <p:cNvSpPr/>
            <p:nvPr/>
          </p:nvSpPr>
          <p:spPr>
            <a:xfrm>
              <a:off x="5116133" y="198769"/>
              <a:ext cx="5646604" cy="1840096"/>
            </a:xfrm>
            <a:prstGeom prst="wedgeRoundRectCallout">
              <a:avLst>
                <a:gd name="adj1" fmla="val 88553"/>
                <a:gd name="adj2" fmla="val -75071"/>
                <a:gd name="adj3" fmla="val 16667"/>
              </a:avLst>
            </a:prstGeom>
            <a:solidFill>
              <a:schemeClr val="bg1">
                <a:alpha val="20000"/>
              </a:schemeClr>
            </a:solidFill>
            <a:ln w="31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2085C74-5B58-4C93-A994-983FA4B4CBA9}"/>
                </a:ext>
              </a:extLst>
            </p:cNvPr>
            <p:cNvSpPr txBox="1"/>
            <p:nvPr/>
          </p:nvSpPr>
          <p:spPr>
            <a:xfrm>
              <a:off x="5342845" y="426811"/>
              <a:ext cx="5193177" cy="7785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4000"/>
                </a:lnSpc>
              </a:pPr>
              <a:r>
                <a:rPr lang="en-US" sz="3100" dirty="0">
                  <a:latin typeface="Comic Sans MS" panose="030F0702030302020204" pitchFamily="66" charset="0"/>
                </a:rPr>
                <a:t>What is a booth?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B6A3BF76-9E52-4C86-BA7E-CA471A675E0D}"/>
              </a:ext>
            </a:extLst>
          </p:cNvPr>
          <p:cNvSpPr txBox="1"/>
          <p:nvPr/>
        </p:nvSpPr>
        <p:spPr>
          <a:xfrm>
            <a:off x="2915674" y="5474918"/>
            <a:ext cx="6526711" cy="576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100" dirty="0">
                <a:latin typeface="Comic Sans MS" panose="030F0702030302020204" pitchFamily="66" charset="0"/>
              </a:rPr>
              <a:t>that you might see at a market.</a:t>
            </a:r>
          </a:p>
        </p:txBody>
      </p:sp>
      <p:sp>
        <p:nvSpPr>
          <p:cNvPr id="14" name="Rectangle 13">
            <a:hlinkClick r:id="rId4" action="ppaction://hlinksldjump"/>
            <a:extLst>
              <a:ext uri="{FF2B5EF4-FFF2-40B4-BE49-F238E27FC236}">
                <a16:creationId xmlns:a16="http://schemas.microsoft.com/office/drawing/2014/main" id="{DFBE4846-256F-455A-A2BC-EFD5B96F0A57}"/>
              </a:ext>
            </a:extLst>
          </p:cNvPr>
          <p:cNvSpPr/>
          <p:nvPr/>
        </p:nvSpPr>
        <p:spPr>
          <a:xfrm>
            <a:off x="-320711" y="-561975"/>
            <a:ext cx="12928608" cy="7981950"/>
          </a:xfrm>
          <a:prstGeom prst="rect">
            <a:avLst/>
          </a:prstGeom>
          <a:solidFill>
            <a:schemeClr val="accent1">
              <a:alpha val="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88E709B2-63BC-4CA7-9A74-1DFC7F5503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1925" y="2050352"/>
            <a:ext cx="1154347" cy="125241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736A0E2-77CC-472C-9064-78BC562F3880}"/>
              </a:ext>
            </a:extLst>
          </p:cNvPr>
          <p:cNvGrpSpPr/>
          <p:nvPr/>
        </p:nvGrpSpPr>
        <p:grpSpPr>
          <a:xfrm>
            <a:off x="9835076" y="5986585"/>
            <a:ext cx="2011680" cy="941878"/>
            <a:chOff x="3474720" y="-1626814"/>
            <a:chExt cx="2011680" cy="941878"/>
          </a:xfrm>
        </p:grpSpPr>
        <p:sp>
          <p:nvSpPr>
            <p:cNvPr id="12" name="Arrow: Right 11">
              <a:extLst>
                <a:ext uri="{FF2B5EF4-FFF2-40B4-BE49-F238E27FC236}">
                  <a16:creationId xmlns:a16="http://schemas.microsoft.com/office/drawing/2014/main" id="{56497C15-D1AE-4963-9F1C-77B84344C5FC}"/>
                </a:ext>
              </a:extLst>
            </p:cNvPr>
            <p:cNvSpPr/>
            <p:nvPr/>
          </p:nvSpPr>
          <p:spPr>
            <a:xfrm>
              <a:off x="3474720" y="-1626814"/>
              <a:ext cx="2011680" cy="941878"/>
            </a:xfrm>
            <a:prstGeom prst="rightArrow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428CB2B-9C44-4238-B54D-358C48EACDFF}"/>
                </a:ext>
              </a:extLst>
            </p:cNvPr>
            <p:cNvSpPr txBox="1"/>
            <p:nvPr/>
          </p:nvSpPr>
          <p:spPr>
            <a:xfrm>
              <a:off x="3474720" y="-1390458"/>
              <a:ext cx="17491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Comic Sans MS" panose="030F0702030302020204" pitchFamily="66" charset="0"/>
                </a:rPr>
                <a:t>Next Slide</a:t>
              </a:r>
              <a:endParaRPr lang="en-GB" sz="2400" dirty="0"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4367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44444E-6 L -0.25664 0.00555 " pathEditMode="relative" rAng="0" ptsTypes="AA">
                                      <p:cBhvr>
                                        <p:cTn id="6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39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925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3000"/>
                            </p:stCondLst>
                            <p:childTnLst>
                              <p:par>
                                <p:cTn id="26" presetID="22" presetClass="entr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1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675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0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2DD566F-FBFC-4919-911F-E4F18DA921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71" y="2730493"/>
            <a:ext cx="1921428" cy="3532176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451CC277-8BB4-4A62-B855-2BBE1B5FAF48}"/>
              </a:ext>
            </a:extLst>
          </p:cNvPr>
          <p:cNvGrpSpPr/>
          <p:nvPr/>
        </p:nvGrpSpPr>
        <p:grpSpPr>
          <a:xfrm>
            <a:off x="3287647" y="5856418"/>
            <a:ext cx="5319202" cy="658596"/>
            <a:chOff x="130527" y="202020"/>
            <a:chExt cx="9870474" cy="1543666"/>
          </a:xfrm>
        </p:grpSpPr>
        <p:sp>
          <p:nvSpPr>
            <p:cNvPr id="31" name="Speech Bubble: Rectangle with Corners Rounded 30">
              <a:extLst>
                <a:ext uri="{FF2B5EF4-FFF2-40B4-BE49-F238E27FC236}">
                  <a16:creationId xmlns:a16="http://schemas.microsoft.com/office/drawing/2014/main" id="{27AB1548-6AC1-4440-94FB-A039164FA804}"/>
                </a:ext>
              </a:extLst>
            </p:cNvPr>
            <p:cNvSpPr/>
            <p:nvPr/>
          </p:nvSpPr>
          <p:spPr>
            <a:xfrm>
              <a:off x="130527" y="202020"/>
              <a:ext cx="9870474" cy="1543666"/>
            </a:xfrm>
            <a:prstGeom prst="wedgeRoundRectCallout">
              <a:avLst>
                <a:gd name="adj1" fmla="val -81888"/>
                <a:gd name="adj2" fmla="val -402205"/>
                <a:gd name="adj3" fmla="val 16667"/>
              </a:avLst>
            </a:prstGeom>
            <a:solidFill>
              <a:schemeClr val="bg1">
                <a:alpha val="20000"/>
              </a:schemeClr>
            </a:solidFill>
            <a:ln w="31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70CF088-8E73-4900-83B0-EF7CF20EDB23}"/>
                </a:ext>
              </a:extLst>
            </p:cNvPr>
            <p:cNvSpPr txBox="1"/>
            <p:nvPr/>
          </p:nvSpPr>
          <p:spPr>
            <a:xfrm>
              <a:off x="244338" y="249680"/>
              <a:ext cx="9756663" cy="135200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4000"/>
                </a:lnSpc>
              </a:pPr>
              <a:r>
                <a:rPr lang="en-US" sz="3100" dirty="0">
                  <a:latin typeface="Comic Sans MS" panose="030F0702030302020204" pitchFamily="66" charset="0"/>
                </a:rPr>
                <a:t>Let’s watch the video.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3BD1ED8-BF61-4351-BB17-04053CE0EA31}"/>
              </a:ext>
            </a:extLst>
          </p:cNvPr>
          <p:cNvGrpSpPr/>
          <p:nvPr/>
        </p:nvGrpSpPr>
        <p:grpSpPr>
          <a:xfrm>
            <a:off x="2387241" y="3825449"/>
            <a:ext cx="7120014" cy="1814536"/>
            <a:chOff x="130527" y="202020"/>
            <a:chExt cx="9870474" cy="1543666"/>
          </a:xfrm>
        </p:grpSpPr>
        <p:sp>
          <p:nvSpPr>
            <p:cNvPr id="27" name="Speech Bubble: Rectangle with Corners Rounded 26">
              <a:extLst>
                <a:ext uri="{FF2B5EF4-FFF2-40B4-BE49-F238E27FC236}">
                  <a16:creationId xmlns:a16="http://schemas.microsoft.com/office/drawing/2014/main" id="{5A131C37-5425-4A07-8F47-206711E1726C}"/>
                </a:ext>
              </a:extLst>
            </p:cNvPr>
            <p:cNvSpPr/>
            <p:nvPr/>
          </p:nvSpPr>
          <p:spPr>
            <a:xfrm>
              <a:off x="130527" y="202020"/>
              <a:ext cx="9870474" cy="1543666"/>
            </a:xfrm>
            <a:prstGeom prst="wedgeRoundRectCallout">
              <a:avLst>
                <a:gd name="adj1" fmla="val -61474"/>
                <a:gd name="adj2" fmla="val -66673"/>
                <a:gd name="adj3" fmla="val 16667"/>
              </a:avLst>
            </a:prstGeom>
            <a:solidFill>
              <a:schemeClr val="bg1">
                <a:alpha val="20000"/>
              </a:schemeClr>
            </a:solidFill>
            <a:ln w="31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E23F126-30F6-4342-AC52-9BC5DF0851F0}"/>
                </a:ext>
              </a:extLst>
            </p:cNvPr>
            <p:cNvSpPr txBox="1"/>
            <p:nvPr/>
          </p:nvSpPr>
          <p:spPr>
            <a:xfrm>
              <a:off x="244338" y="249680"/>
              <a:ext cx="9756663" cy="72417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4000"/>
                </a:lnSpc>
              </a:pPr>
              <a:r>
                <a:rPr lang="en-US" sz="3100" dirty="0">
                  <a:latin typeface="Comic Sans MS" panose="030F0702030302020204" pitchFamily="66" charset="0"/>
                </a:rPr>
                <a:t>It might have been in a market, but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8A89C740-9654-4C45-AEF0-A2CEA7C49A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255" y="2778356"/>
            <a:ext cx="1921428" cy="351305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8B1CD15B-8759-422B-919F-84FE02A29FFD}"/>
              </a:ext>
            </a:extLst>
          </p:cNvPr>
          <p:cNvGrpSpPr/>
          <p:nvPr/>
        </p:nvGrpSpPr>
        <p:grpSpPr>
          <a:xfrm>
            <a:off x="1297859" y="345224"/>
            <a:ext cx="9615948" cy="911101"/>
            <a:chOff x="5116133" y="198769"/>
            <a:chExt cx="5646604" cy="1840096"/>
          </a:xfrm>
        </p:grpSpPr>
        <p:sp>
          <p:nvSpPr>
            <p:cNvPr id="18" name="Speech Bubble: Rectangle with Corners Rounded 17">
              <a:extLst>
                <a:ext uri="{FF2B5EF4-FFF2-40B4-BE49-F238E27FC236}">
                  <a16:creationId xmlns:a16="http://schemas.microsoft.com/office/drawing/2014/main" id="{1C8E95DB-B58D-499F-9C46-AC4160D18AE7}"/>
                </a:ext>
              </a:extLst>
            </p:cNvPr>
            <p:cNvSpPr/>
            <p:nvPr/>
          </p:nvSpPr>
          <p:spPr>
            <a:xfrm>
              <a:off x="5116133" y="198769"/>
              <a:ext cx="5646604" cy="1840096"/>
            </a:xfrm>
            <a:prstGeom prst="wedgeRoundRectCallout">
              <a:avLst>
                <a:gd name="adj1" fmla="val 44053"/>
                <a:gd name="adj2" fmla="val 294878"/>
                <a:gd name="adj3" fmla="val 16667"/>
              </a:avLst>
            </a:prstGeom>
            <a:solidFill>
              <a:schemeClr val="bg1">
                <a:alpha val="20000"/>
              </a:schemeClr>
            </a:solidFill>
            <a:ln w="31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9C64ABE-E5DC-49AE-8D62-C12505CDB79F}"/>
                </a:ext>
              </a:extLst>
            </p:cNvPr>
            <p:cNvSpPr txBox="1"/>
            <p:nvPr/>
          </p:nvSpPr>
          <p:spPr>
            <a:xfrm>
              <a:off x="5191456" y="611440"/>
              <a:ext cx="5451411" cy="116497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4000"/>
                </a:lnSpc>
              </a:pPr>
              <a:r>
                <a:rPr lang="en-US" sz="3100" dirty="0">
                  <a:latin typeface="Comic Sans MS" panose="030F0702030302020204" pitchFamily="66" charset="0"/>
                </a:rPr>
                <a:t>So, does our story today take place in a market?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B6A3BF76-9E52-4C86-BA7E-CA471A675E0D}"/>
              </a:ext>
            </a:extLst>
          </p:cNvPr>
          <p:cNvSpPr txBox="1"/>
          <p:nvPr/>
        </p:nvSpPr>
        <p:spPr>
          <a:xfrm>
            <a:off x="2751396" y="4411730"/>
            <a:ext cx="6526711" cy="576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100" dirty="0">
                <a:latin typeface="Comic Sans MS" panose="030F0702030302020204" pitchFamily="66" charset="0"/>
              </a:rPr>
              <a:t>our story is about the person who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883CA28-C8E3-432F-B8FA-59537801D6CD}"/>
              </a:ext>
            </a:extLst>
          </p:cNvPr>
          <p:cNvSpPr txBox="1"/>
          <p:nvPr/>
        </p:nvSpPr>
        <p:spPr>
          <a:xfrm>
            <a:off x="2724940" y="4974561"/>
            <a:ext cx="6526711" cy="576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100" dirty="0">
                <a:latin typeface="Comic Sans MS" panose="030F0702030302020204" pitchFamily="66" charset="0"/>
              </a:rPr>
              <a:t>worked in the booth.</a:t>
            </a:r>
          </a:p>
        </p:txBody>
      </p:sp>
      <p:sp>
        <p:nvSpPr>
          <p:cNvPr id="14" name="Rectangle 13">
            <a:hlinkClick r:id="rId4" action="ppaction://hlinksldjump"/>
            <a:extLst>
              <a:ext uri="{FF2B5EF4-FFF2-40B4-BE49-F238E27FC236}">
                <a16:creationId xmlns:a16="http://schemas.microsoft.com/office/drawing/2014/main" id="{DFBE4846-256F-455A-A2BC-EFD5B96F0A57}"/>
              </a:ext>
            </a:extLst>
          </p:cNvPr>
          <p:cNvSpPr/>
          <p:nvPr/>
        </p:nvSpPr>
        <p:spPr>
          <a:xfrm>
            <a:off x="-358471" y="-767029"/>
            <a:ext cx="12928608" cy="7981950"/>
          </a:xfrm>
          <a:prstGeom prst="rect">
            <a:avLst/>
          </a:prstGeom>
          <a:solidFill>
            <a:schemeClr val="accent1">
              <a:alpha val="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736A0E2-77CC-472C-9064-78BC562F3880}"/>
              </a:ext>
            </a:extLst>
          </p:cNvPr>
          <p:cNvGrpSpPr/>
          <p:nvPr/>
        </p:nvGrpSpPr>
        <p:grpSpPr>
          <a:xfrm>
            <a:off x="9835076" y="5986585"/>
            <a:ext cx="2011680" cy="941878"/>
            <a:chOff x="3474720" y="-1626814"/>
            <a:chExt cx="2011680" cy="941878"/>
          </a:xfrm>
        </p:grpSpPr>
        <p:sp>
          <p:nvSpPr>
            <p:cNvPr id="12" name="Arrow: Right 11">
              <a:extLst>
                <a:ext uri="{FF2B5EF4-FFF2-40B4-BE49-F238E27FC236}">
                  <a16:creationId xmlns:a16="http://schemas.microsoft.com/office/drawing/2014/main" id="{56497C15-D1AE-4963-9F1C-77B84344C5FC}"/>
                </a:ext>
              </a:extLst>
            </p:cNvPr>
            <p:cNvSpPr/>
            <p:nvPr/>
          </p:nvSpPr>
          <p:spPr>
            <a:xfrm>
              <a:off x="3474720" y="-1626814"/>
              <a:ext cx="2011680" cy="941878"/>
            </a:xfrm>
            <a:prstGeom prst="rightArrow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428CB2B-9C44-4238-B54D-358C48EACDFF}"/>
                </a:ext>
              </a:extLst>
            </p:cNvPr>
            <p:cNvSpPr txBox="1"/>
            <p:nvPr/>
          </p:nvSpPr>
          <p:spPr>
            <a:xfrm>
              <a:off x="3474720" y="-1390458"/>
              <a:ext cx="17491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Comic Sans MS" panose="030F0702030302020204" pitchFamily="66" charset="0"/>
                </a:rPr>
                <a:t>Next Slide</a:t>
              </a:r>
              <a:endParaRPr lang="en-GB" sz="2400" dirty="0"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918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25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C3002386-7150-4A63-9871-8990822539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2844" y="2749609"/>
            <a:ext cx="1921429" cy="351306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A89C740-9654-4C45-AEF0-A2CEA7C49A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255" y="2778356"/>
            <a:ext cx="1921428" cy="35130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DD566F-FBFC-4919-911F-E4F18DA921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71" y="2730493"/>
            <a:ext cx="1921428" cy="353217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8B1CD15B-8759-422B-919F-84FE02A29FFD}"/>
              </a:ext>
            </a:extLst>
          </p:cNvPr>
          <p:cNvGrpSpPr/>
          <p:nvPr/>
        </p:nvGrpSpPr>
        <p:grpSpPr>
          <a:xfrm>
            <a:off x="3657600" y="345224"/>
            <a:ext cx="6896100" cy="911101"/>
            <a:chOff x="5116133" y="198769"/>
            <a:chExt cx="5646604" cy="1840096"/>
          </a:xfrm>
        </p:grpSpPr>
        <p:sp>
          <p:nvSpPr>
            <p:cNvPr id="18" name="Speech Bubble: Rectangle with Corners Rounded 17">
              <a:extLst>
                <a:ext uri="{FF2B5EF4-FFF2-40B4-BE49-F238E27FC236}">
                  <a16:creationId xmlns:a16="http://schemas.microsoft.com/office/drawing/2014/main" id="{1C8E95DB-B58D-499F-9C46-AC4160D18AE7}"/>
                </a:ext>
              </a:extLst>
            </p:cNvPr>
            <p:cNvSpPr/>
            <p:nvPr/>
          </p:nvSpPr>
          <p:spPr>
            <a:xfrm>
              <a:off x="5116133" y="198769"/>
              <a:ext cx="5646604" cy="1840096"/>
            </a:xfrm>
            <a:prstGeom prst="wedgeRoundRectCallout">
              <a:avLst>
                <a:gd name="adj1" fmla="val 46815"/>
                <a:gd name="adj2" fmla="val 296968"/>
                <a:gd name="adj3" fmla="val 16667"/>
              </a:avLst>
            </a:prstGeom>
            <a:solidFill>
              <a:schemeClr val="bg1">
                <a:alpha val="20000"/>
              </a:schemeClr>
            </a:solidFill>
            <a:ln w="31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9C64ABE-E5DC-49AE-8D62-C12505CDB79F}"/>
                </a:ext>
              </a:extLst>
            </p:cNvPr>
            <p:cNvSpPr txBox="1"/>
            <p:nvPr/>
          </p:nvSpPr>
          <p:spPr>
            <a:xfrm>
              <a:off x="5191456" y="611440"/>
              <a:ext cx="5451411" cy="116497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4000"/>
                </a:lnSpc>
              </a:pPr>
              <a:r>
                <a:rPr lang="en-US" sz="3100" dirty="0">
                  <a:latin typeface="Comic Sans MS" panose="030F0702030302020204" pitchFamily="66" charset="0"/>
                </a:rPr>
                <a:t>I’ll go and get the video.</a:t>
              </a:r>
            </a:p>
          </p:txBody>
        </p:sp>
      </p:grpSp>
      <p:sp>
        <p:nvSpPr>
          <p:cNvPr id="14" name="Rectangle 13">
            <a:hlinkClick r:id="rId5" action="ppaction://hlinksldjump"/>
            <a:extLst>
              <a:ext uri="{FF2B5EF4-FFF2-40B4-BE49-F238E27FC236}">
                <a16:creationId xmlns:a16="http://schemas.microsoft.com/office/drawing/2014/main" id="{DFBE4846-256F-455A-A2BC-EFD5B96F0A57}"/>
              </a:ext>
            </a:extLst>
          </p:cNvPr>
          <p:cNvSpPr/>
          <p:nvPr/>
        </p:nvSpPr>
        <p:spPr>
          <a:xfrm>
            <a:off x="-225121" y="-561975"/>
            <a:ext cx="12928608" cy="7981950"/>
          </a:xfrm>
          <a:prstGeom prst="rect">
            <a:avLst/>
          </a:prstGeom>
          <a:solidFill>
            <a:schemeClr val="accent1">
              <a:alpha val="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736A0E2-77CC-472C-9064-78BC562F3880}"/>
              </a:ext>
            </a:extLst>
          </p:cNvPr>
          <p:cNvGrpSpPr/>
          <p:nvPr/>
        </p:nvGrpSpPr>
        <p:grpSpPr>
          <a:xfrm>
            <a:off x="9835076" y="5986585"/>
            <a:ext cx="2011680" cy="941878"/>
            <a:chOff x="3474720" y="-1626814"/>
            <a:chExt cx="2011680" cy="941878"/>
          </a:xfrm>
        </p:grpSpPr>
        <p:sp>
          <p:nvSpPr>
            <p:cNvPr id="12" name="Arrow: Right 11">
              <a:extLst>
                <a:ext uri="{FF2B5EF4-FFF2-40B4-BE49-F238E27FC236}">
                  <a16:creationId xmlns:a16="http://schemas.microsoft.com/office/drawing/2014/main" id="{56497C15-D1AE-4963-9F1C-77B84344C5FC}"/>
                </a:ext>
              </a:extLst>
            </p:cNvPr>
            <p:cNvSpPr/>
            <p:nvPr/>
          </p:nvSpPr>
          <p:spPr>
            <a:xfrm>
              <a:off x="3474720" y="-1626814"/>
              <a:ext cx="2011680" cy="941878"/>
            </a:xfrm>
            <a:prstGeom prst="rightArrow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428CB2B-9C44-4238-B54D-358C48EACDFF}"/>
                </a:ext>
              </a:extLst>
            </p:cNvPr>
            <p:cNvSpPr txBox="1"/>
            <p:nvPr/>
          </p:nvSpPr>
          <p:spPr>
            <a:xfrm>
              <a:off x="3474720" y="-1390458"/>
              <a:ext cx="17491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Comic Sans MS" panose="030F0702030302020204" pitchFamily="66" charset="0"/>
                </a:rPr>
                <a:t>Next Slide</a:t>
              </a:r>
              <a:endParaRPr lang="en-GB" sz="2400" dirty="0">
                <a:latin typeface="Comic Sans MS" panose="030F0702030302020204" pitchFamily="66" charset="0"/>
              </a:endParaRPr>
            </a:p>
          </p:txBody>
        </p:sp>
      </p:grpSp>
      <p:pic>
        <p:nvPicPr>
          <p:cNvPr id="21" name="Picture 20">
            <a:hlinkClick r:id="rId6"/>
            <a:extLst>
              <a:ext uri="{FF2B5EF4-FFF2-40B4-BE49-F238E27FC236}">
                <a16:creationId xmlns:a16="http://schemas.microsoft.com/office/drawing/2014/main" id="{98AA231D-943D-4AB4-91F1-4888DC97BF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0137" y="2590189"/>
            <a:ext cx="5362739" cy="371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633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75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250"/>
                            </p:stCondLst>
                            <p:childTnLst>
                              <p:par>
                                <p:cTn id="14" presetID="63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250"/>
                            </p:stCondLst>
                            <p:childTnLst>
                              <p:par>
                                <p:cTn id="2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59259E-6 L -0.73125 0.00186 " pathEditMode="relative" rAng="0" ptsTypes="AA">
                                      <p:cBhvr>
                                        <p:cTn id="21" dur="4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36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75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8A89C740-9654-4C45-AEF0-A2CEA7C49A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255" y="2778356"/>
            <a:ext cx="1921428" cy="35130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DD566F-FBFC-4919-911F-E4F18DA921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71" y="2730493"/>
            <a:ext cx="1921428" cy="353217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8B1CD15B-8759-422B-919F-84FE02A29FFD}"/>
              </a:ext>
            </a:extLst>
          </p:cNvPr>
          <p:cNvGrpSpPr/>
          <p:nvPr/>
        </p:nvGrpSpPr>
        <p:grpSpPr>
          <a:xfrm>
            <a:off x="179883" y="345224"/>
            <a:ext cx="11404390" cy="1249107"/>
            <a:chOff x="5116133" y="198769"/>
            <a:chExt cx="5646604" cy="1840096"/>
          </a:xfrm>
        </p:grpSpPr>
        <p:sp>
          <p:nvSpPr>
            <p:cNvPr id="18" name="Speech Bubble: Rectangle with Corners Rounded 17">
              <a:extLst>
                <a:ext uri="{FF2B5EF4-FFF2-40B4-BE49-F238E27FC236}">
                  <a16:creationId xmlns:a16="http://schemas.microsoft.com/office/drawing/2014/main" id="{1C8E95DB-B58D-499F-9C46-AC4160D18AE7}"/>
                </a:ext>
              </a:extLst>
            </p:cNvPr>
            <p:cNvSpPr/>
            <p:nvPr/>
          </p:nvSpPr>
          <p:spPr>
            <a:xfrm>
              <a:off x="5116133" y="198769"/>
              <a:ext cx="5646604" cy="1840096"/>
            </a:xfrm>
            <a:prstGeom prst="wedgeRoundRectCallout">
              <a:avLst>
                <a:gd name="adj1" fmla="val 39060"/>
                <a:gd name="adj2" fmla="val 205763"/>
                <a:gd name="adj3" fmla="val 16667"/>
              </a:avLst>
            </a:prstGeom>
            <a:solidFill>
              <a:schemeClr val="bg1">
                <a:alpha val="20000"/>
              </a:schemeClr>
            </a:solidFill>
            <a:ln w="31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9C64ABE-E5DC-49AE-8D62-C12505CDB79F}"/>
                </a:ext>
              </a:extLst>
            </p:cNvPr>
            <p:cNvSpPr txBox="1"/>
            <p:nvPr/>
          </p:nvSpPr>
          <p:spPr>
            <a:xfrm>
              <a:off x="5116133" y="329710"/>
              <a:ext cx="5646604" cy="66768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4000"/>
                </a:lnSpc>
              </a:pPr>
              <a:r>
                <a:rPr lang="en-US" sz="3100" dirty="0">
                  <a:latin typeface="Comic Sans MS" panose="030F0702030302020204" pitchFamily="66" charset="0"/>
                </a:rPr>
                <a:t>Nobody liked Matthew, they called him a cheater and sinner.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061AB7C4-EA5C-4206-8DE7-D59FC4EB62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5255" y="2778356"/>
            <a:ext cx="1921428" cy="3513059"/>
          </a:xfrm>
          <a:prstGeom prst="rect">
            <a:avLst/>
          </a:prstGeom>
        </p:spPr>
      </p:pic>
      <p:pic>
        <p:nvPicPr>
          <p:cNvPr id="22" name="Picture 21">
            <a:hlinkClick r:id="rId4"/>
            <a:extLst>
              <a:ext uri="{FF2B5EF4-FFF2-40B4-BE49-F238E27FC236}">
                <a16:creationId xmlns:a16="http://schemas.microsoft.com/office/drawing/2014/main" id="{E0CA20C5-DBBF-46EB-BDC9-3371D30186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163" y="2603187"/>
            <a:ext cx="5362739" cy="371853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C3BAF2D-2D80-43D4-99DB-1F0501AF47FF}"/>
              </a:ext>
            </a:extLst>
          </p:cNvPr>
          <p:cNvSpPr txBox="1"/>
          <p:nvPr/>
        </p:nvSpPr>
        <p:spPr>
          <a:xfrm>
            <a:off x="673621" y="989245"/>
            <a:ext cx="10753965" cy="576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100" dirty="0">
                <a:latin typeface="Comic Sans MS" panose="030F0702030302020204" pitchFamily="66" charset="0"/>
              </a:rPr>
              <a:t>But Jesus went to him and told him to follow Jesus.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AA7C512-BE11-465F-9349-A6992A8070D5}"/>
              </a:ext>
            </a:extLst>
          </p:cNvPr>
          <p:cNvGrpSpPr/>
          <p:nvPr/>
        </p:nvGrpSpPr>
        <p:grpSpPr>
          <a:xfrm>
            <a:off x="2467159" y="3731227"/>
            <a:ext cx="7040095" cy="2137528"/>
            <a:chOff x="130527" y="202020"/>
            <a:chExt cx="9870474" cy="1543666"/>
          </a:xfrm>
        </p:grpSpPr>
        <p:sp>
          <p:nvSpPr>
            <p:cNvPr id="23" name="Speech Bubble: Rectangle with Corners Rounded 22">
              <a:extLst>
                <a:ext uri="{FF2B5EF4-FFF2-40B4-BE49-F238E27FC236}">
                  <a16:creationId xmlns:a16="http://schemas.microsoft.com/office/drawing/2014/main" id="{7D744DCE-E97A-430F-BB8E-DA0CDA64DD15}"/>
                </a:ext>
              </a:extLst>
            </p:cNvPr>
            <p:cNvSpPr/>
            <p:nvPr/>
          </p:nvSpPr>
          <p:spPr>
            <a:xfrm>
              <a:off x="130527" y="202020"/>
              <a:ext cx="9870474" cy="1543666"/>
            </a:xfrm>
            <a:prstGeom prst="wedgeRoundRectCallout">
              <a:avLst>
                <a:gd name="adj1" fmla="val -62535"/>
                <a:gd name="adj2" fmla="val -60001"/>
                <a:gd name="adj3" fmla="val 16667"/>
              </a:avLst>
            </a:prstGeom>
            <a:solidFill>
              <a:schemeClr val="bg1">
                <a:alpha val="20000"/>
              </a:schemeClr>
            </a:solidFill>
            <a:ln w="31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62BC3B2-E81E-46D9-9C4A-317F4BF0674E}"/>
                </a:ext>
              </a:extLst>
            </p:cNvPr>
            <p:cNvSpPr txBox="1"/>
            <p:nvPr/>
          </p:nvSpPr>
          <p:spPr>
            <a:xfrm>
              <a:off x="165838" y="252768"/>
              <a:ext cx="9799852" cy="3437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4000"/>
                </a:lnSpc>
              </a:pPr>
              <a:r>
                <a:rPr lang="en-US" sz="3100" dirty="0">
                  <a:latin typeface="Comic Sans MS" panose="030F0702030302020204" pitchFamily="66" charset="0"/>
                </a:rPr>
                <a:t>Yes, Jesus doesn’t look at the way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8483CDC1-2D73-475B-90E1-4D63362E29AF}"/>
              </a:ext>
            </a:extLst>
          </p:cNvPr>
          <p:cNvSpPr txBox="1"/>
          <p:nvPr/>
        </p:nvSpPr>
        <p:spPr>
          <a:xfrm>
            <a:off x="2760674" y="4292891"/>
            <a:ext cx="6214416" cy="576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100" dirty="0">
                <a:latin typeface="Comic Sans MS" panose="030F0702030302020204" pitchFamily="66" charset="0"/>
              </a:rPr>
              <a:t>someone looks on the outside.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555632D-2AF4-402A-AA6F-31634F53EF14}"/>
              </a:ext>
            </a:extLst>
          </p:cNvPr>
          <p:cNvSpPr txBox="1"/>
          <p:nvPr/>
        </p:nvSpPr>
        <p:spPr>
          <a:xfrm>
            <a:off x="2760674" y="4800187"/>
            <a:ext cx="6214416" cy="576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100" dirty="0">
                <a:latin typeface="Comic Sans MS" panose="030F0702030302020204" pitchFamily="66" charset="0"/>
              </a:rPr>
              <a:t>He looks at what people are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40E0D08-D30D-4F2C-BC54-81A6573AAA5B}"/>
              </a:ext>
            </a:extLst>
          </p:cNvPr>
          <p:cNvSpPr txBox="1"/>
          <p:nvPr/>
        </p:nvSpPr>
        <p:spPr>
          <a:xfrm>
            <a:off x="2782080" y="5267297"/>
            <a:ext cx="6214416" cy="576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100" dirty="0">
                <a:latin typeface="Comic Sans MS" panose="030F0702030302020204" pitchFamily="66" charset="0"/>
              </a:rPr>
              <a:t>like on the inside. 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2571614-1C98-4E54-BBB2-1545A063E1AD}"/>
              </a:ext>
            </a:extLst>
          </p:cNvPr>
          <p:cNvGrpSpPr/>
          <p:nvPr/>
        </p:nvGrpSpPr>
        <p:grpSpPr>
          <a:xfrm>
            <a:off x="2467158" y="6004085"/>
            <a:ext cx="7040095" cy="671713"/>
            <a:chOff x="130527" y="202020"/>
            <a:chExt cx="9870474" cy="1543666"/>
          </a:xfrm>
        </p:grpSpPr>
        <p:sp>
          <p:nvSpPr>
            <p:cNvPr id="29" name="Speech Bubble: Rectangle with Corners Rounded 28">
              <a:extLst>
                <a:ext uri="{FF2B5EF4-FFF2-40B4-BE49-F238E27FC236}">
                  <a16:creationId xmlns:a16="http://schemas.microsoft.com/office/drawing/2014/main" id="{4AEDB1B3-20D6-48CA-8FFE-D66327F48EF1}"/>
                </a:ext>
              </a:extLst>
            </p:cNvPr>
            <p:cNvSpPr/>
            <p:nvPr/>
          </p:nvSpPr>
          <p:spPr>
            <a:xfrm>
              <a:off x="130527" y="202020"/>
              <a:ext cx="9870474" cy="1543666"/>
            </a:xfrm>
            <a:prstGeom prst="wedgeRoundRectCallout">
              <a:avLst>
                <a:gd name="adj1" fmla="val -61896"/>
                <a:gd name="adj2" fmla="val -423757"/>
                <a:gd name="adj3" fmla="val 16667"/>
              </a:avLst>
            </a:prstGeom>
            <a:solidFill>
              <a:schemeClr val="bg1">
                <a:alpha val="20000"/>
              </a:schemeClr>
            </a:solidFill>
            <a:ln w="31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97EC281-96D9-4B5D-A3E1-7C101EDFF181}"/>
                </a:ext>
              </a:extLst>
            </p:cNvPr>
            <p:cNvSpPr txBox="1"/>
            <p:nvPr/>
          </p:nvSpPr>
          <p:spPr>
            <a:xfrm>
              <a:off x="165837" y="252769"/>
              <a:ext cx="9799852" cy="132560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4000"/>
                </a:lnSpc>
              </a:pPr>
              <a:r>
                <a:rPr lang="en-US" sz="3100" dirty="0">
                  <a:latin typeface="Comic Sans MS" panose="030F0702030302020204" pitchFamily="66" charset="0"/>
                </a:rPr>
                <a:t>Let’s read today’s reading.</a:t>
              </a:r>
            </a:p>
          </p:txBody>
        </p:sp>
      </p:grpSp>
      <p:sp>
        <p:nvSpPr>
          <p:cNvPr id="14" name="Rectangle 13">
            <a:hlinkClick r:id="rId6" action="ppaction://hlinksldjump"/>
            <a:extLst>
              <a:ext uri="{FF2B5EF4-FFF2-40B4-BE49-F238E27FC236}">
                <a16:creationId xmlns:a16="http://schemas.microsoft.com/office/drawing/2014/main" id="{DFBE4846-256F-455A-A2BC-EFD5B96F0A57}"/>
              </a:ext>
            </a:extLst>
          </p:cNvPr>
          <p:cNvSpPr/>
          <p:nvPr/>
        </p:nvSpPr>
        <p:spPr>
          <a:xfrm>
            <a:off x="-368304" y="-561975"/>
            <a:ext cx="12928608" cy="7981950"/>
          </a:xfrm>
          <a:prstGeom prst="rect">
            <a:avLst/>
          </a:prstGeom>
          <a:solidFill>
            <a:schemeClr val="accent1">
              <a:alpha val="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736A0E2-77CC-472C-9064-78BC562F3880}"/>
              </a:ext>
            </a:extLst>
          </p:cNvPr>
          <p:cNvGrpSpPr/>
          <p:nvPr/>
        </p:nvGrpSpPr>
        <p:grpSpPr>
          <a:xfrm>
            <a:off x="9835076" y="5986585"/>
            <a:ext cx="2011680" cy="941878"/>
            <a:chOff x="3474720" y="-1626814"/>
            <a:chExt cx="2011680" cy="941878"/>
          </a:xfrm>
        </p:grpSpPr>
        <p:sp>
          <p:nvSpPr>
            <p:cNvPr id="12" name="Arrow: Right 11">
              <a:extLst>
                <a:ext uri="{FF2B5EF4-FFF2-40B4-BE49-F238E27FC236}">
                  <a16:creationId xmlns:a16="http://schemas.microsoft.com/office/drawing/2014/main" id="{56497C15-D1AE-4963-9F1C-77B84344C5FC}"/>
                </a:ext>
              </a:extLst>
            </p:cNvPr>
            <p:cNvSpPr/>
            <p:nvPr/>
          </p:nvSpPr>
          <p:spPr>
            <a:xfrm>
              <a:off x="3474720" y="-1626814"/>
              <a:ext cx="2011680" cy="941878"/>
            </a:xfrm>
            <a:prstGeom prst="rightArrow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428CB2B-9C44-4238-B54D-358C48EACDFF}"/>
                </a:ext>
              </a:extLst>
            </p:cNvPr>
            <p:cNvSpPr txBox="1"/>
            <p:nvPr/>
          </p:nvSpPr>
          <p:spPr>
            <a:xfrm>
              <a:off x="3474720" y="-1390458"/>
              <a:ext cx="17491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Comic Sans MS" panose="030F0702030302020204" pitchFamily="66" charset="0"/>
                </a:rPr>
                <a:t>Next Slide</a:t>
              </a:r>
              <a:endParaRPr lang="en-GB" sz="2400" dirty="0"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9395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45833E-6 -4.44444E-6 L 0.73034 0.0002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250"/>
                            </p:stCondLst>
                            <p:childTnLst>
                              <p:par>
                                <p:cTn id="8" presetID="35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9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2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25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25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4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75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975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3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50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9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5" grpId="0"/>
      <p:bldP spid="26" grpId="0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uke 5 v27 32">
            <a:hlinkClick r:id="" action="ppaction://media"/>
            <a:extLst>
              <a:ext uri="{FF2B5EF4-FFF2-40B4-BE49-F238E27FC236}">
                <a16:creationId xmlns:a16="http://schemas.microsoft.com/office/drawing/2014/main" id="{2796479A-8A7D-4DD8-B268-62D490C2DC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81000"/>
            <a:ext cx="33528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520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14490</TotalTime>
  <Words>1097</Words>
  <Application>Microsoft Office PowerPoint</Application>
  <PresentationFormat>Widescreen</PresentationFormat>
  <Paragraphs>177</Paragraphs>
  <Slides>24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Bryan Hancock</dc:creator>
  <cp:lastModifiedBy>Bryan Hancock</cp:lastModifiedBy>
  <cp:revision>552</cp:revision>
  <dcterms:created xsi:type="dcterms:W3CDTF">2020-12-17T20:46:52Z</dcterms:created>
  <dcterms:modified xsi:type="dcterms:W3CDTF">2021-05-18T22:18:23Z</dcterms:modified>
</cp:coreProperties>
</file>