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636" r:id="rId2"/>
    <p:sldId id="637" r:id="rId3"/>
    <p:sldId id="639" r:id="rId4"/>
    <p:sldId id="683" r:id="rId5"/>
    <p:sldId id="684" r:id="rId6"/>
    <p:sldId id="687" r:id="rId7"/>
    <p:sldId id="688" r:id="rId8"/>
    <p:sldId id="654" r:id="rId9"/>
    <p:sldId id="659" r:id="rId10"/>
    <p:sldId id="6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0" userDrawn="1">
          <p15:clr>
            <a:srgbClr val="A4A3A4"/>
          </p15:clr>
        </p15:guide>
        <p15:guide id="2" pos="674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Hancock" initials="BH" lastIdx="1" clrIdx="0">
    <p:extLst>
      <p:ext uri="{19B8F6BF-5375-455C-9EA6-DF929625EA0E}">
        <p15:presenceInfo xmlns:p15="http://schemas.microsoft.com/office/powerpoint/2012/main" userId="S::bhancock@wstanns.co.uk::f2573701-88e4-42de-a22f-8d3c7c1539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00FF00"/>
    <a:srgbClr val="FF0000"/>
    <a:srgbClr val="E2E9F6"/>
    <a:srgbClr val="EFC39F"/>
    <a:srgbClr val="F1CCAD"/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3878" autoAdjust="0"/>
  </p:normalViewPr>
  <p:slideViewPr>
    <p:cSldViewPr snapToGrid="0" showGuides="1">
      <p:cViewPr varScale="1">
        <p:scale>
          <a:sx n="64" d="100"/>
          <a:sy n="64" d="100"/>
        </p:scale>
        <p:origin x="1116" y="72"/>
      </p:cViewPr>
      <p:guideLst>
        <p:guide orient="horz" pos="3960"/>
        <p:guide pos="67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B2CC5-AE97-4455-85C1-E45326FF10A2}" type="datetimeFigureOut">
              <a:rPr lang="en-GB" smtClean="0"/>
              <a:t>30/05/2021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B329E-E699-4A6F-823D-0D360937B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26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476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63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166255" y="-77316"/>
            <a:ext cx="13283681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EFC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4" cy="3003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8335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8AA7-D956-4A79-B6F4-7B02D9C8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7E07-79AE-4358-A437-C3C192431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AFAD0-BD1C-4593-8B3F-64D94B157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F9440-1DC2-4989-91B1-517E5F0C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30/05/2021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FABD0-43B5-4EB5-8CAF-28D74672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93AC7-CDA7-4CCB-AC0C-A3FBEABC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38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A15A-CC39-48BB-B8CC-76925C00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702FE-3220-43DE-8A3C-86D0E1497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927AC-31C2-4A7D-ACCF-37C3D7DC7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07AD2-70A8-484E-A756-C7159F5A6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B2558-6977-443B-9002-9D6856983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28E78C-BA30-49E3-84AD-2B298A33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30/05/2021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CC0E8-B864-4D86-B15E-6E9C612E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290E9-2895-4D32-BFCA-4404FEBC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05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7BF9-101F-47DA-9838-4B875B19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C7D18-2D3B-4F6C-B9D6-7ECE9174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30/05/2021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42058-CFFC-44D5-850F-2A783A6B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908D2-897A-4FAB-A7C6-EC293F4C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486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D749E9-5FCA-4980-A774-AD5B2EFC3E6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2E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750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F0F8-BCD7-4ED2-8F26-4307AAC3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79E6A-7604-4707-A7D0-F64EB6A6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E47B6-80F6-4937-8F52-22CB3CACD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70D7B-C676-4859-90DA-A9FE7604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30/05/2021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2B009-3C0E-44A0-BFEC-3236E75D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F8D8B-62F7-46E7-A5DA-F00F1EB1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599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D616-5B13-4798-B4FD-5033C8CD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B89C7-ABC7-4D0E-89A2-A585CC44B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74150-619C-4936-83F2-0BB495FD8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89FC4-F80B-4C0D-8A13-B1FA8A7F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30/05/2021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DB456-8686-4E97-A4A9-2AC796D4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26183-995E-4071-B296-A555D3E9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331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6E63-5119-47B2-A6A2-724D99D0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4B38C-4968-4F8F-B141-0BD8E9021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F69CC-14A3-4844-84EF-0B67281D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30/05/2021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41DFB-66B8-4427-86A0-B84FD6E3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677A5-F4E8-42F1-9C5D-17381C1A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553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DA80D-5743-46EE-B4E7-E15C3E965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31622-06F9-4BBB-90D5-B3B5BF4D8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62595-3382-4C61-9238-94D20C42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30/05/2021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4C202-8B69-46EC-834D-5FA38DB5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D934A-1BFE-4CBD-B2D8-4C98909F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80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8389" y="-5323"/>
            <a:ext cx="13109037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4110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5323"/>
            <a:ext cx="12302836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6DC4D84-49C2-4BC7-B36E-2D5183E17725}"/>
              </a:ext>
            </a:extLst>
          </p:cNvPr>
          <p:cNvGrpSpPr/>
          <p:nvPr userDrawn="1"/>
        </p:nvGrpSpPr>
        <p:grpSpPr>
          <a:xfrm>
            <a:off x="0" y="2126013"/>
            <a:ext cx="12302836" cy="1734059"/>
            <a:chOff x="-276709" y="1989653"/>
            <a:chExt cx="12745417" cy="2016551"/>
          </a:xfrm>
        </p:grpSpPr>
        <p:pic>
          <p:nvPicPr>
            <p:cNvPr id="6" name="Picture 5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BB8AAD0E-9E68-4252-AD80-384B979B5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102" y="2203310"/>
              <a:ext cx="1547669" cy="1207937"/>
            </a:xfrm>
            <a:prstGeom prst="rect">
              <a:avLst/>
            </a:prstGeom>
          </p:spPr>
        </p:pic>
        <p:pic>
          <p:nvPicPr>
            <p:cNvPr id="10" name="Picture 9" descr="A picture containing text, plant&#10;&#10;Description automatically generated">
              <a:extLst>
                <a:ext uri="{FF2B5EF4-FFF2-40B4-BE49-F238E27FC236}">
                  <a16:creationId xmlns:a16="http://schemas.microsoft.com/office/drawing/2014/main" id="{4258985F-0D94-48B2-BA0D-A73800700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364" y="2381411"/>
              <a:ext cx="2383865" cy="1202261"/>
            </a:xfrm>
            <a:prstGeom prst="rect">
              <a:avLst/>
            </a:prstGeom>
          </p:spPr>
        </p:pic>
        <p:pic>
          <p:nvPicPr>
            <p:cNvPr id="11" name="Picture 10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7B55E1D2-440E-4698-8823-5758452C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172" y="2030885"/>
              <a:ext cx="1770074" cy="157235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EC8A0F-5356-4200-BF0C-689DB2FDF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096107" y="2203311"/>
              <a:ext cx="3361152" cy="1635308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B1A01E9-8700-424E-8364-8E79771FA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20125" y="2379018"/>
              <a:ext cx="1261636" cy="1057833"/>
            </a:xfrm>
            <a:prstGeom prst="rect">
              <a:avLst/>
            </a:prstGeom>
          </p:spPr>
        </p:pic>
        <p:pic>
          <p:nvPicPr>
            <p:cNvPr id="14" name="Picture 13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56286A16-6C8F-4A8C-9E1E-8A0581FA3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498" y="2330204"/>
              <a:ext cx="1770075" cy="138152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CBDD24C-8C81-4346-BE3C-59ACAD366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76709" y="1989653"/>
              <a:ext cx="2207170" cy="158013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EA1FEF-C5E1-46F5-9CE4-C100F87D2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38696" y="2883267"/>
              <a:ext cx="872836" cy="137303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2AC287C-D275-45AB-A016-2B9F51EA2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4557" y="2383586"/>
              <a:ext cx="1014151" cy="1381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523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8389" y="-5323"/>
            <a:ext cx="13109037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1929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7040-BB08-46AC-B4ED-FB8838126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9B42F-A6E9-41E9-90BA-88DE2B2E7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5DBE9-A20F-4E69-9E55-5E2B0F75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30/05/2021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ECD33-1764-4861-BDA3-C3A073F2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F535-4F39-4F0F-ADDD-857BA196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65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96982" y="-77316"/>
            <a:ext cx="12399818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392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7137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5711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C2C5-4C26-4DF1-A7F5-81A5020F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258EF-9845-47D5-A126-CE25563E4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81B6-C9DE-4D92-906D-106E68FF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30/05/2021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A17AC-5A1C-46B6-A441-205E1F54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99D7A-0727-4320-B828-4529C0C2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04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31337-D56E-442E-ADD0-7DFC7E9A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0B710-7774-439A-832B-9ABF5E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7F506-0BFF-4E81-AB26-7E159AF73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B1D3C-09DE-49D9-A6FB-9C65CC244FDC}" type="datetimeFigureOut">
              <a:rPr lang="en-GB" smtClean="0"/>
              <a:t>30/05/2021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DDE83-604D-4C6A-BAFD-9EB4A03EE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E2ABE-3BDC-4052-954B-729E5F5FD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50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70" r:id="rId3"/>
    <p:sldLayoutId id="2147483669" r:id="rId4"/>
    <p:sldLayoutId id="2147483649" r:id="rId5"/>
    <p:sldLayoutId id="2147483663" r:id="rId6"/>
    <p:sldLayoutId id="2147483662" r:id="rId7"/>
    <p:sldLayoutId id="2147483661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ox1WEl84LSg" TargetMode="External"/><Relationship Id="rId5" Type="http://schemas.openxmlformats.org/officeDocument/2006/relationships/hyperlink" Target="https://youtu.be/3HN5F5YTckw" TargetMode="External"/><Relationship Id="rId4" Type="http://schemas.openxmlformats.org/officeDocument/2006/relationships/hyperlink" Target="https://youtu.be/LYlkcoAfLU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iblegateway.com/passage/?search=Luke+6%3A+27-38&amp;version=ICB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youtu.be/rHgDSC6ODOE" TargetMode="Externa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710CFA-9F63-453C-9C2A-3229C0B52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3823FA-07B9-45D4-8B2D-B1AD202E3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2079" y="2730493"/>
            <a:ext cx="1921428" cy="35321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6A4405A-D9C5-492B-A55A-1A4447D9A7CF}"/>
              </a:ext>
            </a:extLst>
          </p:cNvPr>
          <p:cNvGrpSpPr/>
          <p:nvPr/>
        </p:nvGrpSpPr>
        <p:grpSpPr>
          <a:xfrm>
            <a:off x="609148" y="444653"/>
            <a:ext cx="9360076" cy="1418875"/>
            <a:chOff x="247422" y="112484"/>
            <a:chExt cx="12392965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44CC74B2-BC84-4A4C-92B9-7C346819DF15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39079"/>
                <a:gd name="adj2" fmla="val 167546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22AD35-ABDA-47B2-90BA-D5BBE832716E}"/>
                </a:ext>
              </a:extLst>
            </p:cNvPr>
            <p:cNvSpPr txBox="1"/>
            <p:nvPr/>
          </p:nvSpPr>
          <p:spPr>
            <a:xfrm>
              <a:off x="331342" y="170435"/>
              <a:ext cx="12309045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B047611-8DC5-4959-B5FF-B00614424C22}"/>
              </a:ext>
            </a:extLst>
          </p:cNvPr>
          <p:cNvSpPr txBox="1"/>
          <p:nvPr/>
        </p:nvSpPr>
        <p:spPr>
          <a:xfrm>
            <a:off x="747871" y="1144806"/>
            <a:ext cx="9225928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Welcome to Hillcliffe Junior Church Online.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10E8F3-8218-45F8-96CB-6D59C26569BF}"/>
              </a:ext>
            </a:extLst>
          </p:cNvPr>
          <p:cNvGrpSpPr/>
          <p:nvPr/>
        </p:nvGrpSpPr>
        <p:grpSpPr>
          <a:xfrm>
            <a:off x="140004" y="6026505"/>
            <a:ext cx="9808093" cy="709930"/>
            <a:chOff x="24930" y="112484"/>
            <a:chExt cx="10296196" cy="1419859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109059AF-0364-4C50-A36D-43ECE9F830EA}"/>
                </a:ext>
              </a:extLst>
            </p:cNvPr>
            <p:cNvSpPr/>
            <p:nvPr/>
          </p:nvSpPr>
          <p:spPr>
            <a:xfrm>
              <a:off x="247422" y="112484"/>
              <a:ext cx="9825883" cy="1419859"/>
            </a:xfrm>
            <a:prstGeom prst="wedgeRoundRectCallout">
              <a:avLst>
                <a:gd name="adj1" fmla="val -36648"/>
                <a:gd name="adj2" fmla="val -393501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84C0EB-EB47-4EF6-AC21-F667AA91235C}"/>
                </a:ext>
              </a:extLst>
            </p:cNvPr>
            <p:cNvSpPr txBox="1"/>
            <p:nvPr/>
          </p:nvSpPr>
          <p:spPr>
            <a:xfrm>
              <a:off x="24930" y="245588"/>
              <a:ext cx="10296196" cy="11536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Let’s start our meeting this morning  with prayer.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FF90565-6C10-4E63-88F2-2BD373611A19}"/>
              </a:ext>
            </a:extLst>
          </p:cNvPr>
          <p:cNvGrpSpPr/>
          <p:nvPr/>
        </p:nvGrpSpPr>
        <p:grpSpPr>
          <a:xfrm>
            <a:off x="2864225" y="3429000"/>
            <a:ext cx="8572325" cy="2193549"/>
            <a:chOff x="247422" y="112484"/>
            <a:chExt cx="9825883" cy="1419859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7E63CAA9-693F-43F4-A18C-D841F9D55224}"/>
                </a:ext>
              </a:extLst>
            </p:cNvPr>
            <p:cNvSpPr/>
            <p:nvPr/>
          </p:nvSpPr>
          <p:spPr>
            <a:xfrm>
              <a:off x="247422" y="112484"/>
              <a:ext cx="9825883" cy="1419859"/>
            </a:xfrm>
            <a:prstGeom prst="wedgeRoundRectCallout">
              <a:avLst>
                <a:gd name="adj1" fmla="val -64393"/>
                <a:gd name="adj2" fmla="val -46500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DC40BC-AEE6-438D-BFB0-54D9052C070F}"/>
                </a:ext>
              </a:extLst>
            </p:cNvPr>
            <p:cNvSpPr txBox="1"/>
            <p:nvPr/>
          </p:nvSpPr>
          <p:spPr>
            <a:xfrm>
              <a:off x="247422" y="153738"/>
              <a:ext cx="9603396" cy="4799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Last week in Luke Street we looked at how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2C97E73-356F-43ED-9F62-13EE6410B075}"/>
              </a:ext>
            </a:extLst>
          </p:cNvPr>
          <p:cNvSpPr txBox="1"/>
          <p:nvPr/>
        </p:nvSpPr>
        <p:spPr>
          <a:xfrm>
            <a:off x="2822553" y="4057138"/>
            <a:ext cx="8613997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Jesus showed, he was Lord of the Sabbath.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F0B063-86F8-4034-9CB0-C807C0453CDA}"/>
              </a:ext>
            </a:extLst>
          </p:cNvPr>
          <p:cNvSpPr txBox="1"/>
          <p:nvPr/>
        </p:nvSpPr>
        <p:spPr>
          <a:xfrm>
            <a:off x="3378199" y="4556330"/>
            <a:ext cx="7104894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This week we are learning more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F57AD7-0201-415E-A0EC-D7C35EE862E1}"/>
              </a:ext>
            </a:extLst>
          </p:cNvPr>
          <p:cNvSpPr txBox="1"/>
          <p:nvPr/>
        </p:nvSpPr>
        <p:spPr>
          <a:xfrm>
            <a:off x="4266618" y="5088579"/>
            <a:ext cx="5328055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about Jesus’ teaching.</a:t>
            </a:r>
          </a:p>
        </p:txBody>
      </p:sp>
      <p:sp>
        <p:nvSpPr>
          <p:cNvPr id="17" name="Rectangle 16">
            <a:hlinkClick r:id="rId3" action="ppaction://hlinksldjump"/>
            <a:extLst>
              <a:ext uri="{FF2B5EF4-FFF2-40B4-BE49-F238E27FC236}">
                <a16:creationId xmlns:a16="http://schemas.microsoft.com/office/drawing/2014/main" id="{BD4702BC-B810-4ECB-9ADA-72B642889CD8}"/>
              </a:ext>
            </a:extLst>
          </p:cNvPr>
          <p:cNvSpPr/>
          <p:nvPr/>
        </p:nvSpPr>
        <p:spPr>
          <a:xfrm>
            <a:off x="-556376" y="-498241"/>
            <a:ext cx="13304752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8E0E83-CE4C-4F9A-875E-97BA78E5D12B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5F8E60ED-574A-402B-AE45-B2AB1759C33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FC9B1C-5EBB-4E03-9346-CFDC20BA38DD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652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4.44444E-6 L 0.27981 4.44444E-6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2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person holding a calculator&#10;&#10;Description automatically generated with low confidence">
            <a:extLst>
              <a:ext uri="{FF2B5EF4-FFF2-40B4-BE49-F238E27FC236}">
                <a16:creationId xmlns:a16="http://schemas.microsoft.com/office/drawing/2014/main" id="{260B79DF-E0F1-4A59-A02C-00CD3A582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49" y="2764406"/>
            <a:ext cx="2739102" cy="3509394"/>
          </a:xfrm>
          <a:prstGeom prst="rect">
            <a:avLst/>
          </a:prstGeom>
        </p:spPr>
      </p:pic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4CD52F70-959B-4F8B-A2B5-44921749CF61}"/>
              </a:ext>
            </a:extLst>
          </p:cNvPr>
          <p:cNvSpPr/>
          <p:nvPr/>
        </p:nvSpPr>
        <p:spPr>
          <a:xfrm>
            <a:off x="-665847" y="-423863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5AC39AB7-A8D3-4DB7-8044-D4A99B352DAC}"/>
              </a:ext>
            </a:extLst>
          </p:cNvPr>
          <p:cNvSpPr/>
          <p:nvPr/>
        </p:nvSpPr>
        <p:spPr>
          <a:xfrm>
            <a:off x="9448800" y="5916122"/>
            <a:ext cx="2432791" cy="941878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to go back </a:t>
            </a: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C6D98F27-0E90-4C4E-B25B-3C1DFB357A51}"/>
              </a:ext>
            </a:extLst>
          </p:cNvPr>
          <p:cNvSpPr txBox="1"/>
          <p:nvPr/>
        </p:nvSpPr>
        <p:spPr>
          <a:xfrm>
            <a:off x="2103246" y="1052808"/>
            <a:ext cx="5817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  <a:latin typeface="Comic Sans MS" panose="030F0702030302020204" pitchFamily="66" charset="0"/>
              </a:rPr>
              <a:t>Love One Another</a:t>
            </a:r>
          </a:p>
        </p:txBody>
      </p:sp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A0160779-8439-47CD-838B-0073D2E6A6D9}"/>
              </a:ext>
            </a:extLst>
          </p:cNvPr>
          <p:cNvSpPr txBox="1"/>
          <p:nvPr/>
        </p:nvSpPr>
        <p:spPr>
          <a:xfrm>
            <a:off x="2838503" y="3604293"/>
            <a:ext cx="369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  <a:latin typeface="Comic Sans MS" panose="030F0702030302020204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stand</a:t>
            </a:r>
            <a:endParaRPr lang="en-GB" sz="4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8BE7BB5-3763-4FB0-8DD1-D9BB21B45095}"/>
              </a:ext>
            </a:extLst>
          </p:cNvPr>
          <p:cNvSpPr txBox="1"/>
          <p:nvPr/>
        </p:nvSpPr>
        <p:spPr>
          <a:xfrm>
            <a:off x="2443111" y="5540514"/>
            <a:ext cx="449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Million Reasons</a:t>
            </a:r>
          </a:p>
        </p:txBody>
      </p:sp>
    </p:spTree>
    <p:extLst>
      <p:ext uri="{BB962C8B-B14F-4D97-AF65-F5344CB8AC3E}">
        <p14:creationId xmlns:p14="http://schemas.microsoft.com/office/powerpoint/2010/main" val="321834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79546E-2922-47D7-9B5B-C5673192C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CCC17AD-73B9-47EC-9030-9E933CE9EC23}"/>
              </a:ext>
            </a:extLst>
          </p:cNvPr>
          <p:cNvGrpSpPr/>
          <p:nvPr/>
        </p:nvGrpSpPr>
        <p:grpSpPr>
          <a:xfrm>
            <a:off x="87681" y="202019"/>
            <a:ext cx="11488649" cy="1855887"/>
            <a:chOff x="130526" y="202019"/>
            <a:chExt cx="12143858" cy="1855887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2297BD16-18D2-4164-BD2A-4D0D4E0D620D}"/>
                </a:ext>
              </a:extLst>
            </p:cNvPr>
            <p:cNvSpPr/>
            <p:nvPr/>
          </p:nvSpPr>
          <p:spPr>
            <a:xfrm>
              <a:off x="130527" y="202019"/>
              <a:ext cx="11930950" cy="1855887"/>
            </a:xfrm>
            <a:prstGeom prst="wedgeRoundRectCallout">
              <a:avLst>
                <a:gd name="adj1" fmla="val -35641"/>
                <a:gd name="adj2" fmla="val 12759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49D87D-10F5-4AC7-9372-8B8B582253A7}"/>
                </a:ext>
              </a:extLst>
            </p:cNvPr>
            <p:cNvSpPr txBox="1"/>
            <p:nvPr/>
          </p:nvSpPr>
          <p:spPr>
            <a:xfrm>
              <a:off x="130526" y="362708"/>
              <a:ext cx="12143858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Thank You God, that You made our beautiful world.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9505772-48E5-41B8-89F5-1B799D135325}"/>
              </a:ext>
            </a:extLst>
          </p:cNvPr>
          <p:cNvSpPr txBox="1"/>
          <p:nvPr/>
        </p:nvSpPr>
        <p:spPr>
          <a:xfrm>
            <a:off x="257583" y="1392323"/>
            <a:ext cx="1090751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 want to be our best friend.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F49B5-A501-4567-83CA-52FB0E79B86B}"/>
              </a:ext>
            </a:extLst>
          </p:cNvPr>
          <p:cNvSpPr txBox="1"/>
          <p:nvPr/>
        </p:nvSpPr>
        <p:spPr>
          <a:xfrm>
            <a:off x="162308" y="870612"/>
            <a:ext cx="1109806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 made us and know everything about us.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9F3E03-9AF3-4CD5-BBA8-4FAF4F40C4EA}"/>
              </a:ext>
            </a:extLst>
          </p:cNvPr>
          <p:cNvGrpSpPr/>
          <p:nvPr/>
        </p:nvGrpSpPr>
        <p:grpSpPr>
          <a:xfrm>
            <a:off x="2479521" y="3432890"/>
            <a:ext cx="9286589" cy="1855887"/>
            <a:chOff x="95548" y="202019"/>
            <a:chExt cx="12215563" cy="1855887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47C75306-476A-4C26-952E-7AFA4483D512}"/>
                </a:ext>
              </a:extLst>
            </p:cNvPr>
            <p:cNvSpPr/>
            <p:nvPr/>
          </p:nvSpPr>
          <p:spPr>
            <a:xfrm>
              <a:off x="130527" y="202019"/>
              <a:ext cx="11930949" cy="1855887"/>
            </a:xfrm>
            <a:prstGeom prst="wedgeRoundRectCallout">
              <a:avLst>
                <a:gd name="adj1" fmla="val -59753"/>
                <a:gd name="adj2" fmla="val -4540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0EBDA5-B664-4C10-9B1A-E815C22C0EB9}"/>
                </a:ext>
              </a:extLst>
            </p:cNvPr>
            <p:cNvSpPr txBox="1"/>
            <p:nvPr/>
          </p:nvSpPr>
          <p:spPr>
            <a:xfrm>
              <a:off x="95548" y="284648"/>
              <a:ext cx="12215563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Help us understand what You are saying today.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3FAFB9-1E57-4781-9ECE-EFF5E4D732F9}"/>
              </a:ext>
            </a:extLst>
          </p:cNvPr>
          <p:cNvSpPr txBox="1"/>
          <p:nvPr/>
        </p:nvSpPr>
        <p:spPr>
          <a:xfrm>
            <a:off x="2576381" y="4064963"/>
            <a:ext cx="892968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put Your teachings in our lives.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8710A6-DE67-4E37-A3CE-BA3298BD286D}"/>
              </a:ext>
            </a:extLst>
          </p:cNvPr>
          <p:cNvSpPr txBox="1"/>
          <p:nvPr/>
        </p:nvSpPr>
        <p:spPr>
          <a:xfrm>
            <a:off x="2518712" y="4587435"/>
            <a:ext cx="907021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keep listening and talking to You.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1665190-E2FD-438A-AA04-4C04EC026F6F}"/>
              </a:ext>
            </a:extLst>
          </p:cNvPr>
          <p:cNvGrpSpPr/>
          <p:nvPr/>
        </p:nvGrpSpPr>
        <p:grpSpPr>
          <a:xfrm>
            <a:off x="2895336" y="5428359"/>
            <a:ext cx="2936669" cy="694728"/>
            <a:chOff x="130527" y="202019"/>
            <a:chExt cx="11930949" cy="1855887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5DBD85DF-B43F-41FB-933A-3067711CAD22}"/>
                </a:ext>
              </a:extLst>
            </p:cNvPr>
            <p:cNvSpPr/>
            <p:nvPr/>
          </p:nvSpPr>
          <p:spPr>
            <a:xfrm>
              <a:off x="130527" y="202019"/>
              <a:ext cx="11930949" cy="1855887"/>
            </a:xfrm>
            <a:prstGeom prst="wedgeRoundRectCallout">
              <a:avLst>
                <a:gd name="adj1" fmla="val -92512"/>
                <a:gd name="adj2" fmla="val -32646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445C4F-1EA0-4FAD-9A65-9FF2E0DB836E}"/>
                </a:ext>
              </a:extLst>
            </p:cNvPr>
            <p:cNvSpPr txBox="1"/>
            <p:nvPr/>
          </p:nvSpPr>
          <p:spPr>
            <a:xfrm>
              <a:off x="201630" y="285233"/>
              <a:ext cx="11821891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AMEN!</a:t>
              </a:r>
            </a:p>
          </p:txBody>
        </p:sp>
      </p:grpSp>
      <p:sp>
        <p:nvSpPr>
          <p:cNvPr id="16" name="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F8189F51-F583-4D17-AF37-F8E287A4AA2E}"/>
              </a:ext>
            </a:extLst>
          </p:cNvPr>
          <p:cNvSpPr/>
          <p:nvPr/>
        </p:nvSpPr>
        <p:spPr>
          <a:xfrm>
            <a:off x="-633348" y="-309610"/>
            <a:ext cx="13458695" cy="7650257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7FF0D1-F0F6-464E-9B85-34A926A69FA3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95D5AA38-3FE9-473C-9FE6-A82916D99D50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C869BD-2ADE-4687-86FE-31570845FDD3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65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DD566F-FBFC-4919-911F-E4F18DA92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734A190-10E5-4EB0-9B44-06F58F87FCB4}"/>
              </a:ext>
            </a:extLst>
          </p:cNvPr>
          <p:cNvGrpSpPr/>
          <p:nvPr/>
        </p:nvGrpSpPr>
        <p:grpSpPr>
          <a:xfrm>
            <a:off x="280456" y="326634"/>
            <a:ext cx="11303817" cy="1894051"/>
            <a:chOff x="130527" y="202020"/>
            <a:chExt cx="9950652" cy="154366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ADAD46AB-956B-43C5-87E7-519870B3CF50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38359"/>
                <a:gd name="adj2" fmla="val 11862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6A56A5-A170-4C9D-A241-4F018F3D32EE}"/>
                </a:ext>
              </a:extLst>
            </p:cNvPr>
            <p:cNvSpPr txBox="1"/>
            <p:nvPr/>
          </p:nvSpPr>
          <p:spPr>
            <a:xfrm>
              <a:off x="210705" y="286877"/>
              <a:ext cx="9870474" cy="6305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Today we are looking at Jesus’ words in Luke 6 verse 27.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6A3BF76-9E52-4C86-BA7E-CA471A675E0D}"/>
              </a:ext>
            </a:extLst>
          </p:cNvPr>
          <p:cNvSpPr txBox="1"/>
          <p:nvPr/>
        </p:nvSpPr>
        <p:spPr>
          <a:xfrm>
            <a:off x="323002" y="982774"/>
            <a:ext cx="1112112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baseline="30000" dirty="0"/>
              <a:t> </a:t>
            </a: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“I say to you who are listening to me, love your enemies.</a:t>
            </a:r>
            <a:endParaRPr lang="en-US" sz="31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15B302-8E8E-44BD-B785-F02C57963E5A}"/>
              </a:ext>
            </a:extLst>
          </p:cNvPr>
          <p:cNvSpPr txBox="1"/>
          <p:nvPr/>
        </p:nvSpPr>
        <p:spPr>
          <a:xfrm>
            <a:off x="2255847" y="1493601"/>
            <a:ext cx="7255435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Do good to those who hate you.” </a:t>
            </a:r>
            <a:endParaRPr lang="en-US" sz="31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A30088-9F57-4AB2-9614-F6D8E4943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084" y="2021772"/>
            <a:ext cx="2286646" cy="425202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3108184-1F2F-4C86-86D0-9CCAAFE88257}"/>
              </a:ext>
            </a:extLst>
          </p:cNvPr>
          <p:cNvGrpSpPr/>
          <p:nvPr/>
        </p:nvGrpSpPr>
        <p:grpSpPr>
          <a:xfrm>
            <a:off x="2483365" y="3549555"/>
            <a:ext cx="5445430" cy="1894051"/>
            <a:chOff x="130527" y="202020"/>
            <a:chExt cx="9950652" cy="1543666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B109A9E-3FCC-4D6B-92D8-0D67279ED490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67159"/>
                <a:gd name="adj2" fmla="val -5191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3DA623-6784-4F2E-A279-F7D28F84B105}"/>
                </a:ext>
              </a:extLst>
            </p:cNvPr>
            <p:cNvSpPr txBox="1"/>
            <p:nvPr/>
          </p:nvSpPr>
          <p:spPr>
            <a:xfrm>
              <a:off x="210706" y="286877"/>
              <a:ext cx="9870473" cy="8881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For Jewish people, this was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0009C71-9356-4EEC-A371-959508E6E592}"/>
              </a:ext>
            </a:extLst>
          </p:cNvPr>
          <p:cNvSpPr txBox="1"/>
          <p:nvPr/>
        </p:nvSpPr>
        <p:spPr>
          <a:xfrm>
            <a:off x="3325107" y="4163364"/>
            <a:ext cx="3873318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their enemy!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189747-CDC7-499D-BAD2-FB68178E31B6}"/>
              </a:ext>
            </a:extLst>
          </p:cNvPr>
          <p:cNvSpPr txBox="1"/>
          <p:nvPr/>
        </p:nvSpPr>
        <p:spPr>
          <a:xfrm>
            <a:off x="3247482" y="4672561"/>
            <a:ext cx="3873318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THE ROMANS!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E6EB79EA-9249-4789-A912-2FF48B002896}"/>
              </a:ext>
            </a:extLst>
          </p:cNvPr>
          <p:cNvSpPr/>
          <p:nvPr/>
        </p:nvSpPr>
        <p:spPr>
          <a:xfrm>
            <a:off x="-665847" y="-303308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36A0E2-77CC-472C-9064-78BC562F3880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56497C15-D1AE-4963-9F1C-77B84344C5FC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28CB2B-9C44-4238-B54D-358C48EACDFF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773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91667E-6 -1.11111E-6 L -0.38619 0.00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2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4AF68B1-39F1-4C44-85DA-C91577CEE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47" y="2037350"/>
            <a:ext cx="2286646" cy="4252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DD566F-FBFC-4919-911F-E4F18DA92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734A190-10E5-4EB0-9B44-06F58F87FCB4}"/>
              </a:ext>
            </a:extLst>
          </p:cNvPr>
          <p:cNvGrpSpPr/>
          <p:nvPr/>
        </p:nvGrpSpPr>
        <p:grpSpPr>
          <a:xfrm>
            <a:off x="280456" y="326634"/>
            <a:ext cx="11303817" cy="1894051"/>
            <a:chOff x="130527" y="202020"/>
            <a:chExt cx="9950652" cy="154366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ADAD46AB-956B-43C5-87E7-519870B3CF50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38359"/>
                <a:gd name="adj2" fmla="val 11862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6A56A5-A170-4C9D-A241-4F018F3D32EE}"/>
                </a:ext>
              </a:extLst>
            </p:cNvPr>
            <p:cNvSpPr txBox="1"/>
            <p:nvPr/>
          </p:nvSpPr>
          <p:spPr>
            <a:xfrm>
              <a:off x="210705" y="286877"/>
              <a:ext cx="9870474" cy="4701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We are doing things a little differently today.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6A3BF76-9E52-4C86-BA7E-CA471A675E0D}"/>
              </a:ext>
            </a:extLst>
          </p:cNvPr>
          <p:cNvSpPr txBox="1"/>
          <p:nvPr/>
        </p:nvSpPr>
        <p:spPr>
          <a:xfrm>
            <a:off x="323002" y="982774"/>
            <a:ext cx="1112112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baseline="30000" dirty="0"/>
              <a:t> </a:t>
            </a:r>
            <a:r>
              <a:rPr lang="en-US" sz="3200" dirty="0">
                <a:latin typeface="Comic Sans MS" panose="030F0702030302020204" pitchFamily="66" charset="0"/>
              </a:rPr>
              <a:t>I am going to put some links up for you to choose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15B302-8E8E-44BD-B785-F02C57963E5A}"/>
              </a:ext>
            </a:extLst>
          </p:cNvPr>
          <p:cNvSpPr txBox="1"/>
          <p:nvPr/>
        </p:nvSpPr>
        <p:spPr>
          <a:xfrm>
            <a:off x="2255847" y="1493601"/>
            <a:ext cx="7255435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which things you want to do today.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108184-1F2F-4C86-86D0-9CCAAFE88257}"/>
              </a:ext>
            </a:extLst>
          </p:cNvPr>
          <p:cNvGrpSpPr/>
          <p:nvPr/>
        </p:nvGrpSpPr>
        <p:grpSpPr>
          <a:xfrm>
            <a:off x="2483365" y="3549555"/>
            <a:ext cx="7727436" cy="1894051"/>
            <a:chOff x="130527" y="202020"/>
            <a:chExt cx="9950652" cy="1543666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B109A9E-3FCC-4D6B-92D8-0D67279ED490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60946"/>
                <a:gd name="adj2" fmla="val -4989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3DA623-6784-4F2E-A279-F7D28F84B105}"/>
                </a:ext>
              </a:extLst>
            </p:cNvPr>
            <p:cNvSpPr txBox="1"/>
            <p:nvPr/>
          </p:nvSpPr>
          <p:spPr>
            <a:xfrm>
              <a:off x="210705" y="286877"/>
              <a:ext cx="9870474" cy="4701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When you click on a link,  you will be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0009C71-9356-4EEC-A371-959508E6E592}"/>
              </a:ext>
            </a:extLst>
          </p:cNvPr>
          <p:cNvSpPr txBox="1"/>
          <p:nvPr/>
        </p:nvSpPr>
        <p:spPr>
          <a:xfrm>
            <a:off x="2794220" y="4163364"/>
            <a:ext cx="6889235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taken to a new page, but you can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9613DE-57DA-405B-BE9C-7988ED7698FF}"/>
              </a:ext>
            </a:extLst>
          </p:cNvPr>
          <p:cNvSpPr txBox="1"/>
          <p:nvPr/>
        </p:nvSpPr>
        <p:spPr>
          <a:xfrm>
            <a:off x="2794220" y="4688163"/>
            <a:ext cx="6889235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come back whenever you want to.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E6EB79EA-9249-4789-A912-2FF48B002896}"/>
              </a:ext>
            </a:extLst>
          </p:cNvPr>
          <p:cNvSpPr/>
          <p:nvPr/>
        </p:nvSpPr>
        <p:spPr>
          <a:xfrm>
            <a:off x="-798932" y="-303308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36A0E2-77CC-472C-9064-78BC562F3880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56497C15-D1AE-4963-9F1C-77B84344C5FC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28CB2B-9C44-4238-B54D-358C48EACDFF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92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54167E-6 -4.44444E-6 L 0.36797 0.0002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DD566F-FBFC-4919-911F-E4F18DA92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734A190-10E5-4EB0-9B44-06F58F87FCB4}"/>
              </a:ext>
            </a:extLst>
          </p:cNvPr>
          <p:cNvGrpSpPr/>
          <p:nvPr/>
        </p:nvGrpSpPr>
        <p:grpSpPr>
          <a:xfrm>
            <a:off x="280457" y="326635"/>
            <a:ext cx="4520143" cy="797316"/>
            <a:chOff x="130527" y="202020"/>
            <a:chExt cx="9950652" cy="154366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ADAD46AB-956B-43C5-87E7-519870B3CF50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20090"/>
                <a:gd name="adj2" fmla="val 35516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6A56A5-A170-4C9D-A241-4F018F3D32EE}"/>
                </a:ext>
              </a:extLst>
            </p:cNvPr>
            <p:cNvSpPr txBox="1"/>
            <p:nvPr/>
          </p:nvSpPr>
          <p:spPr>
            <a:xfrm>
              <a:off x="210705" y="286877"/>
              <a:ext cx="9870474" cy="4701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So here are the links.</a:t>
              </a:r>
            </a:p>
          </p:txBody>
        </p:sp>
      </p:grp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E6EB79EA-9249-4789-A912-2FF48B002896}"/>
              </a:ext>
            </a:extLst>
          </p:cNvPr>
          <p:cNvSpPr/>
          <p:nvPr/>
        </p:nvSpPr>
        <p:spPr>
          <a:xfrm>
            <a:off x="-244849" y="-594344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 descr="Shape&#10;&#10;Description automatically generated with medium confidence">
            <a:hlinkClick r:id="rId4"/>
            <a:extLst>
              <a:ext uri="{FF2B5EF4-FFF2-40B4-BE49-F238E27FC236}">
                <a16:creationId xmlns:a16="http://schemas.microsoft.com/office/drawing/2014/main" id="{AC17DA92-44AB-4C94-9A78-E6B1A1D5B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069" y="2419350"/>
            <a:ext cx="3359722" cy="3843319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56711125-702A-4D3C-B4B9-371C08544D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620" y="2933700"/>
            <a:ext cx="2172122" cy="3340100"/>
          </a:xfrm>
          <a:prstGeom prst="rect">
            <a:avLst/>
          </a:prstGeom>
        </p:spPr>
      </p:pic>
      <p:pic>
        <p:nvPicPr>
          <p:cNvPr id="26" name="Picture 25" descr="A cartoon of a person holding a calculator&#10;&#10;Description automatically generated with low confidence">
            <a:hlinkClick r:id="rId8" action="ppaction://hlinksldjump"/>
            <a:extLst>
              <a:ext uri="{FF2B5EF4-FFF2-40B4-BE49-F238E27FC236}">
                <a16:creationId xmlns:a16="http://schemas.microsoft.com/office/drawing/2014/main" id="{35C38A94-1B9E-455E-8A3D-5F15EFB2E1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921" y="2764406"/>
            <a:ext cx="2739102" cy="3509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736A0E2-77CC-472C-9064-78BC562F3880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56497C15-D1AE-4963-9F1C-77B84344C5FC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28CB2B-9C44-4238-B54D-358C48EACDFF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509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79167E-6 3.7037E-6 L -0.84701 3.7037E-6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61146 0.00231 " pathEditMode="relative" rAng="0" ptsTypes="AA">
                                      <p:cBhvr>
                                        <p:cTn id="13" dur="3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7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25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38307 0.00324 " pathEditMode="relative" rAng="0" ptsTypes="AA">
                                      <p:cBhvr>
                                        <p:cTn id="1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5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E6EB79EA-9249-4789-A912-2FF48B002896}"/>
              </a:ext>
            </a:extLst>
          </p:cNvPr>
          <p:cNvSpPr/>
          <p:nvPr/>
        </p:nvSpPr>
        <p:spPr>
          <a:xfrm>
            <a:off x="0" y="7869211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F3B541C0-9CF0-4654-8ED7-F4671EF08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348" y="2728304"/>
            <a:ext cx="1926321" cy="354330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4450937-B5EB-4237-8CDE-F707D4987826}"/>
              </a:ext>
            </a:extLst>
          </p:cNvPr>
          <p:cNvGrpSpPr/>
          <p:nvPr/>
        </p:nvGrpSpPr>
        <p:grpSpPr>
          <a:xfrm>
            <a:off x="5133974" y="-37790"/>
            <a:ext cx="5194219" cy="2080232"/>
            <a:chOff x="8139036" y="3605994"/>
            <a:chExt cx="4483707" cy="1694399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0D703940-1F31-4032-89FD-85C3221AABCB}"/>
                </a:ext>
              </a:extLst>
            </p:cNvPr>
            <p:cNvSpPr/>
            <p:nvPr/>
          </p:nvSpPr>
          <p:spPr>
            <a:xfrm>
              <a:off x="8139036" y="3605994"/>
              <a:ext cx="4483707" cy="1694399"/>
            </a:xfrm>
            <a:prstGeom prst="wedgeRoundRectCallout">
              <a:avLst>
                <a:gd name="adj1" fmla="val 40434"/>
                <a:gd name="adj2" fmla="val 11584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900B46-4AA8-45D2-92C4-9C4EDC72D4AA}"/>
                </a:ext>
              </a:extLst>
            </p:cNvPr>
            <p:cNvSpPr txBox="1"/>
            <p:nvPr/>
          </p:nvSpPr>
          <p:spPr>
            <a:xfrm>
              <a:off x="8139036" y="3668371"/>
              <a:ext cx="4483707" cy="4725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We also have these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37C4112-E7C7-4D70-9015-111176EC520F}"/>
              </a:ext>
            </a:extLst>
          </p:cNvPr>
          <p:cNvSpPr txBox="1"/>
          <p:nvPr/>
        </p:nvSpPr>
        <p:spPr>
          <a:xfrm>
            <a:off x="5296341" y="500299"/>
            <a:ext cx="486852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activities for you today.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4AF572-07B6-42E7-A7DA-A0AAE5D980CA}"/>
              </a:ext>
            </a:extLst>
          </p:cNvPr>
          <p:cNvSpPr txBox="1"/>
          <p:nvPr/>
        </p:nvSpPr>
        <p:spPr>
          <a:xfrm>
            <a:off x="5530182" y="961807"/>
            <a:ext cx="440180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find them 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A9D150-C681-4DE7-B7ED-7F96035CE138}"/>
              </a:ext>
            </a:extLst>
          </p:cNvPr>
          <p:cNvSpPr txBox="1"/>
          <p:nvPr/>
        </p:nvSpPr>
        <p:spPr>
          <a:xfrm>
            <a:off x="5530181" y="1462346"/>
            <a:ext cx="440180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the church website.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B9996D-1112-402C-9795-7D14370342CA}"/>
              </a:ext>
            </a:extLst>
          </p:cNvPr>
          <p:cNvSpPr txBox="1"/>
          <p:nvPr/>
        </p:nvSpPr>
        <p:spPr>
          <a:xfrm>
            <a:off x="687410" y="1297850"/>
            <a:ext cx="4644667" cy="518135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Wordsearch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Colouring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Maze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Dice Craft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Word Puzzle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Memory verse code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Reflection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  <a:extLst>
              <a:ext uri="{FF2B5EF4-FFF2-40B4-BE49-F238E27FC236}">
                <a16:creationId xmlns:a16="http://schemas.microsoft.com/office/drawing/2014/main" id="{ADB9D931-1822-4B07-A268-C7244BB70526}"/>
              </a:ext>
            </a:extLst>
          </p:cNvPr>
          <p:cNvSpPr/>
          <p:nvPr/>
        </p:nvSpPr>
        <p:spPr>
          <a:xfrm>
            <a:off x="-665847" y="-306888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36A0E2-77CC-472C-9064-78BC562F3880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56497C15-D1AE-4963-9F1C-77B84344C5FC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28CB2B-9C44-4238-B54D-358C48EACDFF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63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022E-16 L -0.3858 -0.0189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97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2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2A719EF-B87D-429B-BD22-DBC3EF8A2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348" y="2919357"/>
            <a:ext cx="1822455" cy="3352254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FF8E6FCB-0B54-49A3-ADDB-3F7B5DA94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99" y="2851306"/>
            <a:ext cx="1957146" cy="35532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6EC9BA2-FF05-4C23-AEC6-591660EB2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095" y="2982036"/>
            <a:ext cx="1836415" cy="33576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7491C7-CE9F-423F-B6E9-33AAECAF88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4748" y="2580417"/>
            <a:ext cx="1921428" cy="3406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DD566F-FBFC-4919-911F-E4F18DA921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5282FC3-5B30-41C1-A7C1-E1AD80C5C945}"/>
              </a:ext>
            </a:extLst>
          </p:cNvPr>
          <p:cNvGrpSpPr/>
          <p:nvPr/>
        </p:nvGrpSpPr>
        <p:grpSpPr>
          <a:xfrm>
            <a:off x="139908" y="164084"/>
            <a:ext cx="11714047" cy="1840096"/>
            <a:chOff x="19404" y="42300"/>
            <a:chExt cx="10016685" cy="1855887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4A944119-4A0E-43A6-AA8B-83C442268BC5}"/>
                </a:ext>
              </a:extLst>
            </p:cNvPr>
            <p:cNvSpPr/>
            <p:nvPr/>
          </p:nvSpPr>
          <p:spPr>
            <a:xfrm>
              <a:off x="19404" y="42300"/>
              <a:ext cx="9870475" cy="1855887"/>
            </a:xfrm>
            <a:prstGeom prst="wedgeRoundRectCallout">
              <a:avLst>
                <a:gd name="adj1" fmla="val -37228"/>
                <a:gd name="adj2" fmla="val 13247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EADEAA-5C3B-4F62-AFD3-5B6335B29982}"/>
                </a:ext>
              </a:extLst>
            </p:cNvPr>
            <p:cNvSpPr txBox="1"/>
            <p:nvPr/>
          </p:nvSpPr>
          <p:spPr>
            <a:xfrm>
              <a:off x="44749" y="186360"/>
              <a:ext cx="9991340" cy="581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Dear God, thank You that Your teaching is important today. 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49306B0-69F7-456D-B134-5DC645F966C8}"/>
              </a:ext>
            </a:extLst>
          </p:cNvPr>
          <p:cNvSpPr txBox="1"/>
          <p:nvPr/>
        </p:nvSpPr>
        <p:spPr>
          <a:xfrm>
            <a:off x="154728" y="883743"/>
            <a:ext cx="1142954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 know everything that happens to us.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472E24-5DD9-4481-A66E-353BA9D24F06}"/>
              </a:ext>
            </a:extLst>
          </p:cNvPr>
          <p:cNvSpPr txBox="1"/>
          <p:nvPr/>
        </p:nvSpPr>
        <p:spPr>
          <a:xfrm>
            <a:off x="2421787" y="1392301"/>
            <a:ext cx="734842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Jesus died for us .</a:t>
            </a:r>
          </a:p>
        </p:txBody>
      </p:sp>
      <p:pic>
        <p:nvPicPr>
          <p:cNvPr id="28" name="Picture 2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ACE5AB-4BF0-4C0E-BECA-C70B8EDCB1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585" y="2681074"/>
            <a:ext cx="2071985" cy="362765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CF4033D-B0C3-4A4E-9D2E-DF31F16A012F}"/>
              </a:ext>
            </a:extLst>
          </p:cNvPr>
          <p:cNvGrpSpPr/>
          <p:nvPr/>
        </p:nvGrpSpPr>
        <p:grpSpPr>
          <a:xfrm>
            <a:off x="2537228" y="3341066"/>
            <a:ext cx="7089955" cy="2139088"/>
            <a:chOff x="19404" y="42300"/>
            <a:chExt cx="9870475" cy="1855887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F46542CE-026C-429A-B6F0-4AD61DCEEC3A}"/>
                </a:ext>
              </a:extLst>
            </p:cNvPr>
            <p:cNvSpPr/>
            <p:nvPr/>
          </p:nvSpPr>
          <p:spPr>
            <a:xfrm>
              <a:off x="19404" y="42300"/>
              <a:ext cx="9870475" cy="1855887"/>
            </a:xfrm>
            <a:prstGeom prst="wedgeRoundRectCallout">
              <a:avLst>
                <a:gd name="adj1" fmla="val -62585"/>
                <a:gd name="adj2" fmla="val -4140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1827C99-A265-4F4D-BB6D-870D42AE2553}"/>
                </a:ext>
              </a:extLst>
            </p:cNvPr>
            <p:cNvSpPr txBox="1"/>
            <p:nvPr/>
          </p:nvSpPr>
          <p:spPr>
            <a:xfrm>
              <a:off x="190369" y="129909"/>
              <a:ext cx="9528542" cy="581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Help us to follow your example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9F01F63-D18B-4373-8C94-3B13154406CA}"/>
              </a:ext>
            </a:extLst>
          </p:cNvPr>
          <p:cNvSpPr txBox="1"/>
          <p:nvPr/>
        </p:nvSpPr>
        <p:spPr>
          <a:xfrm>
            <a:off x="3065942" y="3946590"/>
            <a:ext cx="617867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and love our enemies.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3FEE56-7C1B-41D8-91DD-0AB0A7C694D2}"/>
              </a:ext>
            </a:extLst>
          </p:cNvPr>
          <p:cNvSpPr txBox="1"/>
          <p:nvPr/>
        </p:nvSpPr>
        <p:spPr>
          <a:xfrm>
            <a:off x="2732246" y="4401453"/>
            <a:ext cx="669992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be kind to everyone and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46A9DA-0C75-4B79-84E1-74A8FCAEAC42}"/>
              </a:ext>
            </a:extLst>
          </p:cNvPr>
          <p:cNvSpPr txBox="1"/>
          <p:nvPr/>
        </p:nvSpPr>
        <p:spPr>
          <a:xfrm>
            <a:off x="3073900" y="4852943"/>
            <a:ext cx="617867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show how much you love them.</a:t>
            </a:r>
          </a:p>
        </p:txBody>
      </p:sp>
      <p:sp>
        <p:nvSpPr>
          <p:cNvPr id="10" name="Rectangle 9">
            <a:hlinkClick r:id="rId9" action="ppaction://hlinksldjump"/>
            <a:extLst>
              <a:ext uri="{FF2B5EF4-FFF2-40B4-BE49-F238E27FC236}">
                <a16:creationId xmlns:a16="http://schemas.microsoft.com/office/drawing/2014/main" id="{E6EB79EA-9249-4789-A912-2FF48B002896}"/>
              </a:ext>
            </a:extLst>
          </p:cNvPr>
          <p:cNvSpPr/>
          <p:nvPr/>
        </p:nvSpPr>
        <p:spPr>
          <a:xfrm>
            <a:off x="-583520" y="-410819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36A0E2-77CC-472C-9064-78BC562F3880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56497C15-D1AE-4963-9F1C-77B84344C5FC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28CB2B-9C44-4238-B54D-358C48EACDFF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1088090-2F9A-4B94-8C12-1F8A0BE17847}"/>
              </a:ext>
            </a:extLst>
          </p:cNvPr>
          <p:cNvGrpSpPr/>
          <p:nvPr/>
        </p:nvGrpSpPr>
        <p:grpSpPr>
          <a:xfrm>
            <a:off x="4693786" y="5709857"/>
            <a:ext cx="3116802" cy="619046"/>
            <a:chOff x="19404" y="42300"/>
            <a:chExt cx="9870475" cy="1855887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7E7741AB-DC30-413F-A0D4-CF9E0BE31F3D}"/>
                </a:ext>
              </a:extLst>
            </p:cNvPr>
            <p:cNvSpPr/>
            <p:nvPr/>
          </p:nvSpPr>
          <p:spPr>
            <a:xfrm>
              <a:off x="19404" y="42300"/>
              <a:ext cx="9870475" cy="1855887"/>
            </a:xfrm>
            <a:prstGeom prst="wedgeRoundRectCallout">
              <a:avLst>
                <a:gd name="adj1" fmla="val -147848"/>
                <a:gd name="adj2" fmla="val -40145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8BCE92F-789D-4848-9236-F6A5E1891104}"/>
                </a:ext>
              </a:extLst>
            </p:cNvPr>
            <p:cNvSpPr txBox="1"/>
            <p:nvPr/>
          </p:nvSpPr>
          <p:spPr>
            <a:xfrm>
              <a:off x="190369" y="129910"/>
              <a:ext cx="9528542" cy="17293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AMEN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613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0.02014 L 0.17734 0.0138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17591 0.02037 " pathEditMode="relative" rAng="0" ptsTypes="AA">
                                      <p:cBhvr>
                                        <p:cTn id="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10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38581 -0.01898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97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71 -0.00208 L -0.20729 -0.0020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28059 0.01782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3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F6DCF0FE-6CF7-45F8-9480-FC8519B14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54" y="2805706"/>
            <a:ext cx="1926423" cy="32362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5BFC8C0-FA07-4C2C-A5AB-68E0737E9B75}"/>
              </a:ext>
            </a:extLst>
          </p:cNvPr>
          <p:cNvGrpSpPr/>
          <p:nvPr/>
        </p:nvGrpSpPr>
        <p:grpSpPr>
          <a:xfrm>
            <a:off x="760164" y="126770"/>
            <a:ext cx="4401848" cy="2202501"/>
            <a:chOff x="760164" y="126770"/>
            <a:chExt cx="4401848" cy="2202501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D4AC0515-B1EF-464B-B1D0-69164F5FCC36}"/>
                </a:ext>
              </a:extLst>
            </p:cNvPr>
            <p:cNvSpPr/>
            <p:nvPr/>
          </p:nvSpPr>
          <p:spPr>
            <a:xfrm>
              <a:off x="911642" y="126770"/>
              <a:ext cx="4098892" cy="2202501"/>
            </a:xfrm>
            <a:prstGeom prst="wedgeRoundRectCallout">
              <a:avLst>
                <a:gd name="adj1" fmla="val -15721"/>
                <a:gd name="adj2" fmla="val 103152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A073E9-8319-4620-B979-4F03BE6BED26}"/>
                </a:ext>
              </a:extLst>
            </p:cNvPr>
            <p:cNvSpPr txBox="1"/>
            <p:nvPr/>
          </p:nvSpPr>
          <p:spPr>
            <a:xfrm>
              <a:off x="760164" y="140464"/>
              <a:ext cx="440184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Can you learn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C043498-2E9B-4F1B-8D52-6E0362ECB35F}"/>
              </a:ext>
            </a:extLst>
          </p:cNvPr>
          <p:cNvGrpSpPr/>
          <p:nvPr/>
        </p:nvGrpSpPr>
        <p:grpSpPr>
          <a:xfrm>
            <a:off x="4098970" y="679073"/>
            <a:ext cx="7332866" cy="5156423"/>
            <a:chOff x="4098970" y="679073"/>
            <a:chExt cx="7332866" cy="51564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BC19306-949C-424B-B28E-39E15F514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8970" y="679073"/>
              <a:ext cx="7332866" cy="515642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9E9301-D811-40D7-A6AE-6C4CE070C549}"/>
                </a:ext>
              </a:extLst>
            </p:cNvPr>
            <p:cNvSpPr/>
            <p:nvPr/>
          </p:nvSpPr>
          <p:spPr>
            <a:xfrm rot="258286">
              <a:off x="5504748" y="1194859"/>
              <a:ext cx="4728863" cy="3632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ts val="4000"/>
                </a:lnSpc>
              </a:pPr>
              <a:r>
                <a:rPr lang="en-US" sz="2800" b="0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     </a:t>
              </a:r>
              <a:r>
                <a:rPr lang="en-US" sz="2800" dirty="0">
                  <a:solidFill>
                    <a:srgbClr val="0000FF"/>
                  </a:solidFill>
                </a:rPr>
                <a:t>Love your enemies. Do   </a:t>
              </a:r>
            </a:p>
            <a:p>
              <a:pPr algn="l">
                <a:lnSpc>
                  <a:spcPts val="4000"/>
                </a:lnSpc>
              </a:pPr>
              <a:r>
                <a:rPr lang="en-US" sz="2800" dirty="0">
                  <a:solidFill>
                    <a:srgbClr val="0000FF"/>
                  </a:solidFill>
                </a:rPr>
                <a:t>      good to those who hate </a:t>
              </a:r>
            </a:p>
            <a:p>
              <a:pPr algn="l">
                <a:lnSpc>
                  <a:spcPts val="4000"/>
                </a:lnSpc>
              </a:pPr>
              <a:r>
                <a:rPr lang="en-US" sz="2800" dirty="0">
                  <a:solidFill>
                    <a:srgbClr val="0000FF"/>
                  </a:solidFill>
                </a:rPr>
                <a:t>      you. Ask God to bless </a:t>
              </a:r>
            </a:p>
            <a:p>
              <a:pPr algn="l">
                <a:lnSpc>
                  <a:spcPts val="4000"/>
                </a:lnSpc>
              </a:pPr>
              <a:r>
                <a:rPr lang="en-US" sz="2800" dirty="0">
                  <a:solidFill>
                    <a:srgbClr val="0000FF"/>
                  </a:solidFill>
                </a:rPr>
                <a:t>        those who say bad things </a:t>
              </a:r>
            </a:p>
            <a:p>
              <a:pPr algn="l">
                <a:lnSpc>
                  <a:spcPts val="4000"/>
                </a:lnSpc>
              </a:pPr>
              <a:r>
                <a:rPr lang="en-US" sz="2800" dirty="0">
                  <a:solidFill>
                    <a:srgbClr val="0000FF"/>
                  </a:solidFill>
                </a:rPr>
                <a:t>          to you. Pray for those </a:t>
              </a:r>
            </a:p>
            <a:p>
              <a:pPr algn="l">
                <a:lnSpc>
                  <a:spcPts val="4000"/>
                </a:lnSpc>
              </a:pPr>
              <a:r>
                <a:rPr lang="en-US" sz="2800" dirty="0">
                  <a:solidFill>
                    <a:srgbClr val="0000FF"/>
                  </a:solidFill>
                </a:rPr>
                <a:t>            who are cruel to you. </a:t>
              </a:r>
              <a:r>
                <a:rPr lang="en-US" sz="28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      </a:t>
              </a:r>
            </a:p>
            <a:p>
              <a:pPr algn="l">
                <a:lnSpc>
                  <a:spcPts val="4000"/>
                </a:lnSpc>
              </a:pPr>
              <a:r>
                <a:rPr lang="en-US" sz="24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          Luke 6 v27-28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E6727CF-454A-4005-BCB3-589CB4C6C40C}"/>
              </a:ext>
            </a:extLst>
          </p:cNvPr>
          <p:cNvSpPr txBox="1"/>
          <p:nvPr/>
        </p:nvSpPr>
        <p:spPr>
          <a:xfrm>
            <a:off x="1256116" y="1217682"/>
            <a:ext cx="340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Tell your mum or dad if you can.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3651D492-C39B-437F-877F-E20BB1F685DA}"/>
              </a:ext>
            </a:extLst>
          </p:cNvPr>
          <p:cNvSpPr/>
          <p:nvPr/>
        </p:nvSpPr>
        <p:spPr>
          <a:xfrm>
            <a:off x="-249410" y="-733691"/>
            <a:ext cx="13545844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82D618-7F58-42D7-BCFE-757B369DF545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77E8D207-DC71-4E99-9665-8C77A72AF35A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2769AD-031C-4E7B-9070-B00B127DE215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084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0551243-4092-4A69-85B7-1E140F20C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2" y="2345352"/>
            <a:ext cx="1921429" cy="3207234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67C843C-1DFC-4B5E-A08C-B97D2209E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8" y="2239980"/>
            <a:ext cx="1921429" cy="328084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7BE09B4A-9A2E-4983-8BD5-BEEDB0031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6" y="2308549"/>
            <a:ext cx="1883539" cy="32072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D3659075-DB97-49A7-899D-09D9E5A8BD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8" y="2239980"/>
            <a:ext cx="1934730" cy="3303552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7B243F3A-5285-4ADF-8EEE-0F58C05AA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26" y="2277925"/>
            <a:ext cx="1926423" cy="3236211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E5BF7713-F5DF-4661-B6A0-A2B62AF6FA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32" y="2195000"/>
            <a:ext cx="1921429" cy="3344374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860D273B-1351-4B5B-AAE9-FCCA85141E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64" y="2038558"/>
            <a:ext cx="1918601" cy="3468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A5102A-906D-4A51-9EEA-43CD81E8E5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359986"/>
            <a:ext cx="1942401" cy="318491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4199DC-196C-49A7-A078-0A7F5EC739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14" y="2332140"/>
            <a:ext cx="1909872" cy="32072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DBF495-430C-4BFE-AF57-DEB8A4E8EE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8" y="2277303"/>
            <a:ext cx="1921428" cy="3262071"/>
          </a:xfrm>
          <a:prstGeom prst="rect">
            <a:avLst/>
          </a:prstGeom>
        </p:spPr>
      </p:pic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186BE5F2-F713-4B63-B741-F94EF8B41B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52" y="2258535"/>
            <a:ext cx="1934730" cy="328083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0EE5618-9A34-48A2-871E-3305D65AA7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208213"/>
            <a:ext cx="1962265" cy="3322638"/>
          </a:xfrm>
          <a:prstGeom prst="rect">
            <a:avLst/>
          </a:prstGeom>
        </p:spPr>
      </p:pic>
      <p:pic>
        <p:nvPicPr>
          <p:cNvPr id="14" name="Picture 13" descr="A picture containing toy, lamp, phone, table&#10;&#10;Description automatically generated">
            <a:extLst>
              <a:ext uri="{FF2B5EF4-FFF2-40B4-BE49-F238E27FC236}">
                <a16:creationId xmlns:a16="http://schemas.microsoft.com/office/drawing/2014/main" id="{8A4C2A7F-6579-464A-A38B-71196C1410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4" y="2053478"/>
            <a:ext cx="1921429" cy="3473871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7BAFBDA4-31C8-4A9C-8122-5F379AB512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94" y="2239980"/>
            <a:ext cx="1921428" cy="32808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5822FF-5235-4BE9-88FB-E0FC50462A83}"/>
              </a:ext>
            </a:extLst>
          </p:cNvPr>
          <p:cNvSpPr txBox="1"/>
          <p:nvPr/>
        </p:nvSpPr>
        <p:spPr>
          <a:xfrm>
            <a:off x="3531363" y="1007793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week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63FEF49-0185-441C-AC43-57F5F4A65B60}"/>
              </a:ext>
            </a:extLst>
          </p:cNvPr>
          <p:cNvSpPr/>
          <p:nvPr/>
        </p:nvSpPr>
        <p:spPr>
          <a:xfrm>
            <a:off x="-386891" y="-561975"/>
            <a:ext cx="13818085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95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16275</TotalTime>
  <Words>411</Words>
  <Application>Microsoft Office PowerPoint</Application>
  <PresentationFormat>Widescreen</PresentationFormat>
  <Paragraphs>71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643</cp:revision>
  <dcterms:created xsi:type="dcterms:W3CDTF">2020-12-17T20:46:52Z</dcterms:created>
  <dcterms:modified xsi:type="dcterms:W3CDTF">2021-05-30T21:46:43Z</dcterms:modified>
</cp:coreProperties>
</file>