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9" r:id="rId3"/>
    <p:sldId id="263" r:id="rId4"/>
    <p:sldId id="256" r:id="rId5"/>
    <p:sldId id="264" r:id="rId6"/>
    <p:sldId id="265" r:id="rId7"/>
    <p:sldId id="266" r:id="rId8"/>
    <p:sldId id="270" r:id="rId9"/>
    <p:sldId id="269" r:id="rId10"/>
    <p:sldId id="267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2" r:id="rId22"/>
    <p:sldId id="281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923" autoAdjust="0"/>
    <p:restoredTop sz="94660" autoAdjust="0"/>
  </p:normalViewPr>
  <p:slideViewPr>
    <p:cSldViewPr snapToGrid="0" showGuides="1">
      <p:cViewPr varScale="1">
        <p:scale>
          <a:sx n="58" d="100"/>
          <a:sy n="58" d="100"/>
        </p:scale>
        <p:origin x="1422" y="108"/>
      </p:cViewPr>
      <p:guideLst>
        <p:guide orient="horz" pos="3840"/>
        <p:guide pos="2183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AEEC-AD16-4078-B85B-B2492E65DC30}" type="datetimeFigureOut">
              <a:rPr lang="en-GB" smtClean="0"/>
              <a:t>17/09/2020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298F-1970-454D-859D-28E6AB5E3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3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1298F-1970-454D-859D-28E6AB5E3B2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00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15-17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17/09/2020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throw into the water to make it clean?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tree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stone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lamb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told Moses to throw a tree into the water.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330763" cy="1337296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next thing that the Israelites complained about?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Food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Clothes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BBE03E28-E3B4-4520-BE77-090674B6F9EE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314137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next thing that the Israelites complained about?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4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Food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Clothes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Israelites said they had more to eat in Egypt and were hungry.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send to the Israelites for food?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Manna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Bread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Fruit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26D4E574-2AC4-437F-A335-F13155D6BE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send to the Israelites for food?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Manna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Bread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Fruit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sent Manna which tasted like honey wafers.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07572" y="4148579"/>
            <a:ext cx="6125045" cy="1615673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to the Manna if the Israelites saved it for the next day?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It went black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It disappeared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It contained maggots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28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Manna contained maggots, but when God told them to collect double it was alright.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A190200-7744-4BC6-8560-8B8F17BFC542}"/>
              </a:ext>
            </a:extLst>
          </p:cNvPr>
          <p:cNvSpPr txBox="1">
            <a:spLocks/>
          </p:cNvSpPr>
          <p:nvPr/>
        </p:nvSpPr>
        <p:spPr>
          <a:xfrm>
            <a:off x="392656" y="4082224"/>
            <a:ext cx="6202334" cy="1689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to the Manna if the Israelites saved it for the next day?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A50B8365-D4C6-49F6-9D87-65200178D171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It went black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8AAB7EA1-CEDE-490F-A86B-33EE9E8760C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It disappeared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AA4479A5-4F8A-4718-BA96-4FEC044801D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It contained maggots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else did God send to the Israelites for food?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Rabbits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Quail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Pigs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 build="p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FFD52AE6-359C-4B39-9DFC-B3AEDFA710E2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Rabbits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521065D7-71F9-4626-9CBC-8C7383EBCB1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Quail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D97586B-B63E-48F2-AC24-86A3217D7C76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Pigs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72215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sent flocks of Quail to the Israelites for food.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AB6DC15-1DB2-4DDC-BFFC-8FB2B574488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else did God send to the Israelites for food?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023359"/>
            <a:ext cx="5819948" cy="1763083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 Israelites grumbled again, what did Moses think they would do to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Leave him in the desert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Throw him in the Red Sea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Kill him with stones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in the Wilderness, which you can find in Exodus 15 - 17.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922EEAB-F3CB-40DA-83C9-975FE1B5A24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Leave him in the desert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795901B1-A16E-4C6D-9C03-FB1FB81CE847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Throw him in the Red Sea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3E568450-6A78-4FDC-B5A9-8E9CB14490A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Kill him with stones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5A2B2CC-F138-4DED-9210-84CF698D1666}"/>
              </a:ext>
            </a:extLst>
          </p:cNvPr>
          <p:cNvSpPr txBox="1">
            <a:spLocks/>
          </p:cNvSpPr>
          <p:nvPr/>
        </p:nvSpPr>
        <p:spPr>
          <a:xfrm>
            <a:off x="514350" y="3973483"/>
            <a:ext cx="5819948" cy="1761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 Israelites grumbled again, what did Moses think they would do to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Moses thought the Israelites would kill him with stones.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9026" y="4103060"/>
            <a:ext cx="5819948" cy="1532969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 Israelites grumbled again where did God produce water from</a:t>
            </a:r>
            <a:r>
              <a:rPr lang="en-US" sz="2800" b="1" dirty="0">
                <a:latin typeface="Comic Sans MS" panose="030F0702030302020204" pitchFamily="66" charset="0"/>
              </a:rPr>
              <a:t>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From a cactus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From a stone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From a tree root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1D0E1B8-ED81-4AF0-AEEF-ED810171771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From a cactus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FD4124BE-8DD2-4A92-94C1-111B6D9AD04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From a stone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1972FA-967F-4A13-9A98-6AAE4701FF64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From a tree root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D59ED9A-B3DE-4D47-A19B-0ABB24AB499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 Israelites grumbled again where did God produce water from?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0280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told Moses to hit a stone with his stick, then water came out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-11585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091738"/>
          </a:xfrm>
        </p:spPr>
        <p:txBody>
          <a:bodyPr>
            <a:norm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Israelites escape from Egypt?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Fought a battle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Left in the night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Crossed Red Sea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69FDFE8D-9C18-4D0A-A60C-72EA61D4E0EB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Fought a battle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3AA4F4A9-908E-45B6-93E6-15C689911E7E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Left in the night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9B6B93-34A8-4875-A945-00FDF365C53C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091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Israelites escape from Egypt?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Crossed Red Sea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divided the Red Sea to let the Israelites cross.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After how many days did the Israelites start complaining?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3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4 days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5 days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450114C9-5488-4C4F-B53B-EC33D7634A3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3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1DD784E-A141-4DA8-A0F5-49C281E5923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4 days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ECA097D8-C739-495E-AB69-7B4791CED379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5 days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After how many days did the Israelites start complaining?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7076442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Israelites started complaining after just 3 days.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Israelites complain about first?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6887714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food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clothes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6C246256-6076-499C-A46D-A3DA0E91EAEE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food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9C950B9E-1FFD-40CF-B91B-8F1CA5494006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59639D4-B7BF-4280-879C-E20550A4130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clothes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Israelites complain about first?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They complained of being thirsty.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-19465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throw into the water to make it clean?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tree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stone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lamb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629</TotalTime>
  <Words>800</Words>
  <Application>Microsoft Office PowerPoint</Application>
  <PresentationFormat>Widescreen</PresentationFormat>
  <Paragraphs>167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58</cp:revision>
  <dcterms:created xsi:type="dcterms:W3CDTF">2020-08-05T14:43:31Z</dcterms:created>
  <dcterms:modified xsi:type="dcterms:W3CDTF">2020-09-17T09:01:31Z</dcterms:modified>
</cp:coreProperties>
</file>