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605" r:id="rId2"/>
    <p:sldId id="606" r:id="rId3"/>
    <p:sldId id="607" r:id="rId4"/>
    <p:sldId id="602" r:id="rId5"/>
    <p:sldId id="608" r:id="rId6"/>
    <p:sldId id="604" r:id="rId7"/>
    <p:sldId id="612" r:id="rId8"/>
    <p:sldId id="613" r:id="rId9"/>
    <p:sldId id="623" r:id="rId10"/>
    <p:sldId id="624" r:id="rId11"/>
    <p:sldId id="625" r:id="rId12"/>
    <p:sldId id="614" r:id="rId13"/>
    <p:sldId id="627" r:id="rId14"/>
    <p:sldId id="628" r:id="rId15"/>
    <p:sldId id="616" r:id="rId16"/>
    <p:sldId id="617" r:id="rId17"/>
    <p:sldId id="626" r:id="rId18"/>
    <p:sldId id="629" r:id="rId19"/>
    <p:sldId id="622" r:id="rId20"/>
    <p:sldId id="621" r:id="rId21"/>
    <p:sldId id="619" r:id="rId22"/>
    <p:sldId id="632" r:id="rId23"/>
    <p:sldId id="633" r:id="rId24"/>
    <p:sldId id="634" r:id="rId25"/>
    <p:sldId id="635" r:id="rId26"/>
    <p:sldId id="63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6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2E9F6"/>
    <a:srgbClr val="FF0000"/>
    <a:srgbClr val="EFC39F"/>
    <a:srgbClr val="F1CCAD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063" autoAdjust="0"/>
  </p:normalViewPr>
  <p:slideViewPr>
    <p:cSldViewPr snapToGrid="0" showGuides="1">
      <p:cViewPr varScale="1">
        <p:scale>
          <a:sx n="77" d="100"/>
          <a:sy n="77" d="100"/>
        </p:scale>
        <p:origin x="-84" y="372"/>
      </p:cViewPr>
      <p:guideLst>
        <p:guide orient="horz" pos="3974"/>
        <p:guide pos="6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2CC5-AE97-4455-85C1-E45326FF10A2}" type="datetimeFigureOut">
              <a:rPr lang="en-GB" smtClean="0"/>
              <a:t>11/05/2021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329E-E699-4A6F-823D-0D360937B8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166255" y="-77316"/>
            <a:ext cx="13283681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EFC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4" cy="30032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8335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57118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C2C5-4C26-4DF1-A7F5-81A5020F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258EF-9845-47D5-A126-CE25563E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81B6-C9DE-4D92-906D-106E68FF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17AC-5A1C-46B6-A441-205E1F54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D7A-0727-4320-B828-4529C0C2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42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8AA7-D956-4A79-B6F4-7B02D9C8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A7E07-79AE-4358-A437-C3C192431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AFAD0-BD1C-4593-8B3F-64D94B15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9440-1DC2-4989-91B1-517E5F0C4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FABD0-43B5-4EB5-8CAF-28D74672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93AC7-CDA7-4CCB-AC0C-A3FBEABC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38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CA15A-CC39-48BB-B8CC-76925C0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02FE-3220-43DE-8A3C-86D0E1497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927AC-31C2-4A7D-ACCF-37C3D7DC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7AD2-70A8-484E-A756-C7159F5A6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CB2558-6977-443B-9002-9D6856983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28E78C-BA30-49E3-84AD-2B298A334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CC0E8-B864-4D86-B15E-6E9C612E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290E9-2895-4D32-BFCA-4404FEBCE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05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A7BF9-101F-47DA-9838-4B875B19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C7D18-2D3B-4F6C-B9D6-7ECE9174F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42058-CFFC-44D5-850F-2A783A6B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908D2-897A-4FAB-A7C6-EC293F4C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8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D749E9-5FCA-4980-A774-AD5B2EFC3E6C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2E9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50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F0F8-BCD7-4ED2-8F26-4307AAC3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79E6A-7604-4707-A7D0-F64EB6A6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E47B6-80F6-4937-8F52-22CB3CACD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70D7B-C676-4859-90DA-A9FE76047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2B009-3C0E-44A0-BFEC-3236E75DE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F8D8B-62F7-46E7-A5DA-F00F1EB1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59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616-5B13-4798-B4FD-5033C8CD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B89C7-ABC7-4D0E-89A2-A585CC44B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74150-619C-4936-83F2-0BB495FD8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89FC4-F80B-4C0D-8A13-B1FA8A7F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B456-8686-4E97-A4A9-2AC796D4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6183-995E-4071-B296-A555D3E9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233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F6E63-5119-47B2-A6A2-724D99D0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44B38C-4968-4F8F-B141-0BD8E9021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69CC-14A3-4844-84EF-0B67281D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DFB-66B8-4427-86A0-B84FD6E3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677A5-F4E8-42F1-9C5D-17381C1A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5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3DA80D-5743-46EE-B4E7-E15C3E965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31622-06F9-4BBB-90D5-B3B5BF4D8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62595-3382-4C61-9238-94D20C42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4C202-8B69-46EC-834D-5FA38DB5C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934A-1BFE-4CBD-B2D8-4C98909F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8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5581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0906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0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38B381-2035-446F-BAE8-688178A2B215}"/>
              </a:ext>
            </a:extLst>
          </p:cNvPr>
          <p:cNvGrpSpPr/>
          <p:nvPr userDrawn="1"/>
        </p:nvGrpSpPr>
        <p:grpSpPr>
          <a:xfrm>
            <a:off x="-276709" y="1989653"/>
            <a:ext cx="12745417" cy="2016551"/>
            <a:chOff x="216765" y="3893646"/>
            <a:chExt cx="12745417" cy="2016551"/>
          </a:xfrm>
        </p:grpSpPr>
        <p:pic>
          <p:nvPicPr>
            <p:cNvPr id="6" name="Picture 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BB8AAD0E-9E68-4252-AD80-384B979B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576" y="4107303"/>
              <a:ext cx="1547669" cy="1207937"/>
            </a:xfrm>
            <a:prstGeom prst="rect">
              <a:avLst/>
            </a:prstGeom>
          </p:spPr>
        </p:pic>
        <p:pic>
          <p:nvPicPr>
            <p:cNvPr id="10" name="Picture 9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4258985F-0D94-48B2-BA0D-A73800700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838" y="4285404"/>
              <a:ext cx="2383865" cy="1202261"/>
            </a:xfrm>
            <a:prstGeom prst="rect">
              <a:avLst/>
            </a:prstGeom>
          </p:spPr>
        </p:pic>
        <p:pic>
          <p:nvPicPr>
            <p:cNvPr id="11" name="Picture 10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7B55E1D2-440E-4698-8823-5758452C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46" y="3934878"/>
              <a:ext cx="1770074" cy="15723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EC8A0F-5356-4200-BF0C-689DB2FDF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589581" y="4107304"/>
              <a:ext cx="3361152" cy="1635308"/>
            </a:xfrm>
            <a:prstGeom prst="rect">
              <a:avLst/>
            </a:prstGeom>
          </p:spPr>
        </p:pic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B1A01E9-8700-424E-8364-8E79771F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3599" y="4283011"/>
              <a:ext cx="1261636" cy="1057833"/>
            </a:xfrm>
            <a:prstGeom prst="rect">
              <a:avLst/>
            </a:prstGeom>
          </p:spPr>
        </p:pic>
        <p:pic>
          <p:nvPicPr>
            <p:cNvPr id="14" name="Picture 1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56286A16-6C8F-4A8C-9E1E-8A0581FA3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972" y="4234197"/>
              <a:ext cx="1770075" cy="13815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DD24C-8C81-4346-BE3C-59ACAD36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765" y="3893646"/>
              <a:ext cx="2207170" cy="15801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AEA1FEF-C5E1-46F5-9CE4-C100F87D2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2170" y="4787260"/>
              <a:ext cx="872836" cy="13730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AC287C-D275-45AB-A016-2B9F51EA2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8031" y="4287579"/>
              <a:ext cx="1014151" cy="1381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35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Picture 4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6EFA14D8-3A1F-4820-BD8B-EB41894DE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7" y="1044753"/>
            <a:ext cx="12820919" cy="28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8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8389" y="-5323"/>
            <a:ext cx="13109037" cy="6863323"/>
            <a:chOff x="-269038" y="-6729"/>
            <a:chExt cx="27019045" cy="68633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69038" y="-6729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29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7040-BB08-46AC-B4ED-FB8838126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B42F-A6E9-41E9-90BA-88DE2B2E7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5DBE9-A20F-4E69-9E55-5E2B0F75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ECD33-1764-4861-BDA3-C3A073F2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F535-4F39-4F0F-ADDD-857BA196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65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-96982" y="-77316"/>
            <a:ext cx="12399818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923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DFCA38-7CE0-4D0D-BB8E-9650B263FD99}"/>
              </a:ext>
            </a:extLst>
          </p:cNvPr>
          <p:cNvGrpSpPr/>
          <p:nvPr userDrawn="1"/>
        </p:nvGrpSpPr>
        <p:grpSpPr>
          <a:xfrm>
            <a:off x="0" y="-77316"/>
            <a:ext cx="13117426" cy="6935316"/>
            <a:chOff x="-286329" y="-78722"/>
            <a:chExt cx="27036336" cy="69353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3E569F-19A6-4F76-8B47-F1BE77C28573}"/>
                </a:ext>
              </a:extLst>
            </p:cNvPr>
            <p:cNvSpPr/>
            <p:nvPr/>
          </p:nvSpPr>
          <p:spPr>
            <a:xfrm>
              <a:off x="-269038" y="-6729"/>
              <a:ext cx="27019045" cy="6863323"/>
            </a:xfrm>
            <a:prstGeom prst="rect">
              <a:avLst/>
            </a:prstGeom>
            <a:solidFill>
              <a:srgbClr val="F1CC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D451CB-F286-4319-BF40-CEC6AEEE053F}"/>
                </a:ext>
              </a:extLst>
            </p:cNvPr>
            <p:cNvSpPr/>
            <p:nvPr/>
          </p:nvSpPr>
          <p:spPr>
            <a:xfrm>
              <a:off x="-286329" y="-78722"/>
              <a:ext cx="27019045" cy="30032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137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F31337-D56E-442E-ADD0-7DFC7E9A5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0B710-7774-439A-832B-9ABF5E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506-0BFF-4E81-AB26-7E159AF73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B1D3C-09DE-49D9-A6FB-9C65CC244FDC}" type="datetimeFigureOut">
              <a:rPr lang="en-GB" smtClean="0"/>
              <a:t>11/05/2021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DE83-604D-4C6A-BAFD-9EB4A03EE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E2ABE-3BDC-4052-954B-729E5F5FD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0FB70-5FCD-40EE-9B9B-4D1D78D1BE4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5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6" r:id="rId2"/>
    <p:sldLayoutId id="2147483665" r:id="rId3"/>
    <p:sldLayoutId id="2147483667" r:id="rId4"/>
    <p:sldLayoutId id="2147483668" r:id="rId5"/>
    <p:sldLayoutId id="2147483669" r:id="rId6"/>
    <p:sldLayoutId id="2147483649" r:id="rId7"/>
    <p:sldLayoutId id="2147483663" r:id="rId8"/>
    <p:sldLayoutId id="2147483662" r:id="rId9"/>
    <p:sldLayoutId id="2147483661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youtu.be/sEL0WpeH088" TargetMode="Externa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hyperlink" Target="https://jigex.com/mW4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jigex.com/5BV2" TargetMode="External"/><Relationship Id="rId5" Type="http://schemas.openxmlformats.org/officeDocument/2006/relationships/slide" Target="slide2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thewordsearch.com/puzzle/2366506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3.xml"/><Relationship Id="rId5" Type="http://schemas.openxmlformats.org/officeDocument/2006/relationships/hyperlink" Target="https://thewordsearch.com/puzzle/1799743/" TargetMode="Externa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4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slide" Target="slide25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SzYr3sXi2Js" TargetMode="External"/><Relationship Id="rId5" Type="http://schemas.openxmlformats.org/officeDocument/2006/relationships/hyperlink" Target="https://youtu.be/Y1MDCwirYoQ" TargetMode="Externa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SWDgdPiNpz0" TargetMode="External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8.xml"/><Relationship Id="rId2" Type="http://schemas.openxmlformats.org/officeDocument/2006/relationships/hyperlink" Target="https://youtu.be/SWDgdPiNpz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002E7-2A1E-4D0A-BF77-4323A54F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208105-B85F-48EA-99B9-77B9326AB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2079" y="2730493"/>
            <a:ext cx="1921428" cy="35321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3067A43-B1F2-4E53-B073-1F6FEE214F84}"/>
              </a:ext>
            </a:extLst>
          </p:cNvPr>
          <p:cNvGrpSpPr/>
          <p:nvPr/>
        </p:nvGrpSpPr>
        <p:grpSpPr>
          <a:xfrm>
            <a:off x="988541" y="112482"/>
            <a:ext cx="8686800" cy="1419859"/>
            <a:chOff x="247422" y="112484"/>
            <a:chExt cx="12364992" cy="1419859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0B154555-2110-4E99-9738-977B2856C55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42254"/>
                <a:gd name="adj2" fmla="val 191160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649734-DB7B-4196-8781-02AE5A5C97C6}"/>
                </a:ext>
              </a:extLst>
            </p:cNvPr>
            <p:cNvSpPr txBox="1"/>
            <p:nvPr/>
          </p:nvSpPr>
          <p:spPr>
            <a:xfrm>
              <a:off x="303368" y="242318"/>
              <a:ext cx="12309046" cy="5800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BF235-003C-4890-BD7D-34F7869B9D55}"/>
              </a:ext>
            </a:extLst>
          </p:cNvPr>
          <p:cNvGrpSpPr/>
          <p:nvPr/>
        </p:nvGrpSpPr>
        <p:grpSpPr>
          <a:xfrm>
            <a:off x="2588454" y="4840406"/>
            <a:ext cx="6902995" cy="1419859"/>
            <a:chOff x="247422" y="112484"/>
            <a:chExt cx="9825883" cy="141985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A691DE45-7FE9-4A46-B9A5-B0A027E5201E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63482"/>
                <a:gd name="adj2" fmla="val -143028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E1DFFE-17B6-4317-967A-232B7A0D2B8E}"/>
                </a:ext>
              </a:extLst>
            </p:cNvPr>
            <p:cNvSpPr txBox="1"/>
            <p:nvPr/>
          </p:nvSpPr>
          <p:spPr>
            <a:xfrm>
              <a:off x="469910" y="245588"/>
              <a:ext cx="9380904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We’re going to start our meeting,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3D95328-CC1C-4253-A051-AFDAEBF4C185}"/>
              </a:ext>
            </a:extLst>
          </p:cNvPr>
          <p:cNvSpPr txBox="1"/>
          <p:nvPr/>
        </p:nvSpPr>
        <p:spPr>
          <a:xfrm>
            <a:off x="1326291" y="816919"/>
            <a:ext cx="8349050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 to Hillcliffe Junior Church Online.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1AC36A-E167-4EAC-A613-53AA9FA5F58A}"/>
              </a:ext>
            </a:extLst>
          </p:cNvPr>
          <p:cNvSpPr txBox="1"/>
          <p:nvPr/>
        </p:nvSpPr>
        <p:spPr>
          <a:xfrm>
            <a:off x="3501372" y="5479130"/>
            <a:ext cx="5077156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as usual, with a prayer.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D4D2A0-4C12-4521-AE4E-7B28AD5FAD87}"/>
              </a:ext>
            </a:extLst>
          </p:cNvPr>
          <p:cNvGrpSpPr/>
          <p:nvPr/>
        </p:nvGrpSpPr>
        <p:grpSpPr>
          <a:xfrm>
            <a:off x="2582563" y="2595167"/>
            <a:ext cx="6993924" cy="1976833"/>
            <a:chOff x="247422" y="112484"/>
            <a:chExt cx="12364992" cy="1419859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9D5631A5-07EF-4074-9910-8B37C1082F52}"/>
                </a:ext>
              </a:extLst>
            </p:cNvPr>
            <p:cNvSpPr/>
            <p:nvPr/>
          </p:nvSpPr>
          <p:spPr>
            <a:xfrm>
              <a:off x="247422" y="112484"/>
              <a:ext cx="12364992" cy="1419859"/>
            </a:xfrm>
            <a:prstGeom prst="wedgeRoundRectCallout">
              <a:avLst>
                <a:gd name="adj1" fmla="val -62925"/>
                <a:gd name="adj2" fmla="val -3864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685CD1-87AD-43AD-84CA-689D23BA4945}"/>
                </a:ext>
              </a:extLst>
            </p:cNvPr>
            <p:cNvSpPr txBox="1"/>
            <p:nvPr/>
          </p:nvSpPr>
          <p:spPr>
            <a:xfrm>
              <a:off x="303367" y="208584"/>
              <a:ext cx="12309047" cy="4143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are very pleased that you can,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2CEA47-E452-4E86-A7F5-BE7340849573}"/>
              </a:ext>
            </a:extLst>
          </p:cNvPr>
          <p:cNvSpPr txBox="1"/>
          <p:nvPr/>
        </p:nvSpPr>
        <p:spPr>
          <a:xfrm>
            <a:off x="3022351" y="3241256"/>
            <a:ext cx="6469098" cy="580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join with us this morning, to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BCBA47-4A75-4F0F-A40D-3783A22EC9F6}"/>
              </a:ext>
            </a:extLst>
          </p:cNvPr>
          <p:cNvSpPr txBox="1"/>
          <p:nvPr/>
        </p:nvSpPr>
        <p:spPr>
          <a:xfrm>
            <a:off x="2744759" y="3798115"/>
            <a:ext cx="6661653" cy="576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learn more about God’s love for us.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5C8A15B-F05E-4647-8E52-F72ADD9CC50F}"/>
              </a:ext>
            </a:extLst>
          </p:cNvPr>
          <p:cNvSpPr/>
          <p:nvPr/>
        </p:nvSpPr>
        <p:spPr>
          <a:xfrm>
            <a:off x="-375122" y="-561975"/>
            <a:ext cx="13788588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D83E5-BE45-4D39-98E9-B7D52243C6D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E505F4C-07B2-4B6D-BA84-4F0770288F1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E07FAB-B2AB-4EBB-8B2F-FA4F7E4582A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0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44444E-6 L 0.27981 4.44444E-6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1A0C2F4-29DE-4A75-8026-090D1B08B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319C8-F457-457A-8D63-48CC8C082425}"/>
              </a:ext>
            </a:extLst>
          </p:cNvPr>
          <p:cNvSpPr txBox="1"/>
          <p:nvPr/>
        </p:nvSpPr>
        <p:spPr>
          <a:xfrm>
            <a:off x="110732" y="847726"/>
            <a:ext cx="11473541" cy="583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So the men went up on the roof and made a hole in the ceiling. They lowered the mat so that the paralyzed man was lying right before Jesus. Jesus saw that these men believed.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So, he said to the sick man, “Friend, your sins are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forgiven.”  The Jewish teachers of the law and the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Pharisees thought to themselves, “Who is this man? He is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saying things that are against God! Only God can forgive sins.”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But Jesus knew what they were thinking. He said, 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“Why do you have thoughts like that in your hearts? </a:t>
            </a: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418979-DA83-4210-B589-3BA6E78038A1}"/>
              </a:ext>
            </a:extLst>
          </p:cNvPr>
          <p:cNvSpPr/>
          <p:nvPr/>
        </p:nvSpPr>
        <p:spPr>
          <a:xfrm>
            <a:off x="2639732" y="172463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17 - 26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F7E0399F-EA7C-4643-A640-CF3D91F7D04F}"/>
              </a:ext>
            </a:extLst>
          </p:cNvPr>
          <p:cNvSpPr/>
          <p:nvPr/>
        </p:nvSpPr>
        <p:spPr>
          <a:xfrm>
            <a:off x="-799407" y="-561975"/>
            <a:ext cx="13790813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5A39C79-7167-494E-AD1D-0507A9A1D8B1}"/>
              </a:ext>
            </a:extLst>
          </p:cNvPr>
          <p:cNvGrpSpPr/>
          <p:nvPr/>
        </p:nvGrpSpPr>
        <p:grpSpPr>
          <a:xfrm>
            <a:off x="9624060" y="5743665"/>
            <a:ext cx="2011680" cy="941878"/>
            <a:chOff x="3474720" y="-1626814"/>
            <a:chExt cx="2011680" cy="941878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1EAC97D6-D43B-4BE1-A8E2-4AF74E1EC9A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ABDDDF-1373-4E99-80F0-795DD06A2A4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6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EEBFF1FE-EDDB-42FC-B365-C1B09BDB0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798" y="1998687"/>
            <a:ext cx="2248502" cy="34575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9E434-3D96-4B23-B910-83E809C1D81B}"/>
              </a:ext>
            </a:extLst>
          </p:cNvPr>
          <p:cNvSpPr txBox="1"/>
          <p:nvPr/>
        </p:nvSpPr>
        <p:spPr>
          <a:xfrm>
            <a:off x="110732" y="757238"/>
            <a:ext cx="11473541" cy="6956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Which is easier: to tell this paralyzed man, ‘Your sins are forgiven,’ or to tell him, ‘Stand up and walk’?” </a:t>
            </a:r>
            <a:r>
              <a:rPr lang="en-GB" sz="2800" b="1" baseline="30000" dirty="0">
                <a:solidFill>
                  <a:srgbClr val="0000CC"/>
                </a:solidFill>
                <a:latin typeface="Comic Sans MS" panose="030F0702030302020204" pitchFamily="66" charset="0"/>
              </a:rPr>
              <a:t> </a:t>
            </a: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But I will prove to you that the Son of Man has authority on earth to forgive sins.” </a:t>
            </a:r>
            <a:endParaRPr lang="en-GB" sz="2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So Jesus said to the paralyzed man, “I tell you,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stand up! Take your mat and go home.” Then the man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stood up before the people there. He picked up his mat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and went home, praising God.</a:t>
            </a:r>
            <a:r>
              <a:rPr lang="en-GB" sz="2800" b="1" baseline="30000" dirty="0">
                <a:latin typeface="Comic Sans MS" panose="030F0702030302020204" pitchFamily="66" charset="0"/>
              </a:rPr>
              <a:t> 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All the people were fully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amazed and began to praise God. They were filled with much respect and said, “Today we have seen amazing things!”</a:t>
            </a:r>
          </a:p>
          <a:p>
            <a:pPr>
              <a:lnSpc>
                <a:spcPts val="4400"/>
              </a:lnSpc>
            </a:pPr>
            <a:br>
              <a:rPr lang="en-GB" sz="2800" dirty="0">
                <a:latin typeface="Comic Sans MS" panose="030F0702030302020204" pitchFamily="66" charset="0"/>
              </a:rPr>
            </a:br>
            <a:endParaRPr lang="en-US" sz="2800" b="1" baseline="30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42D5048-1F9F-403D-9729-56BEDDEC309E}"/>
              </a:ext>
            </a:extLst>
          </p:cNvPr>
          <p:cNvSpPr/>
          <p:nvPr/>
        </p:nvSpPr>
        <p:spPr>
          <a:xfrm>
            <a:off x="-755162" y="-770790"/>
            <a:ext cx="13702323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B03957-CB9C-4671-8A9F-4C475F6A2E9A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F4010998-81D4-4B8E-8A15-35A7EC4B015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10B22D-1D8C-496C-A89E-E548EBCF16B2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2B62F0-1CF0-4F0D-A8DC-4E927B7D2707}"/>
              </a:ext>
            </a:extLst>
          </p:cNvPr>
          <p:cNvSpPr/>
          <p:nvPr/>
        </p:nvSpPr>
        <p:spPr>
          <a:xfrm>
            <a:off x="2639732" y="172463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17 - 26</a:t>
            </a:r>
          </a:p>
        </p:txBody>
      </p:sp>
    </p:spTree>
    <p:extLst>
      <p:ext uri="{BB962C8B-B14F-4D97-AF65-F5344CB8AC3E}">
        <p14:creationId xmlns:p14="http://schemas.microsoft.com/office/powerpoint/2010/main" val="8297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623582" y="200125"/>
            <a:ext cx="6286730" cy="1260368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7310"/>
                <a:gd name="adj2" fmla="val 2131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Paralyzed means something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5989398" y="830309"/>
            <a:ext cx="559487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or somebody can’t move.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4"/>
            <a:ext cx="5404589" cy="1747157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1438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206155" y="274699"/>
              <a:ext cx="5466557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Bible says the man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796561" y="796783"/>
            <a:ext cx="426568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was paralyzed.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D0EEF-C3E3-4A75-B132-D9948BFC53B7}"/>
              </a:ext>
            </a:extLst>
          </p:cNvPr>
          <p:cNvSpPr txBox="1"/>
          <p:nvPr/>
        </p:nvSpPr>
        <p:spPr>
          <a:xfrm>
            <a:off x="299230" y="1306748"/>
            <a:ext cx="52603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What does that mean?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155F4A-E09D-471D-B3E1-3755F5E18EC2}"/>
              </a:ext>
            </a:extLst>
          </p:cNvPr>
          <p:cNvGrpSpPr/>
          <p:nvPr/>
        </p:nvGrpSpPr>
        <p:grpSpPr>
          <a:xfrm>
            <a:off x="2486244" y="4896091"/>
            <a:ext cx="7451498" cy="1761784"/>
            <a:chOff x="23928" y="202020"/>
            <a:chExt cx="9977073" cy="1543666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B8A6169C-9492-4706-9362-1668C6C62CB4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57761"/>
                <a:gd name="adj2" fmla="val -1283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968D6-165D-421A-BBFC-CD9FBE7818DF}"/>
                </a:ext>
              </a:extLst>
            </p:cNvPr>
            <p:cNvSpPr txBox="1"/>
            <p:nvPr/>
          </p:nvSpPr>
          <p:spPr>
            <a:xfrm>
              <a:off x="23928" y="269936"/>
              <a:ext cx="9870472" cy="505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 People might have paralyzed arms too.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9838495-E05B-43CD-A9B0-89A196AD5A7B}"/>
              </a:ext>
            </a:extLst>
          </p:cNvPr>
          <p:cNvSpPr txBox="1"/>
          <p:nvPr/>
        </p:nvSpPr>
        <p:spPr>
          <a:xfrm>
            <a:off x="2849590" y="5527326"/>
            <a:ext cx="643198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This man was very paralyzed and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9E117E-C98C-4EC9-82A1-C4EB1B0CDB4B}"/>
              </a:ext>
            </a:extLst>
          </p:cNvPr>
          <p:cNvSpPr txBox="1"/>
          <p:nvPr/>
        </p:nvSpPr>
        <p:spPr>
          <a:xfrm>
            <a:off x="3035808" y="6035376"/>
            <a:ext cx="643198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had to be carried on a mat.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2355112" y="3514753"/>
            <a:ext cx="7451173" cy="1260368"/>
            <a:chOff x="93917" y="202020"/>
            <a:chExt cx="9907084" cy="1543666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59091"/>
                <a:gd name="adj2" fmla="val -4916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93917" y="306482"/>
              <a:ext cx="9870472" cy="133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Sometimes people have paralyzed legs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B374E4A-7309-450F-A3EC-1BA91899119B}"/>
              </a:ext>
            </a:extLst>
          </p:cNvPr>
          <p:cNvSpPr txBox="1"/>
          <p:nvPr/>
        </p:nvSpPr>
        <p:spPr>
          <a:xfrm>
            <a:off x="2570616" y="4104808"/>
            <a:ext cx="698378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have to use a chair or crutches 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568752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923A560-2E94-434C-BC16-5652F4B939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3406" y="2531969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3" grpId="0"/>
      <p:bldP spid="37" grpId="0"/>
      <p:bldP spid="3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92" y="2687421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6461408" y="200124"/>
            <a:ext cx="5448903" cy="1741789"/>
            <a:chOff x="66850" y="202020"/>
            <a:chExt cx="9934151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5348"/>
                <a:gd name="adj2" fmla="val 13855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66850" y="270428"/>
              <a:ext cx="9870474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It would have been difficult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6569320" y="767464"/>
            <a:ext cx="532352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did you see that Jesus.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38878" y="240264"/>
            <a:ext cx="6134934" cy="1747157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3987"/>
                <a:gd name="adj2" fmla="val 14038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16134" y="306990"/>
              <a:ext cx="5531688" cy="60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Being that paralyzed must have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157701" y="811048"/>
            <a:ext cx="609728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 made fitting into the town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D0EEF-C3E3-4A75-B132-D9948BFC53B7}"/>
              </a:ext>
            </a:extLst>
          </p:cNvPr>
          <p:cNvSpPr txBox="1"/>
          <p:nvPr/>
        </p:nvSpPr>
        <p:spPr>
          <a:xfrm>
            <a:off x="664307" y="1307572"/>
            <a:ext cx="52603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very difficult for the man?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3090933" y="3780085"/>
            <a:ext cx="5676198" cy="2310451"/>
            <a:chOff x="130527" y="202020"/>
            <a:chExt cx="9870474" cy="1543666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82368"/>
                <a:gd name="adj2" fmla="val -6295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130527" y="256418"/>
              <a:ext cx="9870473" cy="3853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When we do things wrong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B374E4A-7309-450F-A3EC-1BA91899119B}"/>
              </a:ext>
            </a:extLst>
          </p:cNvPr>
          <p:cNvSpPr txBox="1"/>
          <p:nvPr/>
        </p:nvSpPr>
        <p:spPr>
          <a:xfrm>
            <a:off x="3313698" y="4893674"/>
            <a:ext cx="517434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Sin stops us having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6E95FF-5D81-436C-81CA-06A4398DEC05}"/>
              </a:ext>
            </a:extLst>
          </p:cNvPr>
          <p:cNvSpPr txBox="1"/>
          <p:nvPr/>
        </p:nvSpPr>
        <p:spPr>
          <a:xfrm>
            <a:off x="6619811" y="1307572"/>
            <a:ext cx="522542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welcomed him as a friend.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9E117E-C98C-4EC9-82A1-C4EB1B0CDB4B}"/>
              </a:ext>
            </a:extLst>
          </p:cNvPr>
          <p:cNvSpPr txBox="1"/>
          <p:nvPr/>
        </p:nvSpPr>
        <p:spPr>
          <a:xfrm>
            <a:off x="3391949" y="4376875"/>
            <a:ext cx="518753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it is like being paralyzed.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42525B-5464-4DC2-91E3-0E0D3F260036}"/>
              </a:ext>
            </a:extLst>
          </p:cNvPr>
          <p:cNvSpPr txBox="1"/>
          <p:nvPr/>
        </p:nvSpPr>
        <p:spPr>
          <a:xfrm>
            <a:off x="3405138" y="5432125"/>
            <a:ext cx="517434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relationship with God.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324217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76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3" grpId="0"/>
      <p:bldP spid="29" grpId="0"/>
      <p:bldP spid="26" grpId="0"/>
      <p:bldP spid="38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92" y="2687421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947046" y="200124"/>
            <a:ext cx="5963265" cy="1741789"/>
            <a:chOff x="66850" y="202020"/>
            <a:chExt cx="9934151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6774"/>
                <a:gd name="adj2" fmla="val 13936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66850" y="270428"/>
              <a:ext cx="9870474" cy="511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You’re right!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6165761" y="768458"/>
            <a:ext cx="564047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Only Jesus can take away sin.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4"/>
            <a:ext cx="5676197" cy="1747157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14380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16134" y="306990"/>
              <a:ext cx="5531688" cy="6075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paralyzed man couldn’t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70850" y="799356"/>
            <a:ext cx="54448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make himself better.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4D0EEF-C3E3-4A75-B132-D9948BFC53B7}"/>
              </a:ext>
            </a:extLst>
          </p:cNvPr>
          <p:cNvSpPr txBox="1"/>
          <p:nvPr/>
        </p:nvSpPr>
        <p:spPr>
          <a:xfrm>
            <a:off x="576174" y="1307572"/>
            <a:ext cx="499731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we can’t lose our sin.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6E95FF-5D81-436C-81CA-06A4398DEC05}"/>
              </a:ext>
            </a:extLst>
          </p:cNvPr>
          <p:cNvSpPr txBox="1"/>
          <p:nvPr/>
        </p:nvSpPr>
        <p:spPr>
          <a:xfrm>
            <a:off x="6096000" y="1307572"/>
            <a:ext cx="582424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Only Jesus could heal the man.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27D1B7-A604-43D9-9E64-876115E01EA1}"/>
              </a:ext>
            </a:extLst>
          </p:cNvPr>
          <p:cNvGrpSpPr/>
          <p:nvPr/>
        </p:nvGrpSpPr>
        <p:grpSpPr>
          <a:xfrm>
            <a:off x="2671179" y="4931810"/>
            <a:ext cx="6767615" cy="1157732"/>
            <a:chOff x="56839" y="202020"/>
            <a:chExt cx="10012055" cy="1543666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D965F7EF-0B2E-43C1-98A3-7FB826414E7E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7113"/>
                <a:gd name="adj2" fmla="val -177758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D2D361-F385-4FEA-A7BF-E2F5AD6D4CC6}"/>
                </a:ext>
              </a:extLst>
            </p:cNvPr>
            <p:cNvSpPr txBox="1"/>
            <p:nvPr/>
          </p:nvSpPr>
          <p:spPr>
            <a:xfrm>
              <a:off x="56839" y="241585"/>
              <a:ext cx="10012055" cy="549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Jesus saw the man’s greatest need.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E6F1742-1F54-4D62-A4F7-692493F23DF5}"/>
              </a:ext>
            </a:extLst>
          </p:cNvPr>
          <p:cNvSpPr txBox="1"/>
          <p:nvPr/>
        </p:nvSpPr>
        <p:spPr>
          <a:xfrm>
            <a:off x="2671179" y="5499198"/>
            <a:ext cx="6671913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 needed a relationship with God.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DB7DBB-DB2D-4E49-8A60-7FFB41BD3F55}"/>
              </a:ext>
            </a:extLst>
          </p:cNvPr>
          <p:cNvGrpSpPr/>
          <p:nvPr/>
        </p:nvGrpSpPr>
        <p:grpSpPr>
          <a:xfrm>
            <a:off x="2348004" y="3566560"/>
            <a:ext cx="6360568" cy="1203277"/>
            <a:chOff x="5046080" y="198769"/>
            <a:chExt cx="5786708" cy="184009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052DE82-3C3D-4A50-A54F-50345A7D68D8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61051"/>
                <a:gd name="adj2" fmla="val -495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53E3CE0-4458-4E9C-88F4-1F5B9E531971}"/>
                </a:ext>
              </a:extLst>
            </p:cNvPr>
            <p:cNvSpPr txBox="1"/>
            <p:nvPr/>
          </p:nvSpPr>
          <p:spPr>
            <a:xfrm>
              <a:off x="5046080" y="312436"/>
              <a:ext cx="5786708" cy="882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Jesus could see just what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D56F4DD-1D02-4E69-BB2D-25BBAEB8D62C}"/>
              </a:ext>
            </a:extLst>
          </p:cNvPr>
          <p:cNvSpPr txBox="1"/>
          <p:nvPr/>
        </p:nvSpPr>
        <p:spPr>
          <a:xfrm>
            <a:off x="2628674" y="4136814"/>
            <a:ext cx="5889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man needed in his life.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307627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1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75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3" grpId="0"/>
      <p:bldP spid="26" grpId="0"/>
      <p:bldP spid="42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65D44CC-6650-4932-8B72-3F42C1CAACA2}"/>
              </a:ext>
            </a:extLst>
          </p:cNvPr>
          <p:cNvGrpSpPr/>
          <p:nvPr/>
        </p:nvGrpSpPr>
        <p:grpSpPr>
          <a:xfrm>
            <a:off x="2447163" y="5771868"/>
            <a:ext cx="7439107" cy="779045"/>
            <a:chOff x="5046080" y="198769"/>
            <a:chExt cx="5786708" cy="1840096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D0518F91-B44D-4296-9608-F1DCE752627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60706"/>
                <a:gd name="adj2" fmla="val -3318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6207ED-9AA8-4582-985B-8AB61A6C8C1D}"/>
                </a:ext>
              </a:extLst>
            </p:cNvPr>
            <p:cNvSpPr txBox="1"/>
            <p:nvPr/>
          </p:nvSpPr>
          <p:spPr>
            <a:xfrm>
              <a:off x="5046080" y="312435"/>
              <a:ext cx="5786708" cy="13624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So, that’s what made them cross!</a:t>
              </a:r>
            </a:p>
          </p:txBody>
        </p:sp>
      </p:grpSp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4812046" y="200125"/>
            <a:ext cx="7379954" cy="1260368"/>
            <a:chOff x="130527" y="202020"/>
            <a:chExt cx="9962882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7310"/>
                <a:gd name="adj2" fmla="val 2131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222936" y="240500"/>
              <a:ext cx="9870473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What the Priests said was true.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4906750" y="727468"/>
            <a:ext cx="725899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Only God could forgive the man’s sins.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4" y="200125"/>
            <a:ext cx="4638655" cy="1260368"/>
            <a:chOff x="5116133" y="198769"/>
            <a:chExt cx="5713481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16401"/>
                <a:gd name="adj2" fmla="val 21541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38804" y="350353"/>
              <a:ext cx="5690810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priests didn’t like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92898" y="811738"/>
            <a:ext cx="46386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saying this.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324464" y="-773707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2519728" y="3541532"/>
            <a:ext cx="6689626" cy="1621522"/>
            <a:chOff x="56839" y="202020"/>
            <a:chExt cx="9944162" cy="1543666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9502"/>
                <a:gd name="adj2" fmla="val -5162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56839" y="241585"/>
              <a:ext cx="9870472" cy="5491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If they said Jesus could forgive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8EA83A9-0F32-449A-A563-84510D23402E}"/>
              </a:ext>
            </a:extLst>
          </p:cNvPr>
          <p:cNvSpPr txBox="1"/>
          <p:nvPr/>
        </p:nvSpPr>
        <p:spPr>
          <a:xfrm>
            <a:off x="2571696" y="4539869"/>
            <a:ext cx="696134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they were saying Jesus is God.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D0E814-F273-4182-8411-E70FAF2D063B}"/>
              </a:ext>
            </a:extLst>
          </p:cNvPr>
          <p:cNvSpPr txBox="1"/>
          <p:nvPr/>
        </p:nvSpPr>
        <p:spPr>
          <a:xfrm>
            <a:off x="3092859" y="4055730"/>
            <a:ext cx="559293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 man’s sins, then</a:t>
            </a:r>
          </a:p>
        </p:txBody>
      </p:sp>
    </p:spTree>
    <p:extLst>
      <p:ext uri="{BB962C8B-B14F-4D97-AF65-F5344CB8AC3E}">
        <p14:creationId xmlns:p14="http://schemas.microsoft.com/office/powerpoint/2010/main" val="24692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4145FBC-C2BA-4209-B757-8FF9D2BCA2B7}"/>
              </a:ext>
            </a:extLst>
          </p:cNvPr>
          <p:cNvGrpSpPr/>
          <p:nvPr/>
        </p:nvGrpSpPr>
        <p:grpSpPr>
          <a:xfrm>
            <a:off x="2483514" y="4847718"/>
            <a:ext cx="7033652" cy="1706330"/>
            <a:chOff x="-162016" y="202020"/>
            <a:chExt cx="10455558" cy="154366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EFEF09AC-AEDD-4F42-9218-46F7834F6DE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7924"/>
                <a:gd name="adj2" fmla="val -12545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4A0845-23B3-4222-80B1-CF603102A80F}"/>
                </a:ext>
              </a:extLst>
            </p:cNvPr>
            <p:cNvSpPr txBox="1"/>
            <p:nvPr/>
          </p:nvSpPr>
          <p:spPr>
            <a:xfrm>
              <a:off x="-162016" y="245168"/>
              <a:ext cx="10455558" cy="716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That’s what Jesus wants us to do.</a:t>
              </a:r>
            </a:p>
          </p:txBody>
        </p:sp>
      </p:grpSp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4812046" y="200125"/>
            <a:ext cx="7379954" cy="1260368"/>
            <a:chOff x="130527" y="202020"/>
            <a:chExt cx="9962882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8873"/>
                <a:gd name="adj2" fmla="val 216179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222936" y="240500"/>
              <a:ext cx="9870473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To show the priests He could forgive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4906750" y="727468"/>
            <a:ext cx="7258996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sins, Jesus healed the man as well.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4" y="200125"/>
            <a:ext cx="4638655" cy="1260368"/>
            <a:chOff x="5116133" y="198769"/>
            <a:chExt cx="5713481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16401"/>
                <a:gd name="adj2" fmla="val 21541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38804" y="350353"/>
              <a:ext cx="5690810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priests must have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41841" y="794757"/>
            <a:ext cx="463865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been very cross then.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2653078" y="3541532"/>
            <a:ext cx="6689626" cy="1243590"/>
            <a:chOff x="56839" y="202020"/>
            <a:chExt cx="9944162" cy="1543666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8641"/>
                <a:gd name="adj2" fmla="val -5009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56839" y="241585"/>
              <a:ext cx="9870471" cy="7160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Jesus saw that the man believed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5D0E814-F273-4182-8411-E70FAF2D063B}"/>
              </a:ext>
            </a:extLst>
          </p:cNvPr>
          <p:cNvSpPr txBox="1"/>
          <p:nvPr/>
        </p:nvSpPr>
        <p:spPr>
          <a:xfrm>
            <a:off x="3124800" y="4133825"/>
            <a:ext cx="559293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that Jesus could heal him.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75C9F3-1649-4F1A-B331-30B5C14DDA9E}"/>
              </a:ext>
            </a:extLst>
          </p:cNvPr>
          <p:cNvSpPr txBox="1"/>
          <p:nvPr/>
        </p:nvSpPr>
        <p:spPr>
          <a:xfrm>
            <a:off x="3075734" y="5440011"/>
            <a:ext cx="559293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Believe and trust in Him,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BFBE95-F37A-47A3-9B9D-A791699DD72F}"/>
              </a:ext>
            </a:extLst>
          </p:cNvPr>
          <p:cNvSpPr txBox="1"/>
          <p:nvPr/>
        </p:nvSpPr>
        <p:spPr>
          <a:xfrm>
            <a:off x="3145806" y="5943060"/>
            <a:ext cx="559293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forgive our sins.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373818" y="-449443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87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4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2537034" y="5498724"/>
            <a:ext cx="6752116" cy="1260368"/>
            <a:chOff x="11875" y="202020"/>
            <a:chExt cx="9989126" cy="1543666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8201"/>
                <a:gd name="adj2" fmla="val -20787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 can be difficult, but we have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623582" y="200125"/>
            <a:ext cx="6286730" cy="1260368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7310"/>
                <a:gd name="adj2" fmla="val 2131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523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They showed real determination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5989398" y="830309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taking him to Jesus.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5"/>
            <a:ext cx="5404589" cy="1260368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2157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60339" y="351398"/>
              <a:ext cx="5466557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 man had good friends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81688" y="816170"/>
            <a:ext cx="52603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who brought him to Jesus.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65D44CC-6650-4932-8B72-3F42C1CAACA2}"/>
              </a:ext>
            </a:extLst>
          </p:cNvPr>
          <p:cNvGrpSpPr/>
          <p:nvPr/>
        </p:nvGrpSpPr>
        <p:grpSpPr>
          <a:xfrm>
            <a:off x="2446977" y="3662423"/>
            <a:ext cx="7439107" cy="1755557"/>
            <a:chOff x="5046080" y="198769"/>
            <a:chExt cx="5786708" cy="1840096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D0518F91-B44D-4296-9608-F1DCE7526279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61919"/>
                <a:gd name="adj2" fmla="val -5562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6207ED-9AA8-4582-985B-8AB61A6C8C1D}"/>
                </a:ext>
              </a:extLst>
            </p:cNvPr>
            <p:cNvSpPr txBox="1"/>
            <p:nvPr/>
          </p:nvSpPr>
          <p:spPr>
            <a:xfrm>
              <a:off x="5046080" y="312435"/>
              <a:ext cx="5786708" cy="5634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Sometimes when we talk to our friends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B374E4A-7309-450F-A3EC-1BA91899119B}"/>
              </a:ext>
            </a:extLst>
          </p:cNvPr>
          <p:cNvSpPr txBox="1"/>
          <p:nvPr/>
        </p:nvSpPr>
        <p:spPr>
          <a:xfrm>
            <a:off x="2671179" y="4264330"/>
            <a:ext cx="698378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they don’t want to know about Jesus.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E36662-3CD0-4F93-BABD-4508EED4F576}"/>
              </a:ext>
            </a:extLst>
          </p:cNvPr>
          <p:cNvSpPr txBox="1"/>
          <p:nvPr/>
        </p:nvSpPr>
        <p:spPr>
          <a:xfrm>
            <a:off x="2671179" y="4757793"/>
            <a:ext cx="670418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Then we give up too easily.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D16C0-42F8-40ED-888D-62AE9F48120B}"/>
              </a:ext>
            </a:extLst>
          </p:cNvPr>
          <p:cNvSpPr txBox="1"/>
          <p:nvPr/>
        </p:nvSpPr>
        <p:spPr>
          <a:xfrm>
            <a:off x="2839408" y="6096445"/>
            <a:ext cx="62275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keep talking and trust Jesus.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362564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2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29" grpId="0"/>
      <p:bldP spid="2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2DE1E8E-A2B2-4457-B76D-1446D2DFC1AB}"/>
              </a:ext>
            </a:extLst>
          </p:cNvPr>
          <p:cNvGrpSpPr/>
          <p:nvPr/>
        </p:nvGrpSpPr>
        <p:grpSpPr>
          <a:xfrm>
            <a:off x="793382" y="6069790"/>
            <a:ext cx="8512637" cy="757163"/>
            <a:chOff x="11875" y="202020"/>
            <a:chExt cx="9989126" cy="1543666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41555E13-4A45-4506-8FB1-76427D93AF50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63999"/>
                <a:gd name="adj2" fmla="val -39067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52A3634-EB0B-44C4-A956-D669496A68BE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13347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pray about what we have learnt today.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98590C-BEB5-4E1E-9C8B-6D2C6336D2E9}"/>
              </a:ext>
            </a:extLst>
          </p:cNvPr>
          <p:cNvGrpSpPr/>
          <p:nvPr/>
        </p:nvGrpSpPr>
        <p:grpSpPr>
          <a:xfrm>
            <a:off x="2588594" y="3399425"/>
            <a:ext cx="6671914" cy="2628266"/>
            <a:chOff x="130527" y="192874"/>
            <a:chExt cx="9870474" cy="1552812"/>
          </a:xfrm>
        </p:grpSpPr>
        <p:sp>
          <p:nvSpPr>
            <p:cNvPr id="30" name="Speech Bubble: Rectangle with Corners Rounded 29">
              <a:extLst>
                <a:ext uri="{FF2B5EF4-FFF2-40B4-BE49-F238E27FC236}">
                  <a16:creationId xmlns:a16="http://schemas.microsoft.com/office/drawing/2014/main" id="{7BEB273F-8E03-4B19-860D-F6D00DA9D653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70200"/>
                <a:gd name="adj2" fmla="val -4624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DAADD03-AF65-4FE7-9A8A-B0FD84CE92C2}"/>
                </a:ext>
              </a:extLst>
            </p:cNvPr>
            <p:cNvSpPr txBox="1"/>
            <p:nvPr/>
          </p:nvSpPr>
          <p:spPr>
            <a:xfrm>
              <a:off x="250002" y="192874"/>
              <a:ext cx="9482463" cy="345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You’re absolutely right.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6267450" y="200125"/>
            <a:ext cx="5642862" cy="1260368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7310"/>
                <a:gd name="adj2" fmla="val 213156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706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Our story today tells us that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6161937" y="794155"/>
            <a:ext cx="557583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we need to trust Jesus.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5"/>
            <a:ext cx="5769568" cy="1260368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2157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60339" y="351398"/>
              <a:ext cx="5466557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Sometimes that’s hard,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146678" y="830309"/>
            <a:ext cx="578617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Jesus never let’s us down.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9D16C0-42F8-40ED-888D-62AE9F48120B}"/>
              </a:ext>
            </a:extLst>
          </p:cNvPr>
          <p:cNvSpPr txBox="1"/>
          <p:nvPr/>
        </p:nvSpPr>
        <p:spPr>
          <a:xfrm>
            <a:off x="2851423" y="3899055"/>
            <a:ext cx="62275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doesn’t tell us it’s going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0F24EC-9856-414F-AAB9-6BEE4BC5529A}"/>
              </a:ext>
            </a:extLst>
          </p:cNvPr>
          <p:cNvSpPr txBox="1"/>
          <p:nvPr/>
        </p:nvSpPr>
        <p:spPr>
          <a:xfrm>
            <a:off x="2891523" y="4392078"/>
            <a:ext cx="62275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to be easy following Him.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FE5ACB9-4F27-43D9-A87F-9669B2CA7309}"/>
              </a:ext>
            </a:extLst>
          </p:cNvPr>
          <p:cNvSpPr txBox="1"/>
          <p:nvPr/>
        </p:nvSpPr>
        <p:spPr>
          <a:xfrm>
            <a:off x="2931492" y="4900902"/>
            <a:ext cx="62275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But he has promised to give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35B393-BBCE-462A-BC1B-A41075AA4584}"/>
              </a:ext>
            </a:extLst>
          </p:cNvPr>
          <p:cNvSpPr txBox="1"/>
          <p:nvPr/>
        </p:nvSpPr>
        <p:spPr>
          <a:xfrm>
            <a:off x="2971461" y="5393925"/>
            <a:ext cx="62275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us the Holy Spirit to help us.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486075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06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F536A8-360C-428F-8985-463CE7C3F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5109" y="2591685"/>
            <a:ext cx="1992510" cy="3532176"/>
          </a:xfrm>
          <a:prstGeom prst="rect">
            <a:avLst/>
          </a:prstGeom>
        </p:spPr>
      </p:pic>
      <p:pic>
        <p:nvPicPr>
          <p:cNvPr id="44" name="Picture 43" descr="A picture containing icon&#10;&#10;Description automatically generated">
            <a:extLst>
              <a:ext uri="{FF2B5EF4-FFF2-40B4-BE49-F238E27FC236}">
                <a16:creationId xmlns:a16="http://schemas.microsoft.com/office/drawing/2014/main" id="{770651AD-9AB8-4430-9E62-2DE2FCCA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381" y="2933700"/>
            <a:ext cx="1882312" cy="3441542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39AF1D8C-118C-4BE6-BD76-6F56D9A3B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787" y="2591685"/>
            <a:ext cx="2021986" cy="3670984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231D222-6546-4F9A-B6C9-81138C252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4585" y="2681074"/>
            <a:ext cx="2071985" cy="362765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C482FB9B-41E3-491C-B380-CD0A08985DE0}"/>
              </a:ext>
            </a:extLst>
          </p:cNvPr>
          <p:cNvGrpSpPr/>
          <p:nvPr/>
        </p:nvGrpSpPr>
        <p:grpSpPr>
          <a:xfrm>
            <a:off x="617" y="48248"/>
            <a:ext cx="11520340" cy="1840096"/>
            <a:chOff x="70094" y="202019"/>
            <a:chExt cx="9991340" cy="1855887"/>
          </a:xfrm>
        </p:grpSpPr>
        <p:sp>
          <p:nvSpPr>
            <p:cNvPr id="50" name="Speech Bubble: Rectangle with Corners Rounded 49">
              <a:extLst>
                <a:ext uri="{FF2B5EF4-FFF2-40B4-BE49-F238E27FC236}">
                  <a16:creationId xmlns:a16="http://schemas.microsoft.com/office/drawing/2014/main" id="{5A09E554-930E-4A87-AC9E-3F45344DA786}"/>
                </a:ext>
              </a:extLst>
            </p:cNvPr>
            <p:cNvSpPr/>
            <p:nvPr/>
          </p:nvSpPr>
          <p:spPr>
            <a:xfrm>
              <a:off x="130527" y="202019"/>
              <a:ext cx="9870475" cy="1855887"/>
            </a:xfrm>
            <a:prstGeom prst="wedgeRoundRectCallout">
              <a:avLst>
                <a:gd name="adj1" fmla="val 41513"/>
                <a:gd name="adj2" fmla="val 136940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32FBC9-012C-4234-B2D8-6EAE3F1D44DA}"/>
                </a:ext>
              </a:extLst>
            </p:cNvPr>
            <p:cNvSpPr txBox="1"/>
            <p:nvPr/>
          </p:nvSpPr>
          <p:spPr>
            <a:xfrm>
              <a:off x="70094" y="292122"/>
              <a:ext cx="9991340" cy="581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Dear God, thank You that You know all our needs.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84F0EC6B-FF6D-4224-AFC0-F1813926FF5C}"/>
              </a:ext>
            </a:extLst>
          </p:cNvPr>
          <p:cNvSpPr txBox="1"/>
          <p:nvPr/>
        </p:nvSpPr>
        <p:spPr>
          <a:xfrm>
            <a:off x="495612" y="680282"/>
            <a:ext cx="1053034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want the very best for us.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5CEC83-82F3-4D6E-B9A2-D4253AEEDFF9}"/>
              </a:ext>
            </a:extLst>
          </p:cNvPr>
          <p:cNvSpPr txBox="1"/>
          <p:nvPr/>
        </p:nvSpPr>
        <p:spPr>
          <a:xfrm>
            <a:off x="168498" y="1208398"/>
            <a:ext cx="1118457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Jesus died so our sins can be forgiven.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FA9D675-A149-4608-8A9C-B0DB4BC23255}"/>
              </a:ext>
            </a:extLst>
          </p:cNvPr>
          <p:cNvGrpSpPr/>
          <p:nvPr/>
        </p:nvGrpSpPr>
        <p:grpSpPr>
          <a:xfrm>
            <a:off x="2862807" y="3631633"/>
            <a:ext cx="6670239" cy="2231065"/>
            <a:chOff x="5046081" y="198769"/>
            <a:chExt cx="5786708" cy="1840096"/>
          </a:xfrm>
        </p:grpSpPr>
        <p:sp>
          <p:nvSpPr>
            <p:cNvPr id="55" name="Speech Bubble: Rectangle with Corners Rounded 54">
              <a:extLst>
                <a:ext uri="{FF2B5EF4-FFF2-40B4-BE49-F238E27FC236}">
                  <a16:creationId xmlns:a16="http://schemas.microsoft.com/office/drawing/2014/main" id="{459CFE15-3A66-480E-90BB-A4CC2EBDB391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68599"/>
                <a:gd name="adj2" fmla="val -5507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B2EA636-38EE-4656-8CBA-BD793F11BD14}"/>
                </a:ext>
              </a:extLst>
            </p:cNvPr>
            <p:cNvSpPr txBox="1"/>
            <p:nvPr/>
          </p:nvSpPr>
          <p:spPr>
            <a:xfrm>
              <a:off x="5046081" y="230664"/>
              <a:ext cx="5786708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trust Jesus and say 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625D968-9501-4E21-91CA-CBC92CB8E28D}"/>
              </a:ext>
            </a:extLst>
          </p:cNvPr>
          <p:cNvSpPr txBox="1"/>
          <p:nvPr/>
        </p:nvSpPr>
        <p:spPr>
          <a:xfrm>
            <a:off x="3152557" y="4148939"/>
            <a:ext cx="575568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sorry for the sins in our lives.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3D680B-9951-47F6-923F-4CA1250DAB3B}"/>
              </a:ext>
            </a:extLst>
          </p:cNvPr>
          <p:cNvSpPr txBox="1"/>
          <p:nvPr/>
        </p:nvSpPr>
        <p:spPr>
          <a:xfrm>
            <a:off x="2952259" y="4673555"/>
            <a:ext cx="657011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keep telling our friends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E2CEEA-DCBB-405D-9E9F-BE8B02C60AD3}"/>
              </a:ext>
            </a:extLst>
          </p:cNvPr>
          <p:cNvSpPr txBox="1"/>
          <p:nvPr/>
        </p:nvSpPr>
        <p:spPr>
          <a:xfrm>
            <a:off x="3702457" y="5200913"/>
            <a:ext cx="514666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how much you love them.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DB78BA-22FC-4B81-B435-23B60F235587}"/>
              </a:ext>
            </a:extLst>
          </p:cNvPr>
          <p:cNvGrpSpPr/>
          <p:nvPr/>
        </p:nvGrpSpPr>
        <p:grpSpPr>
          <a:xfrm>
            <a:off x="6036141" y="5912977"/>
            <a:ext cx="2872104" cy="699384"/>
            <a:chOff x="4850490" y="13800"/>
            <a:chExt cx="6000059" cy="1840096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39B2540D-F6AD-4390-B3C5-9470A33E89D6}"/>
                </a:ext>
              </a:extLst>
            </p:cNvPr>
            <p:cNvSpPr/>
            <p:nvPr/>
          </p:nvSpPr>
          <p:spPr>
            <a:xfrm>
              <a:off x="4850490" y="13800"/>
              <a:ext cx="5646604" cy="1840096"/>
            </a:xfrm>
            <a:prstGeom prst="wedgeRoundRectCallout">
              <a:avLst>
                <a:gd name="adj1" fmla="val 85590"/>
                <a:gd name="adj2" fmla="val -40385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67CCD7-4557-4A2B-BBF5-6BD0F032023B}"/>
                </a:ext>
              </a:extLst>
            </p:cNvPr>
            <p:cNvSpPr txBox="1"/>
            <p:nvPr/>
          </p:nvSpPr>
          <p:spPr>
            <a:xfrm>
              <a:off x="5143262" y="266283"/>
              <a:ext cx="5707287" cy="8908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sp>
        <p:nvSpPr>
          <p:cNvPr id="22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281837" y="-772602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4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33 0.0206 L -0.18867 0.020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79 0.02014 L 0.17734 0.01389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29297 0.0067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34909 -0.04143 " pathEditMode="relative" rAng="0" ptsTypes="AA">
                                      <p:cBhvr>
                                        <p:cTn id="1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61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002E7-2A1E-4D0A-BF77-4323A54F2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CAFB542-FF8C-45BE-A87D-E8A02670495F}"/>
              </a:ext>
            </a:extLst>
          </p:cNvPr>
          <p:cNvGrpSpPr/>
          <p:nvPr/>
        </p:nvGrpSpPr>
        <p:grpSpPr>
          <a:xfrm>
            <a:off x="87682" y="202019"/>
            <a:ext cx="11287228" cy="1855887"/>
            <a:chOff x="130527" y="202019"/>
            <a:chExt cx="11930950" cy="1855887"/>
          </a:xfrm>
        </p:grpSpPr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CC1EAA3C-39A9-4F53-99C2-064D816917F8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35641"/>
                <a:gd name="adj2" fmla="val 127597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12285B-9783-4661-BB2F-15D53C60E5F1}"/>
                </a:ext>
              </a:extLst>
            </p:cNvPr>
            <p:cNvSpPr txBox="1"/>
            <p:nvPr/>
          </p:nvSpPr>
          <p:spPr>
            <a:xfrm>
              <a:off x="130527" y="362708"/>
              <a:ext cx="11888758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Thank You God, that You fill us with the Fruit of the Spirit.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F43295C-FE1E-499C-89F5-A7CA73779B2D}"/>
              </a:ext>
            </a:extLst>
          </p:cNvPr>
          <p:cNvSpPr txBox="1"/>
          <p:nvPr/>
        </p:nvSpPr>
        <p:spPr>
          <a:xfrm>
            <a:off x="257583" y="1392323"/>
            <a:ext cx="1090751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forgive us, when we say sorry to you.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88016C-F260-43F9-AC8B-BDD2E9763C80}"/>
              </a:ext>
            </a:extLst>
          </p:cNvPr>
          <p:cNvSpPr txBox="1"/>
          <p:nvPr/>
        </p:nvSpPr>
        <p:spPr>
          <a:xfrm>
            <a:off x="162308" y="870612"/>
            <a:ext cx="110980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Thank You, that You love us and want the very best for us.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E08055-801D-4C83-A495-8EC1EA57F73D}"/>
              </a:ext>
            </a:extLst>
          </p:cNvPr>
          <p:cNvGrpSpPr/>
          <p:nvPr/>
        </p:nvGrpSpPr>
        <p:grpSpPr>
          <a:xfrm>
            <a:off x="2560167" y="5475836"/>
            <a:ext cx="3012497" cy="747106"/>
            <a:chOff x="247422" y="112484"/>
            <a:chExt cx="9825883" cy="1419859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A6800361-6AE3-458D-A6FB-8617CFAD1A2A}"/>
                </a:ext>
              </a:extLst>
            </p:cNvPr>
            <p:cNvSpPr/>
            <p:nvPr/>
          </p:nvSpPr>
          <p:spPr>
            <a:xfrm>
              <a:off x="247422" y="112484"/>
              <a:ext cx="9825883" cy="1419859"/>
            </a:xfrm>
            <a:prstGeom prst="wedgeRoundRectCallout">
              <a:avLst>
                <a:gd name="adj1" fmla="val -79518"/>
                <a:gd name="adj2" fmla="val -306987"/>
                <a:gd name="adj3" fmla="val 16667"/>
              </a:avLst>
            </a:prstGeom>
            <a:solidFill>
              <a:schemeClr val="bg1">
                <a:alpha val="36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CAE5E2-879E-4EF2-9266-898000F692D2}"/>
                </a:ext>
              </a:extLst>
            </p:cNvPr>
            <p:cNvSpPr txBox="1"/>
            <p:nvPr/>
          </p:nvSpPr>
          <p:spPr>
            <a:xfrm>
              <a:off x="469910" y="245588"/>
              <a:ext cx="9380905" cy="1096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AMEN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F2DDE36-082C-4549-841E-D892DC4E99AD}"/>
              </a:ext>
            </a:extLst>
          </p:cNvPr>
          <p:cNvGrpSpPr/>
          <p:nvPr/>
        </p:nvGrpSpPr>
        <p:grpSpPr>
          <a:xfrm>
            <a:off x="2506113" y="3432890"/>
            <a:ext cx="9070218" cy="1855887"/>
            <a:chOff x="130527" y="202019"/>
            <a:chExt cx="11930949" cy="1855887"/>
          </a:xfrm>
        </p:grpSpPr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156B9B31-7A92-4507-879A-B017385492E7}"/>
                </a:ext>
              </a:extLst>
            </p:cNvPr>
            <p:cNvSpPr/>
            <p:nvPr/>
          </p:nvSpPr>
          <p:spPr>
            <a:xfrm>
              <a:off x="130527" y="202019"/>
              <a:ext cx="11930949" cy="1855887"/>
            </a:xfrm>
            <a:prstGeom prst="wedgeRoundRectCallout">
              <a:avLst>
                <a:gd name="adj1" fmla="val -59753"/>
                <a:gd name="adj2" fmla="val -45403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60F50D4-A7EB-47CE-B057-3ECDB7C1AF92}"/>
                </a:ext>
              </a:extLst>
            </p:cNvPr>
            <p:cNvSpPr txBox="1"/>
            <p:nvPr/>
          </p:nvSpPr>
          <p:spPr>
            <a:xfrm>
              <a:off x="201630" y="285233"/>
              <a:ext cx="11821891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Help us to understand Your teaching today.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EE53CE5-B066-4FB3-AC83-6FD5765A911C}"/>
              </a:ext>
            </a:extLst>
          </p:cNvPr>
          <p:cNvSpPr txBox="1"/>
          <p:nvPr/>
        </p:nvSpPr>
        <p:spPr>
          <a:xfrm>
            <a:off x="2654592" y="4029242"/>
            <a:ext cx="870661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show Your love in our daily lives.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F5836E-10E7-4839-8F5E-B4532E929CFC}"/>
              </a:ext>
            </a:extLst>
          </p:cNvPr>
          <p:cNvSpPr txBox="1"/>
          <p:nvPr/>
        </p:nvSpPr>
        <p:spPr>
          <a:xfrm>
            <a:off x="2571670" y="4645794"/>
            <a:ext cx="887246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Help us to put You first in everything we do.</a:t>
            </a:r>
          </a:p>
        </p:txBody>
      </p:sp>
      <p:sp>
        <p:nvSpPr>
          <p:cNvPr id="17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05C8A15B-F05E-4647-8E52-F72ADD9CC50F}"/>
              </a:ext>
            </a:extLst>
          </p:cNvPr>
          <p:cNvSpPr/>
          <p:nvPr/>
        </p:nvSpPr>
        <p:spPr>
          <a:xfrm>
            <a:off x="-237995" y="-825303"/>
            <a:ext cx="13788588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6D83E5-BE45-4D39-98E9-B7D52243C6DB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AE505F4C-07B2-4B6D-BA84-4F0770288F1E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E07FAB-B2AB-4EBB-8B2F-FA4F7E4582A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27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7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461B323E-1BC8-4A8B-BD7A-B0144E33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496" y="2226853"/>
            <a:ext cx="1967359" cy="3335747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22834C2-1340-4757-800C-FF850C8A9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60" y="2355366"/>
            <a:ext cx="1921429" cy="32072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53B8A5-99B5-4C98-B5A8-FC0ED34C7578}"/>
              </a:ext>
            </a:extLst>
          </p:cNvPr>
          <p:cNvGrpSpPr/>
          <p:nvPr/>
        </p:nvGrpSpPr>
        <p:grpSpPr>
          <a:xfrm>
            <a:off x="1702912" y="521816"/>
            <a:ext cx="8055410" cy="1355878"/>
            <a:chOff x="1136171" y="270933"/>
            <a:chExt cx="9347200" cy="1274322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D73DF4C1-A885-4056-BC7F-4CCC1A855929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42434"/>
                <a:gd name="adj2" fmla="val 135882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909B59-6F77-451E-BCA5-72ED411975A5}"/>
                </a:ext>
              </a:extLst>
            </p:cNvPr>
            <p:cNvSpPr txBox="1"/>
            <p:nvPr/>
          </p:nvSpPr>
          <p:spPr>
            <a:xfrm>
              <a:off x="1570500" y="614057"/>
              <a:ext cx="8246845" cy="549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Are you ready to sing again?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D20E07-5144-4E52-8329-0FCF3FA80C72}"/>
              </a:ext>
            </a:extLst>
          </p:cNvPr>
          <p:cNvGrpSpPr/>
          <p:nvPr/>
        </p:nvGrpSpPr>
        <p:grpSpPr>
          <a:xfrm>
            <a:off x="764884" y="3550979"/>
            <a:ext cx="6015844" cy="1355878"/>
            <a:chOff x="1136171" y="270933"/>
            <a:chExt cx="9347200" cy="1274322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6596F9E2-CDCF-43F5-9A02-0F037827545E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89869"/>
                <a:gd name="adj2" fmla="val -87519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F47ADB-6584-48D0-B02E-BB0B028450A6}"/>
                </a:ext>
              </a:extLst>
            </p:cNvPr>
            <p:cNvSpPr txBox="1"/>
            <p:nvPr/>
          </p:nvSpPr>
          <p:spPr>
            <a:xfrm>
              <a:off x="1610718" y="318098"/>
              <a:ext cx="7803178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D52DC08-FC30-439F-A9BD-1F7D6A068B35}"/>
              </a:ext>
            </a:extLst>
          </p:cNvPr>
          <p:cNvSpPr txBox="1"/>
          <p:nvPr/>
        </p:nvSpPr>
        <p:spPr>
          <a:xfrm>
            <a:off x="1739014" y="4231785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0D9C0DD5-2C93-473C-B1CA-6E12A8EB42A4}"/>
              </a:ext>
            </a:extLst>
          </p:cNvPr>
          <p:cNvSpPr/>
          <p:nvPr/>
        </p:nvSpPr>
        <p:spPr>
          <a:xfrm>
            <a:off x="-253153" y="-759791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3C90824E-E913-4B0B-81FB-CB703A735BDF}"/>
              </a:ext>
            </a:extLst>
          </p:cNvPr>
          <p:cNvSpPr txBox="1"/>
          <p:nvPr/>
        </p:nvSpPr>
        <p:spPr>
          <a:xfrm>
            <a:off x="2283377" y="5337170"/>
            <a:ext cx="4147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I have decided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20F18A-E55A-47D7-A56A-31BCBA136C9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A3459CA8-3169-495D-AE0D-0C7218693E31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F2A1F0-5D9E-407D-BEF0-FC26CD3906D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58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oy&#10;&#10;Description automatically generated">
            <a:extLst>
              <a:ext uri="{FF2B5EF4-FFF2-40B4-BE49-F238E27FC236}">
                <a16:creationId xmlns:a16="http://schemas.microsoft.com/office/drawing/2014/main" id="{117517F5-153D-49E4-887B-DE1E202E9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54" y="2805706"/>
            <a:ext cx="1926423" cy="323621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EA2B2A-7473-4D38-9D6D-28FA4C755B60}"/>
              </a:ext>
            </a:extLst>
          </p:cNvPr>
          <p:cNvGrpSpPr/>
          <p:nvPr/>
        </p:nvGrpSpPr>
        <p:grpSpPr>
          <a:xfrm>
            <a:off x="760164" y="126770"/>
            <a:ext cx="4401848" cy="2202501"/>
            <a:chOff x="760164" y="126770"/>
            <a:chExt cx="4401848" cy="2202501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C15B14C8-AF58-4A52-895E-48862904A5F4}"/>
                </a:ext>
              </a:extLst>
            </p:cNvPr>
            <p:cNvSpPr/>
            <p:nvPr/>
          </p:nvSpPr>
          <p:spPr>
            <a:xfrm>
              <a:off x="911642" y="126770"/>
              <a:ext cx="4098892" cy="2202501"/>
            </a:xfrm>
            <a:prstGeom prst="wedgeRoundRectCallout">
              <a:avLst>
                <a:gd name="adj1" fmla="val -15721"/>
                <a:gd name="adj2" fmla="val 103152"/>
                <a:gd name="adj3" fmla="val 16667"/>
              </a:avLst>
            </a:prstGeom>
            <a:solidFill>
              <a:schemeClr val="bg1">
                <a:alpha val="30000"/>
              </a:schemeClr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AE9C3C-30B0-493F-AF1F-1AFA1863EB7B}"/>
                </a:ext>
              </a:extLst>
            </p:cNvPr>
            <p:cNvSpPr txBox="1"/>
            <p:nvPr/>
          </p:nvSpPr>
          <p:spPr>
            <a:xfrm>
              <a:off x="760164" y="140464"/>
              <a:ext cx="440184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Can you learn</a:t>
              </a:r>
            </a:p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this memory verse.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C276826-2996-43C3-A76F-93C716048076}"/>
              </a:ext>
            </a:extLst>
          </p:cNvPr>
          <p:cNvGrpSpPr/>
          <p:nvPr/>
        </p:nvGrpSpPr>
        <p:grpSpPr>
          <a:xfrm>
            <a:off x="4098970" y="679073"/>
            <a:ext cx="7332866" cy="5156423"/>
            <a:chOff x="4098970" y="679073"/>
            <a:chExt cx="7332866" cy="5156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D7834E-3407-448B-AA22-A350FC7E6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98970" y="679073"/>
              <a:ext cx="7332866" cy="515642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A6D1AD-60E5-402C-A4D4-86289D4FFF01}"/>
                </a:ext>
              </a:extLst>
            </p:cNvPr>
            <p:cNvSpPr/>
            <p:nvPr/>
          </p:nvSpPr>
          <p:spPr>
            <a:xfrm rot="337309">
              <a:off x="6001559" y="1258837"/>
              <a:ext cx="5008040" cy="3728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600"/>
                </a:lnSpc>
              </a:pPr>
              <a:r>
                <a:rPr lang="en-US" sz="28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</a:t>
              </a:r>
              <a:r>
                <a:rPr lang="en-GB" sz="4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He said to </a:t>
              </a:r>
            </a:p>
            <a:p>
              <a:pPr>
                <a:lnSpc>
                  <a:spcPts val="4600"/>
                </a:lnSpc>
              </a:pPr>
              <a:r>
                <a:rPr lang="en-GB" sz="4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the sick man, </a:t>
              </a:r>
            </a:p>
            <a:p>
              <a:pPr>
                <a:lnSpc>
                  <a:spcPts val="4600"/>
                </a:lnSpc>
              </a:pPr>
              <a:r>
                <a:rPr lang="en-GB" sz="4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“Friend, your  </a:t>
              </a:r>
            </a:p>
            <a:p>
              <a:pPr>
                <a:lnSpc>
                  <a:spcPts val="4600"/>
                </a:lnSpc>
              </a:pPr>
              <a:r>
                <a:rPr lang="en-GB" sz="4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sins are </a:t>
              </a:r>
            </a:p>
            <a:p>
              <a:pPr>
                <a:lnSpc>
                  <a:spcPts val="4600"/>
                </a:lnSpc>
              </a:pPr>
              <a:r>
                <a:rPr lang="en-GB" sz="44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forgiven.”</a:t>
              </a:r>
              <a:r>
                <a:rPr lang="en-US" sz="1400" b="1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                              </a:t>
              </a:r>
            </a:p>
            <a:p>
              <a:pPr>
                <a:lnSpc>
                  <a:spcPts val="4600"/>
                </a:lnSpc>
                <a:spcBef>
                  <a:spcPts val="1200"/>
                </a:spcBef>
              </a:pPr>
              <a:r>
                <a:rPr lang="en-US" sz="28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      Luke 5 </a:t>
              </a:r>
              <a:r>
                <a:rPr lang="en-US" sz="27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v20</a:t>
              </a:r>
              <a:endParaRPr lang="en-GB" sz="27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C455609-CE95-46C3-8351-8F794EB745C8}"/>
              </a:ext>
            </a:extLst>
          </p:cNvPr>
          <p:cNvSpPr txBox="1"/>
          <p:nvPr/>
        </p:nvSpPr>
        <p:spPr>
          <a:xfrm>
            <a:off x="1256116" y="1217682"/>
            <a:ext cx="34099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Tell your mum or dad if you can.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id="{D1DE279D-8FB9-46FC-A248-ECB0B393967B}"/>
              </a:ext>
            </a:extLst>
          </p:cNvPr>
          <p:cNvSpPr/>
          <p:nvPr/>
        </p:nvSpPr>
        <p:spPr>
          <a:xfrm>
            <a:off x="-174413" y="-868006"/>
            <a:ext cx="1354584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3B136-C750-407C-9BC3-D8BE7E078FF1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D014B4A-3CBF-4D6E-B794-BA375CBBCA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1D1381-D7C5-4B2D-B3A4-04B379FF9C20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3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D7FD4-B68B-4D26-9796-D146E944E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30" y="351738"/>
            <a:ext cx="2627802" cy="46573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028599-D993-47C8-85AC-26916128A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5" y="975421"/>
            <a:ext cx="3478224" cy="2497186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957C2EF9-592E-4F37-BC5E-E5F8E0E9E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" y="2788707"/>
            <a:ext cx="1909519" cy="32333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98BA2B6-DB94-4424-9336-B70104E6E593}"/>
              </a:ext>
            </a:extLst>
          </p:cNvPr>
          <p:cNvGrpSpPr/>
          <p:nvPr/>
        </p:nvGrpSpPr>
        <p:grpSpPr>
          <a:xfrm>
            <a:off x="266700" y="351738"/>
            <a:ext cx="3591737" cy="2035581"/>
            <a:chOff x="7548076" y="4811713"/>
            <a:chExt cx="3162354" cy="106966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7E290DAB-9D2D-4AFF-A6E6-A697D5E66696}"/>
                </a:ext>
              </a:extLst>
            </p:cNvPr>
            <p:cNvSpPr/>
            <p:nvPr/>
          </p:nvSpPr>
          <p:spPr>
            <a:xfrm>
              <a:off x="7548076" y="4811713"/>
              <a:ext cx="3162354" cy="1069667"/>
            </a:xfrm>
            <a:prstGeom prst="wedgeRoundRectCallout">
              <a:avLst>
                <a:gd name="adj1" fmla="val -15698"/>
                <a:gd name="adj2" fmla="val 105483"/>
                <a:gd name="adj3" fmla="val 16667"/>
              </a:avLst>
            </a:prstGeom>
            <a:solidFill>
              <a:schemeClr val="bg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F377F4-A666-4C12-AB00-05DAFB8B8300}"/>
                </a:ext>
              </a:extLst>
            </p:cNvPr>
            <p:cNvSpPr txBox="1"/>
            <p:nvPr/>
          </p:nvSpPr>
          <p:spPr>
            <a:xfrm>
              <a:off x="7612216" y="4865041"/>
              <a:ext cx="2974640" cy="727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Here are the activities we have this week.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0DAA32-1F53-4306-8A36-BA552221539B}"/>
              </a:ext>
            </a:extLst>
          </p:cNvPr>
          <p:cNvSpPr txBox="1"/>
          <p:nvPr/>
        </p:nvSpPr>
        <p:spPr>
          <a:xfrm>
            <a:off x="4915298" y="5334123"/>
            <a:ext cx="2569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Craft Activity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FC3700-64B0-4F71-BD27-B91BD1FA574A}"/>
              </a:ext>
            </a:extLst>
          </p:cNvPr>
          <p:cNvGrpSpPr/>
          <p:nvPr/>
        </p:nvGrpSpPr>
        <p:grpSpPr>
          <a:xfrm>
            <a:off x="4319181" y="150167"/>
            <a:ext cx="7371455" cy="5127910"/>
            <a:chOff x="4319181" y="150167"/>
            <a:chExt cx="7371455" cy="512791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3C18391-2AEA-419A-9D5B-8E70312E586F}"/>
                </a:ext>
              </a:extLst>
            </p:cNvPr>
            <p:cNvSpPr/>
            <p:nvPr/>
          </p:nvSpPr>
          <p:spPr>
            <a:xfrm>
              <a:off x="4319181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B9A6E3A-6959-4D20-97B3-55CC11BDB11D}"/>
                </a:ext>
              </a:extLst>
            </p:cNvPr>
            <p:cNvSpPr/>
            <p:nvPr/>
          </p:nvSpPr>
          <p:spPr>
            <a:xfrm>
              <a:off x="8098899" y="150167"/>
              <a:ext cx="3591737" cy="51279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3BD7D22-166C-4792-BD73-5E07569C9D27}"/>
              </a:ext>
            </a:extLst>
          </p:cNvPr>
          <p:cNvSpPr txBox="1"/>
          <p:nvPr/>
        </p:nvSpPr>
        <p:spPr>
          <a:xfrm>
            <a:off x="8643898" y="5279105"/>
            <a:ext cx="2778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Jigsaw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4D4BC-58EB-4552-B341-1486DE1486F5}"/>
              </a:ext>
            </a:extLst>
          </p:cNvPr>
          <p:cNvSpPr txBox="1"/>
          <p:nvPr/>
        </p:nvSpPr>
        <p:spPr>
          <a:xfrm>
            <a:off x="8992929" y="384876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Large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F5ACC-D6C3-42A3-BE83-C14FF4AE9FA7}"/>
              </a:ext>
            </a:extLst>
          </p:cNvPr>
          <p:cNvSpPr txBox="1"/>
          <p:nvPr/>
        </p:nvSpPr>
        <p:spPr>
          <a:xfrm>
            <a:off x="8976885" y="4527303"/>
            <a:ext cx="1989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Small piece puzzle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A7BF2A8D-E0B3-467D-A914-6B82C5D9C761}"/>
              </a:ext>
            </a:extLst>
          </p:cNvPr>
          <p:cNvSpPr/>
          <p:nvPr/>
        </p:nvSpPr>
        <p:spPr>
          <a:xfrm>
            <a:off x="-230520" y="-71478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5CC91C-DDF1-48AC-9706-5120984E5368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72B099ED-6D2F-49CB-A362-68C91B35224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C85AF6-AF8E-4A80-B596-BB0F1A7B444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C52831A-43A5-4E98-B30A-291653E8E916}"/>
              </a:ext>
            </a:extLst>
          </p:cNvPr>
          <p:cNvSpPr txBox="1"/>
          <p:nvPr/>
        </p:nvSpPr>
        <p:spPr>
          <a:xfrm>
            <a:off x="8828571" y="4156943"/>
            <a:ext cx="2429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https://jigex.com/5BV2</a:t>
            </a:r>
            <a:endParaRPr lang="en-GB" dirty="0"/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571DD-4EC6-4AD3-AC7B-D76A0747EDC9}"/>
              </a:ext>
            </a:extLst>
          </p:cNvPr>
          <p:cNvSpPr txBox="1"/>
          <p:nvPr/>
        </p:nvSpPr>
        <p:spPr>
          <a:xfrm>
            <a:off x="8828571" y="4778140"/>
            <a:ext cx="2614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7"/>
              </a:rPr>
              <a:t>https://jigex.com/mW4N</a:t>
            </a: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AAAD30A-A684-4F20-813D-FC3870403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26" y="824800"/>
            <a:ext cx="3150353" cy="4352411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81057FE0-33BD-4B21-8E61-AC1F3E66B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263" y="423000"/>
            <a:ext cx="3213637" cy="4451090"/>
          </a:xfrm>
          <a:prstGeom prst="rect">
            <a:avLst/>
          </a:prstGeom>
        </p:spPr>
      </p:pic>
      <p:pic>
        <p:nvPicPr>
          <p:cNvPr id="18" name="Picture 17" descr="A picture containing table&#10;&#10;Description automatically generated">
            <a:extLst>
              <a:ext uri="{FF2B5EF4-FFF2-40B4-BE49-F238E27FC236}">
                <a16:creationId xmlns:a16="http://schemas.microsoft.com/office/drawing/2014/main" id="{39FCCD45-9CD4-4417-B6E6-4E44891B8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41" y="423000"/>
            <a:ext cx="3168957" cy="45964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14EBC1-43A3-4AD1-944B-12C3E48DA3E5}"/>
              </a:ext>
            </a:extLst>
          </p:cNvPr>
          <p:cNvSpPr txBox="1"/>
          <p:nvPr/>
        </p:nvSpPr>
        <p:spPr>
          <a:xfrm>
            <a:off x="4545916" y="5382363"/>
            <a:ext cx="315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Pin man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353616-A851-44D2-918A-AF3B81BF2FB7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637E5B-6005-45FB-8F7E-2939A483FF81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ED2684-C5A0-4B35-BE19-29721A20E836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C5F6B-D9E2-4D4D-9285-D4D53DB05A1B}"/>
              </a:ext>
            </a:extLst>
          </p:cNvPr>
          <p:cNvSpPr txBox="1"/>
          <p:nvPr/>
        </p:nvSpPr>
        <p:spPr>
          <a:xfrm>
            <a:off x="425994" y="5347083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Word search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243311-E334-43F6-A8B8-0C9E46D3C62D}"/>
              </a:ext>
            </a:extLst>
          </p:cNvPr>
          <p:cNvSpPr txBox="1"/>
          <p:nvPr/>
        </p:nvSpPr>
        <p:spPr>
          <a:xfrm>
            <a:off x="8307633" y="5336197"/>
            <a:ext cx="3174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Colouring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id="{6B90BF18-3840-452F-87BE-80195B75BBD3}"/>
              </a:ext>
            </a:extLst>
          </p:cNvPr>
          <p:cNvSpPr txBox="1"/>
          <p:nvPr/>
        </p:nvSpPr>
        <p:spPr>
          <a:xfrm>
            <a:off x="964328" y="5828639"/>
            <a:ext cx="2933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Click to play online</a:t>
            </a:r>
          </a:p>
        </p:txBody>
      </p:sp>
      <p:sp>
        <p:nvSpPr>
          <p:cNvPr id="12" name="Rectangle 11">
            <a:hlinkClick r:id="rId6" action="ppaction://hlinksldjump"/>
            <a:extLst>
              <a:ext uri="{FF2B5EF4-FFF2-40B4-BE49-F238E27FC236}">
                <a16:creationId xmlns:a16="http://schemas.microsoft.com/office/drawing/2014/main" id="{8DD8B5BE-E673-461D-88F4-D5AD2C0ACD57}"/>
              </a:ext>
            </a:extLst>
          </p:cNvPr>
          <p:cNvSpPr/>
          <p:nvPr/>
        </p:nvSpPr>
        <p:spPr>
          <a:xfrm>
            <a:off x="-194767" y="-87295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E629C5-9A41-45F9-9B04-421CF846C169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B4928F9-D1E7-45A6-A413-3881C105967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122CE9-3251-4CAA-BE85-8DC82BA6452A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06FFBFD-7A50-4188-9807-A4D457A2E9EF}"/>
              </a:ext>
            </a:extLst>
          </p:cNvPr>
          <p:cNvSpPr txBox="1"/>
          <p:nvPr/>
        </p:nvSpPr>
        <p:spPr>
          <a:xfrm>
            <a:off x="663080" y="6197971"/>
            <a:ext cx="35305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000CC"/>
                </a:solidFill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https://thewordsearch.com/puzzle/2366506/</a:t>
            </a:r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endParaRPr lang="en-US" sz="1200" u="sng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8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4EDDF63F-ED53-4ED0-812D-1A7545812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74" y="480828"/>
            <a:ext cx="3367199" cy="4486598"/>
          </a:xfrm>
          <a:prstGeom prst="rect">
            <a:avLst/>
          </a:prstGeom>
        </p:spPr>
      </p:pic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8B861D19-5A2C-468B-BF3A-0DCCBEF16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4" y="1223144"/>
            <a:ext cx="3499954" cy="2620091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33704BD7-BD4D-4A70-A98C-4AA0DA59D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27" y="443305"/>
            <a:ext cx="3272746" cy="45412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234D54-E8C2-4F16-BE91-61E447BD3106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CF8CCE-8341-4A03-934A-9ECF7D6E3EBF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2FE168-89FF-41AA-A705-D519B80060A4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301D7C-E6D5-4D76-A9D1-1F5DAA00E3A8}"/>
              </a:ext>
            </a:extLst>
          </p:cNvPr>
          <p:cNvSpPr txBox="1"/>
          <p:nvPr/>
        </p:nvSpPr>
        <p:spPr>
          <a:xfrm>
            <a:off x="8702103" y="5274966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Maze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FAF72-9426-49F1-8B3A-D4E23C4347B9}"/>
              </a:ext>
            </a:extLst>
          </p:cNvPr>
          <p:cNvSpPr txBox="1"/>
          <p:nvPr/>
        </p:nvSpPr>
        <p:spPr>
          <a:xfrm>
            <a:off x="677396" y="5369408"/>
            <a:ext cx="3357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Join the dots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C27330-C5CD-4FAA-82EE-8B6177814F38}"/>
              </a:ext>
            </a:extLst>
          </p:cNvPr>
          <p:cNvSpPr txBox="1"/>
          <p:nvPr/>
        </p:nvSpPr>
        <p:spPr>
          <a:xfrm>
            <a:off x="4297085" y="5370493"/>
            <a:ext cx="36359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Spot the Difference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5E80B200-FF04-423C-B827-7F38FEA3D232}"/>
              </a:ext>
            </a:extLst>
          </p:cNvPr>
          <p:cNvSpPr/>
          <p:nvPr/>
        </p:nvSpPr>
        <p:spPr>
          <a:xfrm>
            <a:off x="-249569" y="-687235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7909E0-15F7-44A1-AACE-05027C44BF13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5D63953-BB4D-421C-B74F-DB2A10D061DA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1D5740-69F2-48F3-A73D-8F038F112CE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0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07444B6-2CA7-4ACE-821D-476A9BF50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51" y="513003"/>
            <a:ext cx="3379357" cy="4373454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D55078A-5AAE-443A-8114-3D89BF2C0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99" y="513747"/>
            <a:ext cx="3330573" cy="4372710"/>
          </a:xfrm>
          <a:prstGeom prst="rect">
            <a:avLst/>
          </a:prstGeom>
        </p:spPr>
      </p:pic>
      <p:pic>
        <p:nvPicPr>
          <p:cNvPr id="16" name="Picture 15" descr="Diagram, schematic&#10;&#10;Description automatically generated">
            <a:extLst>
              <a:ext uri="{FF2B5EF4-FFF2-40B4-BE49-F238E27FC236}">
                <a16:creationId xmlns:a16="http://schemas.microsoft.com/office/drawing/2014/main" id="{1D2BF8EA-73A8-4313-AB48-83E00991A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1720" y="1116728"/>
            <a:ext cx="2606657" cy="35330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73D38-B2C9-4F9B-BDE2-17982F6E5CB5}"/>
              </a:ext>
            </a:extLst>
          </p:cNvPr>
          <p:cNvSpPr txBox="1"/>
          <p:nvPr/>
        </p:nvSpPr>
        <p:spPr>
          <a:xfrm>
            <a:off x="1169787" y="5334528"/>
            <a:ext cx="23310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Codebreaker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Activity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D3C33F-C52B-45C5-83B3-B7C807AA894C}"/>
              </a:ext>
            </a:extLst>
          </p:cNvPr>
          <p:cNvSpPr/>
          <p:nvPr/>
        </p:nvSpPr>
        <p:spPr>
          <a:xfrm>
            <a:off x="8098899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9019FB-ACC4-45AD-BC98-4F549FCF684B}"/>
              </a:ext>
            </a:extLst>
          </p:cNvPr>
          <p:cNvSpPr/>
          <p:nvPr/>
        </p:nvSpPr>
        <p:spPr>
          <a:xfrm>
            <a:off x="539463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42C629-1EAE-4E30-8207-28F1E9FDFFC6}"/>
              </a:ext>
            </a:extLst>
          </p:cNvPr>
          <p:cNvSpPr/>
          <p:nvPr/>
        </p:nvSpPr>
        <p:spPr>
          <a:xfrm>
            <a:off x="4319181" y="150167"/>
            <a:ext cx="3591737" cy="51279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E3F660-8F87-4371-A837-4D26EDD71F30}"/>
              </a:ext>
            </a:extLst>
          </p:cNvPr>
          <p:cNvSpPr txBox="1"/>
          <p:nvPr/>
        </p:nvSpPr>
        <p:spPr>
          <a:xfrm>
            <a:off x="8314391" y="5369408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Reflection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37268-1208-453B-8DF3-9C81CFB7763A}"/>
              </a:ext>
            </a:extLst>
          </p:cNvPr>
          <p:cNvSpPr txBox="1"/>
          <p:nvPr/>
        </p:nvSpPr>
        <p:spPr>
          <a:xfrm>
            <a:off x="5092176" y="5370493"/>
            <a:ext cx="2045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Story Card</a:t>
            </a:r>
          </a:p>
          <a:p>
            <a:pPr algn="ctr"/>
            <a:r>
              <a:rPr lang="en-US" sz="2800" dirty="0">
                <a:latin typeface="Comic Sans MS" panose="030F0702030302020204" pitchFamily="66" charset="0"/>
              </a:rPr>
              <a:t> Activity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5" action="ppaction://hlinksldjump"/>
            <a:extLst>
              <a:ext uri="{FF2B5EF4-FFF2-40B4-BE49-F238E27FC236}">
                <a16:creationId xmlns:a16="http://schemas.microsoft.com/office/drawing/2014/main" id="{D99515ED-F08D-4609-AD52-750D1B228777}"/>
              </a:ext>
            </a:extLst>
          </p:cNvPr>
          <p:cNvSpPr/>
          <p:nvPr/>
        </p:nvSpPr>
        <p:spPr>
          <a:xfrm>
            <a:off x="-249569" y="-839324"/>
            <a:ext cx="12691137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A3F90D-7D4C-4BA1-8123-DBA012A87E2E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D89AF5C5-5573-491A-9285-3D532FA55767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3B0BAB-1AC3-4832-ACCE-B27ED3601829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8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66F2D8-5E1A-41AC-BF41-72A76BD41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12" y="2345352"/>
            <a:ext cx="1921429" cy="3207234"/>
          </a:xfrm>
          <a:prstGeom prst="rect">
            <a:avLst/>
          </a:prstGeom>
        </p:spPr>
      </p:pic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836039ED-559E-4F9E-B314-50868BEF5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8" y="2239980"/>
            <a:ext cx="1921429" cy="3280841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B7CE3C69-8A77-473A-A4B1-03390655F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6" y="2308549"/>
            <a:ext cx="1883539" cy="3207234"/>
          </a:xfrm>
          <a:prstGeom prst="rect">
            <a:avLst/>
          </a:prstGeom>
        </p:spPr>
      </p:pic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A0CC5E40-B169-4227-BF30-9078A863B1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8" y="2239980"/>
            <a:ext cx="1934730" cy="3303552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1DA2CE8F-2AAA-4F52-8593-8686BECF6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26" y="2277925"/>
            <a:ext cx="1926423" cy="3236211"/>
          </a:xfrm>
          <a:prstGeom prst="rect">
            <a:avLst/>
          </a:prstGeom>
        </p:spPr>
      </p:pic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B6E3E8D0-25DC-4708-91CE-57D659440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2" y="2195000"/>
            <a:ext cx="1921429" cy="3344374"/>
          </a:xfrm>
          <a:prstGeom prst="rect">
            <a:avLst/>
          </a:prstGeom>
        </p:spPr>
      </p:pic>
      <p:pic>
        <p:nvPicPr>
          <p:cNvPr id="8" name="Picture 7" descr="A picture containing toy&#10;&#10;Description automatically generated">
            <a:extLst>
              <a:ext uri="{FF2B5EF4-FFF2-40B4-BE49-F238E27FC236}">
                <a16:creationId xmlns:a16="http://schemas.microsoft.com/office/drawing/2014/main" id="{31CD550E-9236-4673-8CF0-A2433025E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64" y="2038558"/>
            <a:ext cx="1918601" cy="346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B17DE9-8A5F-474D-802E-809AB1DAAD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359986"/>
            <a:ext cx="1942401" cy="318491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DA382D-1930-4F4F-BDB3-7BE257F192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14" y="2332140"/>
            <a:ext cx="1909872" cy="32072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91C2A-6B1C-482B-9FEF-E6986D9B68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78" y="2277303"/>
            <a:ext cx="1921428" cy="3262071"/>
          </a:xfrm>
          <a:prstGeom prst="rect">
            <a:avLst/>
          </a:prstGeom>
        </p:spPr>
      </p:pic>
      <p:pic>
        <p:nvPicPr>
          <p:cNvPr id="12" name="Picture 11" descr="A picture containing toy&#10;&#10;Description automatically generated">
            <a:extLst>
              <a:ext uri="{FF2B5EF4-FFF2-40B4-BE49-F238E27FC236}">
                <a16:creationId xmlns:a16="http://schemas.microsoft.com/office/drawing/2014/main" id="{7581F157-534C-414D-A763-82DBBC44A5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52" y="2258535"/>
            <a:ext cx="1934730" cy="328083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E70D082-BF40-473F-88A4-4639C283FF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05" y="2208213"/>
            <a:ext cx="1962265" cy="3322638"/>
          </a:xfrm>
          <a:prstGeom prst="rect">
            <a:avLst/>
          </a:prstGeom>
        </p:spPr>
      </p:pic>
      <p:pic>
        <p:nvPicPr>
          <p:cNvPr id="14" name="Picture 13" descr="A picture containing toy, lamp, phone, table&#10;&#10;Description automatically generated">
            <a:extLst>
              <a:ext uri="{FF2B5EF4-FFF2-40B4-BE49-F238E27FC236}">
                <a16:creationId xmlns:a16="http://schemas.microsoft.com/office/drawing/2014/main" id="{C55A81CC-3821-4226-A8C9-B201F40A84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4" y="2053478"/>
            <a:ext cx="1921429" cy="3473871"/>
          </a:xfrm>
          <a:prstGeom prst="rect">
            <a:avLst/>
          </a:prstGeom>
        </p:spPr>
      </p:pic>
      <p:pic>
        <p:nvPicPr>
          <p:cNvPr id="15" name="Picture 14" descr="A picture containing toy&#10;&#10;Description automatically generated">
            <a:extLst>
              <a:ext uri="{FF2B5EF4-FFF2-40B4-BE49-F238E27FC236}">
                <a16:creationId xmlns:a16="http://schemas.microsoft.com/office/drawing/2014/main" id="{F0E9846A-06A4-4DA1-ADB0-CDE0A65666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4" y="2239980"/>
            <a:ext cx="1921428" cy="32808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DBF6CC-5F1C-47D5-809C-516EC1D4D019}"/>
              </a:ext>
            </a:extLst>
          </p:cNvPr>
          <p:cNvSpPr txBox="1"/>
          <p:nvPr/>
        </p:nvSpPr>
        <p:spPr>
          <a:xfrm>
            <a:off x="3531363" y="1007793"/>
            <a:ext cx="503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Bye. See you next week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AF2F6BEC-4AFB-4D68-AA55-99E08B6B3625}"/>
              </a:ext>
            </a:extLst>
          </p:cNvPr>
          <p:cNvSpPr/>
          <p:nvPr/>
        </p:nvSpPr>
        <p:spPr>
          <a:xfrm>
            <a:off x="-386891" y="-561975"/>
            <a:ext cx="13818085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EF05F2-9FA9-4913-AC43-6583964E2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75BDE7-D15D-4C4A-BADE-C98148417487}"/>
              </a:ext>
            </a:extLst>
          </p:cNvPr>
          <p:cNvGrpSpPr/>
          <p:nvPr/>
        </p:nvGrpSpPr>
        <p:grpSpPr>
          <a:xfrm>
            <a:off x="913165" y="202020"/>
            <a:ext cx="9835348" cy="2262372"/>
            <a:chOff x="130527" y="202019"/>
            <a:chExt cx="11930950" cy="1855887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3CC7A8BB-888D-40C1-853F-E928CF048177}"/>
                </a:ext>
              </a:extLst>
            </p:cNvPr>
            <p:cNvSpPr/>
            <p:nvPr/>
          </p:nvSpPr>
          <p:spPr>
            <a:xfrm>
              <a:off x="130527" y="202019"/>
              <a:ext cx="11930950" cy="1855887"/>
            </a:xfrm>
            <a:prstGeom prst="wedgeRoundRectCallout">
              <a:avLst>
                <a:gd name="adj1" fmla="val -42504"/>
                <a:gd name="adj2" fmla="val 96045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0B38A8-7ED3-42B9-87CF-3AF93923B0BC}"/>
                </a:ext>
              </a:extLst>
            </p:cNvPr>
            <p:cNvSpPr txBox="1"/>
            <p:nvPr/>
          </p:nvSpPr>
          <p:spPr>
            <a:xfrm>
              <a:off x="197395" y="321104"/>
              <a:ext cx="11821890" cy="57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been looking at the Fruit of the Spirit.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C3A4C2-A326-4A5C-BBB8-A06B760BAED4}"/>
              </a:ext>
            </a:extLst>
          </p:cNvPr>
          <p:cNvSpPr txBox="1"/>
          <p:nvPr/>
        </p:nvSpPr>
        <p:spPr>
          <a:xfrm>
            <a:off x="977287" y="838180"/>
            <a:ext cx="2353187" cy="580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They are: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4AC07A-E242-483D-9580-7B81E998BDDC}"/>
              </a:ext>
            </a:extLst>
          </p:cNvPr>
          <p:cNvSpPr txBox="1"/>
          <p:nvPr/>
        </p:nvSpPr>
        <p:spPr>
          <a:xfrm>
            <a:off x="4232420" y="833844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JOY,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4D01F-1647-41A2-A14B-8F2E834FBF08}"/>
              </a:ext>
            </a:extLst>
          </p:cNvPr>
          <p:cNvSpPr txBox="1"/>
          <p:nvPr/>
        </p:nvSpPr>
        <p:spPr>
          <a:xfrm>
            <a:off x="5603475" y="824830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PEACE,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EE0906-F741-4DAA-BA3C-118C4E6592D5}"/>
              </a:ext>
            </a:extLst>
          </p:cNvPr>
          <p:cNvSpPr txBox="1"/>
          <p:nvPr/>
        </p:nvSpPr>
        <p:spPr>
          <a:xfrm>
            <a:off x="7248266" y="826064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PATIENCE,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C33710-D26D-448C-B687-8464ADBCF31E}"/>
              </a:ext>
            </a:extLst>
          </p:cNvPr>
          <p:cNvSpPr txBox="1"/>
          <p:nvPr/>
        </p:nvSpPr>
        <p:spPr>
          <a:xfrm>
            <a:off x="2958282" y="824830"/>
            <a:ext cx="16447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LOVE,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F25C64-E725-45BD-AA0E-85732C64DA01}"/>
              </a:ext>
            </a:extLst>
          </p:cNvPr>
          <p:cNvSpPr txBox="1"/>
          <p:nvPr/>
        </p:nvSpPr>
        <p:spPr>
          <a:xfrm>
            <a:off x="1245142" y="1310864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KINDNESS,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ECE5EC-85CA-44DF-8D64-2B8926BC3597}"/>
              </a:ext>
            </a:extLst>
          </p:cNvPr>
          <p:cNvSpPr txBox="1"/>
          <p:nvPr/>
        </p:nvSpPr>
        <p:spPr>
          <a:xfrm>
            <a:off x="3960174" y="1310864"/>
            <a:ext cx="259225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GOODNESS,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6C938-A75A-46D2-9675-1205BE6B5DA2}"/>
              </a:ext>
            </a:extLst>
          </p:cNvPr>
          <p:cNvSpPr txBox="1"/>
          <p:nvPr/>
        </p:nvSpPr>
        <p:spPr>
          <a:xfrm>
            <a:off x="6518689" y="1303164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FAITHFULNESS,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19436F-A898-42E2-B634-147313AEDF27}"/>
              </a:ext>
            </a:extLst>
          </p:cNvPr>
          <p:cNvSpPr txBox="1"/>
          <p:nvPr/>
        </p:nvSpPr>
        <p:spPr>
          <a:xfrm>
            <a:off x="4535623" y="1791120"/>
            <a:ext cx="454362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and SELF-CONTROL.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567262-2EAF-4EF1-9E9E-C7CB3A882152}"/>
              </a:ext>
            </a:extLst>
          </p:cNvPr>
          <p:cNvSpPr txBox="1"/>
          <p:nvPr/>
        </p:nvSpPr>
        <p:spPr>
          <a:xfrm>
            <a:off x="1412462" y="1834167"/>
            <a:ext cx="378076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GENTLENESS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AEC6D4-1734-494D-AF19-BC13A572958E}"/>
              </a:ext>
            </a:extLst>
          </p:cNvPr>
          <p:cNvGrpSpPr/>
          <p:nvPr/>
        </p:nvGrpSpPr>
        <p:grpSpPr>
          <a:xfrm>
            <a:off x="2375319" y="3596778"/>
            <a:ext cx="9208954" cy="1412190"/>
            <a:chOff x="85316" y="202020"/>
            <a:chExt cx="9915685" cy="1543666"/>
          </a:xfrm>
        </p:grpSpPr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C77C741C-2769-444A-9F6A-4674682ED711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-58350"/>
                <a:gd name="adj2" fmla="val -5887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8B2ABA-C96F-4DB8-8FF8-7C283F680C33}"/>
                </a:ext>
              </a:extLst>
            </p:cNvPr>
            <p:cNvSpPr txBox="1"/>
            <p:nvPr/>
          </p:nvSpPr>
          <p:spPr>
            <a:xfrm>
              <a:off x="85316" y="427782"/>
              <a:ext cx="9870474" cy="11259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This week we are going to look at another series.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DD0DD69-F493-4AAD-BDA8-EAED950C1B06}"/>
              </a:ext>
            </a:extLst>
          </p:cNvPr>
          <p:cNvSpPr txBox="1"/>
          <p:nvPr/>
        </p:nvSpPr>
        <p:spPr>
          <a:xfrm>
            <a:off x="2538265" y="4415632"/>
            <a:ext cx="5033100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Are you ready to start?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2D7961-A54D-4811-9A00-A969C0E8B21E}"/>
              </a:ext>
            </a:extLst>
          </p:cNvPr>
          <p:cNvSpPr txBox="1"/>
          <p:nvPr/>
        </p:nvSpPr>
        <p:spPr>
          <a:xfrm>
            <a:off x="6813656" y="4432142"/>
            <a:ext cx="3663198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go!</a:t>
            </a:r>
          </a:p>
        </p:txBody>
      </p: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3A4647F-2E61-4E48-8752-C497878FB0E8}"/>
              </a:ext>
            </a:extLst>
          </p:cNvPr>
          <p:cNvSpPr/>
          <p:nvPr/>
        </p:nvSpPr>
        <p:spPr>
          <a:xfrm>
            <a:off x="-468424" y="-857847"/>
            <a:ext cx="13788588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54F26F-055F-48FB-9538-979F8DB1219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33C499F-5120-4759-9EE9-43B0C29AE8E2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9D3EC5-CE73-4074-B889-8163E058EBF3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256EC38-0CF5-471F-AD0E-347AAEE3E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5802" y="1554890"/>
            <a:ext cx="1154347" cy="1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53411A5-E5CA-47CE-AC4A-A3C82471C897}"/>
              </a:ext>
            </a:extLst>
          </p:cNvPr>
          <p:cNvGrpSpPr/>
          <p:nvPr/>
        </p:nvGrpSpPr>
        <p:grpSpPr>
          <a:xfrm>
            <a:off x="13873772" y="2123840"/>
            <a:ext cx="12745417" cy="2016551"/>
            <a:chOff x="216765" y="3893646"/>
            <a:chExt cx="12745417" cy="2016551"/>
          </a:xfrm>
        </p:grpSpPr>
        <p:pic>
          <p:nvPicPr>
            <p:cNvPr id="24" name="Picture 23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DFC79318-1C20-4A66-B613-0EBF68A44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576" y="4107303"/>
              <a:ext cx="1547669" cy="1207937"/>
            </a:xfrm>
            <a:prstGeom prst="rect">
              <a:avLst/>
            </a:prstGeom>
          </p:spPr>
        </p:pic>
        <p:pic>
          <p:nvPicPr>
            <p:cNvPr id="25" name="Picture 24" descr="A picture containing text, plant&#10;&#10;Description automatically generated">
              <a:extLst>
                <a:ext uri="{FF2B5EF4-FFF2-40B4-BE49-F238E27FC236}">
                  <a16:creationId xmlns:a16="http://schemas.microsoft.com/office/drawing/2014/main" id="{D100D5D4-D32F-4A49-879E-48BDDF4A1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7838" y="4285404"/>
              <a:ext cx="2383865" cy="1202261"/>
            </a:xfrm>
            <a:prstGeom prst="rect">
              <a:avLst/>
            </a:prstGeom>
          </p:spPr>
        </p:pic>
        <p:pic>
          <p:nvPicPr>
            <p:cNvPr id="26" name="Picture 25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2C10CBDA-6385-46E1-BACC-FC1ACAC4E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646" y="3934878"/>
              <a:ext cx="1770074" cy="157235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2C81BC-5B57-4E34-BBEF-7BF770ED1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589581" y="4107304"/>
              <a:ext cx="3361152" cy="1635308"/>
            </a:xfrm>
            <a:prstGeom prst="rect">
              <a:avLst/>
            </a:prstGeom>
          </p:spPr>
        </p:pic>
        <p:pic>
          <p:nvPicPr>
            <p:cNvPr id="28" name="Picture 2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A0ABB93-5598-424A-8A01-2A6A07B7F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713599" y="4283011"/>
              <a:ext cx="1261636" cy="1057833"/>
            </a:xfrm>
            <a:prstGeom prst="rect">
              <a:avLst/>
            </a:prstGeom>
          </p:spPr>
        </p:pic>
        <p:pic>
          <p:nvPicPr>
            <p:cNvPr id="29" name="Picture 28" descr="A drawing of a house&#10;&#10;Description automatically generated with medium confidence">
              <a:extLst>
                <a:ext uri="{FF2B5EF4-FFF2-40B4-BE49-F238E27FC236}">
                  <a16:creationId xmlns:a16="http://schemas.microsoft.com/office/drawing/2014/main" id="{6A295008-0A54-4449-8AE9-BB23CC3EC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5972" y="4234197"/>
              <a:ext cx="1770075" cy="138152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3E1FF14-98D7-488F-985F-9B5E1A22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6765" y="3893646"/>
              <a:ext cx="2207170" cy="158013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D0D56A2-643D-49F1-BCE6-E5B2E137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332170" y="4787260"/>
              <a:ext cx="872836" cy="137303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6E441CE-E17E-4FFB-9666-43806729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8031" y="4287579"/>
              <a:ext cx="1014151" cy="1381522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4C490E40-6EB6-4906-8D91-612F4E1B22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70" y="2747432"/>
            <a:ext cx="2512063" cy="3526368"/>
          </a:xfrm>
          <a:prstGeom prst="rect">
            <a:avLst/>
          </a:prstGeom>
        </p:spPr>
      </p:pic>
      <p:pic>
        <p:nvPicPr>
          <p:cNvPr id="2" name="Picture 1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62F8862D-021C-4331-A60A-83185E0A1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7" y="1044753"/>
            <a:ext cx="12820919" cy="2815319"/>
          </a:xfrm>
          <a:prstGeom prst="rect">
            <a:avLst/>
          </a:prstGeom>
        </p:spPr>
      </p:pic>
      <p:pic>
        <p:nvPicPr>
          <p:cNvPr id="59" name="Picture 58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28111537-34A4-41A0-BDB1-EDC7993275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3332A1-88B8-46D1-867F-DA9347291F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1" y="2730493"/>
            <a:ext cx="1921428" cy="353217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9B54322D-91C3-4019-9A75-BA6F4AE9DB9F}"/>
              </a:ext>
            </a:extLst>
          </p:cNvPr>
          <p:cNvGrpSpPr/>
          <p:nvPr/>
        </p:nvGrpSpPr>
        <p:grpSpPr>
          <a:xfrm>
            <a:off x="154533" y="326635"/>
            <a:ext cx="10601291" cy="1412190"/>
            <a:chOff x="11875" y="202020"/>
            <a:chExt cx="9989126" cy="1543666"/>
          </a:xfrm>
        </p:grpSpPr>
        <p:sp>
          <p:nvSpPr>
            <p:cNvPr id="61" name="Speech Bubble: Rectangle with Corners Rounded 60">
              <a:extLst>
                <a:ext uri="{FF2B5EF4-FFF2-40B4-BE49-F238E27FC236}">
                  <a16:creationId xmlns:a16="http://schemas.microsoft.com/office/drawing/2014/main" id="{92F55FBA-E278-4C7E-A154-D3141E8ABF7C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47563"/>
                <a:gd name="adj2" fmla="val 17496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42DBD40-30B4-435A-8737-A6C596013E66}"/>
                </a:ext>
              </a:extLst>
            </p:cNvPr>
            <p:cNvSpPr txBox="1"/>
            <p:nvPr/>
          </p:nvSpPr>
          <p:spPr>
            <a:xfrm>
              <a:off x="11875" y="327870"/>
              <a:ext cx="9870474" cy="630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Our story takes place in that house with the flat roof. 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9F3BB63C-49BC-4ACD-A3A0-CA5BA06270EC}"/>
              </a:ext>
            </a:extLst>
          </p:cNvPr>
          <p:cNvSpPr txBox="1"/>
          <p:nvPr/>
        </p:nvSpPr>
        <p:spPr>
          <a:xfrm>
            <a:off x="1282902" y="1090295"/>
            <a:ext cx="755113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listen to the Music Man first.</a:t>
            </a:r>
          </a:p>
        </p:txBody>
      </p:sp>
      <p:sp>
        <p:nvSpPr>
          <p:cNvPr id="39" name="Rectangle 38">
            <a:hlinkClick r:id="rId14" action="ppaction://hlinksldjump"/>
            <a:extLst>
              <a:ext uri="{FF2B5EF4-FFF2-40B4-BE49-F238E27FC236}">
                <a16:creationId xmlns:a16="http://schemas.microsoft.com/office/drawing/2014/main" id="{7EF422F4-883B-4554-9EF0-D339653E0164}"/>
              </a:ext>
            </a:extLst>
          </p:cNvPr>
          <p:cNvSpPr/>
          <p:nvPr/>
        </p:nvSpPr>
        <p:spPr>
          <a:xfrm>
            <a:off x="-421891" y="-419937"/>
            <a:ext cx="13788588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EC9704A-3FC5-4866-A29A-287C8DC43974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92CA3A26-4F38-44C3-9D50-229D49ED8174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1DC792-5EA9-4E3D-A742-B1C6C5B9464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2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1.11111E-6 L -1.09232 0.0122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09" y="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4.44444E-6 L 0.73178 -0.0009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28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125E-6 -2.96296E-6 L -1.16055 -0.0192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34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5A2E8BFF-DD7D-40D1-B150-B5FC315F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20" y="2626577"/>
            <a:ext cx="1967359" cy="3335747"/>
          </a:xfrm>
          <a:prstGeom prst="rect">
            <a:avLst/>
          </a:prstGeom>
        </p:spPr>
      </p:pic>
      <p:pic>
        <p:nvPicPr>
          <p:cNvPr id="8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6A5A84-06B6-4472-AA5E-D64205945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7273" y="2730493"/>
            <a:ext cx="1921429" cy="32072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EBEB8C-8BD9-43D6-985A-C0E73B5C7DFA}"/>
              </a:ext>
            </a:extLst>
          </p:cNvPr>
          <p:cNvGrpSpPr/>
          <p:nvPr/>
        </p:nvGrpSpPr>
        <p:grpSpPr>
          <a:xfrm>
            <a:off x="3515443" y="36283"/>
            <a:ext cx="6622472" cy="1842807"/>
            <a:chOff x="1136171" y="270933"/>
            <a:chExt cx="9347200" cy="1274322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E760E3AE-3A67-44EB-A50B-B55446F08521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71424"/>
                <a:gd name="adj2" fmla="val 134438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2FDB19-9961-43BB-9859-EC35AFDA1289}"/>
                </a:ext>
              </a:extLst>
            </p:cNvPr>
            <p:cNvSpPr txBox="1"/>
            <p:nvPr/>
          </p:nvSpPr>
          <p:spPr>
            <a:xfrm>
              <a:off x="2070961" y="379020"/>
              <a:ext cx="7477617" cy="40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Good Morning!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9B0337D-6615-475E-A5F1-E93A67DEE9AB}"/>
              </a:ext>
            </a:extLst>
          </p:cNvPr>
          <p:cNvSpPr txBox="1"/>
          <p:nvPr/>
        </p:nvSpPr>
        <p:spPr>
          <a:xfrm>
            <a:off x="4459209" y="1261516"/>
            <a:ext cx="48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Are you ready to sing?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A0949-3422-4B34-82B8-DE2AB7DFEC51}"/>
              </a:ext>
            </a:extLst>
          </p:cNvPr>
          <p:cNvSpPr txBox="1"/>
          <p:nvPr/>
        </p:nvSpPr>
        <p:spPr>
          <a:xfrm>
            <a:off x="3242170" y="746542"/>
            <a:ext cx="729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 hope you like the songs today.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E597EA-F70B-4687-B61D-193AE8C8AD42}"/>
              </a:ext>
            </a:extLst>
          </p:cNvPr>
          <p:cNvGrpSpPr/>
          <p:nvPr/>
        </p:nvGrpSpPr>
        <p:grpSpPr>
          <a:xfrm>
            <a:off x="4194916" y="3719064"/>
            <a:ext cx="6015844" cy="1355878"/>
            <a:chOff x="1136171" y="270933"/>
            <a:chExt cx="9347200" cy="1274322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75833CBA-A5CA-483E-BE80-D95A091B1317}"/>
                </a:ext>
              </a:extLst>
            </p:cNvPr>
            <p:cNvSpPr/>
            <p:nvPr/>
          </p:nvSpPr>
          <p:spPr>
            <a:xfrm>
              <a:off x="1136171" y="270933"/>
              <a:ext cx="9347200" cy="1274322"/>
            </a:xfrm>
            <a:prstGeom prst="wedgeRoundRectCallout">
              <a:avLst>
                <a:gd name="adj1" fmla="val -85171"/>
                <a:gd name="adj2" fmla="val -70163"/>
                <a:gd name="adj3" fmla="val 16667"/>
              </a:avLst>
            </a:prstGeom>
            <a:noFill/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909FE4-2125-45F8-8593-61A0F26BDA1F}"/>
                </a:ext>
              </a:extLst>
            </p:cNvPr>
            <p:cNvSpPr txBox="1"/>
            <p:nvPr/>
          </p:nvSpPr>
          <p:spPr>
            <a:xfrm>
              <a:off x="1610718" y="318098"/>
              <a:ext cx="8820024" cy="54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CC"/>
                  </a:solidFill>
                  <a:latin typeface="Comic Sans MS" panose="030F0702030302020204" pitchFamily="66" charset="0"/>
                </a:rPr>
                <a:t>Let’s worship God by singing: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8378CC8-2212-4599-8807-75BD252559DE}"/>
              </a:ext>
            </a:extLst>
          </p:cNvPr>
          <p:cNvSpPr txBox="1"/>
          <p:nvPr/>
        </p:nvSpPr>
        <p:spPr>
          <a:xfrm>
            <a:off x="5177501" y="4386816"/>
            <a:ext cx="4464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Click on the song title.</a:t>
            </a:r>
            <a:endParaRPr lang="en-GB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  <a:extLst>
              <a:ext uri="{FF2B5EF4-FFF2-40B4-BE49-F238E27FC236}">
                <a16:creationId xmlns:a16="http://schemas.microsoft.com/office/drawing/2014/main" id="{F4246CFA-565C-4A9D-A8A7-23A79F77D7C2}"/>
              </a:ext>
            </a:extLst>
          </p:cNvPr>
          <p:cNvSpPr/>
          <p:nvPr/>
        </p:nvSpPr>
        <p:spPr>
          <a:xfrm>
            <a:off x="-344128" y="-726734"/>
            <a:ext cx="13700098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Comic Sans MS" panose="030F0702030302020204" pitchFamily="66" charset="0"/>
              </a:rPr>
              <a:t>.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7D6B87-6705-4C4A-8F81-6D57981F606C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B9BBC9E-95A0-433F-AE0F-22AEB95FC6DC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E1526B-343E-4F2C-B25D-169003F40B15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TextBox 23">
            <a:hlinkClick r:id="rId5"/>
            <a:extLst>
              <a:ext uri="{FF2B5EF4-FFF2-40B4-BE49-F238E27FC236}">
                <a16:creationId xmlns:a16="http://schemas.microsoft.com/office/drawing/2014/main" id="{97F96891-F7D6-4D5B-8352-B577F80D0D8D}"/>
              </a:ext>
            </a:extLst>
          </p:cNvPr>
          <p:cNvSpPr txBox="1"/>
          <p:nvPr/>
        </p:nvSpPr>
        <p:spPr>
          <a:xfrm>
            <a:off x="7075729" y="2719020"/>
            <a:ext cx="449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FF"/>
                </a:solidFill>
              </a:rPr>
              <a:t>My God is Powerful</a:t>
            </a:r>
          </a:p>
        </p:txBody>
      </p:sp>
      <p:sp>
        <p:nvSpPr>
          <p:cNvPr id="25" name="TextBox 24">
            <a:hlinkClick r:id="rId6"/>
            <a:extLst>
              <a:ext uri="{FF2B5EF4-FFF2-40B4-BE49-F238E27FC236}">
                <a16:creationId xmlns:a16="http://schemas.microsoft.com/office/drawing/2014/main" id="{35B126DE-2860-4162-8A19-C314AC73FB37}"/>
              </a:ext>
            </a:extLst>
          </p:cNvPr>
          <p:cNvSpPr txBox="1"/>
          <p:nvPr/>
        </p:nvSpPr>
        <p:spPr>
          <a:xfrm>
            <a:off x="3707964" y="5437070"/>
            <a:ext cx="4776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u="sng" dirty="0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Nothing is impossible</a:t>
            </a:r>
            <a:endParaRPr lang="en-GB" sz="40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4.44444E-6 L 0.3057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75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5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623582" y="200125"/>
            <a:ext cx="6286730" cy="1700602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8308"/>
                <a:gd name="adj2" fmla="val 1467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4" cy="630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come back to Luke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5989398" y="830309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Street to find out more about</a:t>
            </a:r>
          </a:p>
        </p:txBody>
      </p:sp>
      <p:pic>
        <p:nvPicPr>
          <p:cNvPr id="11" name="Picture 10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5573DB3F-9C4F-47C4-97E7-2FC8C1A5E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446" y="2713328"/>
            <a:ext cx="1931431" cy="35433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5"/>
            <a:ext cx="5404589" cy="1260368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2157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60339" y="351398"/>
              <a:ext cx="5466557" cy="550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81688" y="816170"/>
            <a:ext cx="52603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 we been here before?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F666D-4123-45A4-A0DF-24DB02EB1260}"/>
              </a:ext>
            </a:extLst>
          </p:cNvPr>
          <p:cNvSpPr txBox="1"/>
          <p:nvPr/>
        </p:nvSpPr>
        <p:spPr>
          <a:xfrm>
            <a:off x="5989398" y="1323902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Jesus’ life on earth.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CBFAF1-A33F-4B50-86C7-E24558F49A34}"/>
              </a:ext>
            </a:extLst>
          </p:cNvPr>
          <p:cNvGrpSpPr/>
          <p:nvPr/>
        </p:nvGrpSpPr>
        <p:grpSpPr>
          <a:xfrm>
            <a:off x="2952635" y="3833496"/>
            <a:ext cx="6286730" cy="1700602"/>
            <a:chOff x="11875" y="202020"/>
            <a:chExt cx="9989126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EAB94CD-22E2-49C7-8399-5F0AA07700A7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70296"/>
                <a:gd name="adj2" fmla="val -6920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2853D-57AE-433D-9D78-A0072FCF5036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523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Our story today is found in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127395-6F3E-4C12-A6A8-1955050F37B0}"/>
              </a:ext>
            </a:extLst>
          </p:cNvPr>
          <p:cNvSpPr txBox="1"/>
          <p:nvPr/>
        </p:nvSpPr>
        <p:spPr>
          <a:xfrm>
            <a:off x="3105003" y="4464706"/>
            <a:ext cx="605968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Luke chapter 5 verses 17 to 26.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4D4ED-F917-4D59-84D8-935026AD2958}"/>
              </a:ext>
            </a:extLst>
          </p:cNvPr>
          <p:cNvSpPr txBox="1"/>
          <p:nvPr/>
        </p:nvSpPr>
        <p:spPr>
          <a:xfrm>
            <a:off x="3318451" y="4957273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watch the story video.</a:t>
            </a:r>
          </a:p>
        </p:txBody>
      </p:sp>
      <p:sp>
        <p:nvSpPr>
          <p:cNvPr id="22" name="Rectangle 21">
            <a:hlinkClick r:id="rId4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254834" y="-69712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1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7 4.81481E-6 L 0.27044 0.0016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623582" y="200125"/>
            <a:ext cx="6286730" cy="1700602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8308"/>
                <a:gd name="adj2" fmla="val 1467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4" cy="630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We have come back to Luke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5989398" y="830309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Street to find out more about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5"/>
            <a:ext cx="5404589" cy="1260368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2157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60339" y="351398"/>
              <a:ext cx="5466557" cy="550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Good morning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81688" y="816170"/>
            <a:ext cx="5260342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 we been here before?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F666D-4123-45A4-A0DF-24DB02EB1260}"/>
              </a:ext>
            </a:extLst>
          </p:cNvPr>
          <p:cNvSpPr txBox="1"/>
          <p:nvPr/>
        </p:nvSpPr>
        <p:spPr>
          <a:xfrm>
            <a:off x="5989398" y="1323902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Jesus’ life on earth.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CBFAF1-A33F-4B50-86C7-E24558F49A34}"/>
              </a:ext>
            </a:extLst>
          </p:cNvPr>
          <p:cNvGrpSpPr/>
          <p:nvPr/>
        </p:nvGrpSpPr>
        <p:grpSpPr>
          <a:xfrm>
            <a:off x="2952635" y="3833496"/>
            <a:ext cx="6286730" cy="1700602"/>
            <a:chOff x="11875" y="202020"/>
            <a:chExt cx="9989126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EAB94CD-22E2-49C7-8399-5F0AA07700A7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70296"/>
                <a:gd name="adj2" fmla="val -6920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2853D-57AE-433D-9D78-A0072FCF5036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523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Our story today is found in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127395-6F3E-4C12-A6A8-1955050F37B0}"/>
              </a:ext>
            </a:extLst>
          </p:cNvPr>
          <p:cNvSpPr txBox="1"/>
          <p:nvPr/>
        </p:nvSpPr>
        <p:spPr>
          <a:xfrm>
            <a:off x="3105003" y="4464706"/>
            <a:ext cx="605968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Luke chapter 5 verses 17 to 26.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4D4ED-F917-4D59-84D8-935026AD2958}"/>
              </a:ext>
            </a:extLst>
          </p:cNvPr>
          <p:cNvSpPr txBox="1"/>
          <p:nvPr/>
        </p:nvSpPr>
        <p:spPr>
          <a:xfrm>
            <a:off x="3318451" y="4957273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Let’s watch the story video.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2C776B-1EAD-4708-8DE5-81937C9A0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08" y="2741624"/>
            <a:ext cx="1921428" cy="3532176"/>
          </a:xfrm>
          <a:prstGeom prst="rect">
            <a:avLst/>
          </a:prstGeom>
        </p:spPr>
      </p:pic>
      <p:sp>
        <p:nvSpPr>
          <p:cNvPr id="22" name="Rectangle 21">
            <a:hlinkClick r:id="rId5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541644" y="-561975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7" name="Picture 26">
            <a:hlinkClick r:id="rId6"/>
            <a:extLst>
              <a:ext uri="{FF2B5EF4-FFF2-40B4-BE49-F238E27FC236}">
                <a16:creationId xmlns:a16="http://schemas.microsoft.com/office/drawing/2014/main" id="{E4C6BC64-8CD1-44D3-81B4-B12FCC32B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13" y="2807770"/>
            <a:ext cx="4998584" cy="34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54167E-6 4.44444E-6 L -0.64414 -0.0046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73659 -0.00162 " pathEditMode="relative" rAng="0" ptsTypes="AA">
                                      <p:cBhvr>
                                        <p:cTn id="40" dur="4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6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id="{4BBF3438-97E3-4ED3-BFD2-B8824EC87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243" y="2796639"/>
            <a:ext cx="4998584" cy="3466030"/>
          </a:xfrm>
          <a:prstGeom prst="rect">
            <a:avLst/>
          </a:prstGeom>
        </p:spPr>
      </p:pic>
      <p:pic>
        <p:nvPicPr>
          <p:cNvPr id="10" name="Picture 9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4B707B06-7046-484E-AC4B-59FF2B0F8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2" y="2719362"/>
            <a:ext cx="1931431" cy="3543307"/>
          </a:xfrm>
          <a:prstGeom prst="rect">
            <a:avLst/>
          </a:prstGeom>
        </p:spPr>
      </p:pic>
      <p:pic>
        <p:nvPicPr>
          <p:cNvPr id="2" name="Picture 1" descr="A person wearing a garment&#10;&#10;Description automatically generated with low confidence">
            <a:extLst>
              <a:ext uri="{FF2B5EF4-FFF2-40B4-BE49-F238E27FC236}">
                <a16:creationId xmlns:a16="http://schemas.microsoft.com/office/drawing/2014/main" id="{40DBA1C7-5284-4993-A7F3-E96D7BFBE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46" y="2730493"/>
            <a:ext cx="1911083" cy="353217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9521A3E-35E9-4867-B5D7-CBF824207299}"/>
              </a:ext>
            </a:extLst>
          </p:cNvPr>
          <p:cNvGrpSpPr/>
          <p:nvPr/>
        </p:nvGrpSpPr>
        <p:grpSpPr>
          <a:xfrm>
            <a:off x="5623582" y="200125"/>
            <a:ext cx="6286730" cy="1700602"/>
            <a:chOff x="11875" y="202020"/>
            <a:chExt cx="9989126" cy="154366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82DF1945-9B51-4F68-8128-DAD5F5B5985A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28308"/>
                <a:gd name="adj2" fmla="val 146754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E4854A-0D39-4F0A-AFF2-33F9D2F3EB1C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523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There are some really important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2CA1103-7DC3-4B46-9AE1-EA9F7C0DB6CB}"/>
              </a:ext>
            </a:extLst>
          </p:cNvPr>
          <p:cNvSpPr txBox="1"/>
          <p:nvPr/>
        </p:nvSpPr>
        <p:spPr>
          <a:xfrm>
            <a:off x="5643966" y="830309"/>
            <a:ext cx="6308429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things to learn in the story about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9E3FE0-BA1F-4631-9636-C21B5FAED575}"/>
              </a:ext>
            </a:extLst>
          </p:cNvPr>
          <p:cNvGrpSpPr/>
          <p:nvPr/>
        </p:nvGrpSpPr>
        <p:grpSpPr>
          <a:xfrm>
            <a:off x="154983" y="200125"/>
            <a:ext cx="5404589" cy="1260368"/>
            <a:chOff x="5116133" y="198769"/>
            <a:chExt cx="5646604" cy="1840096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D5361BD-11A3-43D7-A35B-0F47593A03BD}"/>
                </a:ext>
              </a:extLst>
            </p:cNvPr>
            <p:cNvSpPr/>
            <p:nvPr/>
          </p:nvSpPr>
          <p:spPr>
            <a:xfrm>
              <a:off x="5116133" y="198769"/>
              <a:ext cx="5646604" cy="1840096"/>
            </a:xfrm>
            <a:prstGeom prst="wedgeRoundRectCallout">
              <a:avLst>
                <a:gd name="adj1" fmla="val -21435"/>
                <a:gd name="adj2" fmla="val 215772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D0C127-C96F-4378-A848-E415A24EDECA}"/>
                </a:ext>
              </a:extLst>
            </p:cNvPr>
            <p:cNvSpPr txBox="1"/>
            <p:nvPr/>
          </p:nvSpPr>
          <p:spPr>
            <a:xfrm>
              <a:off x="5160339" y="351398"/>
              <a:ext cx="5466557" cy="842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That was an amazing story.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4900B4-88E2-436C-A317-8D4A35C77B44}"/>
              </a:ext>
            </a:extLst>
          </p:cNvPr>
          <p:cNvSpPr txBox="1"/>
          <p:nvPr/>
        </p:nvSpPr>
        <p:spPr>
          <a:xfrm>
            <a:off x="281688" y="816170"/>
            <a:ext cx="5211875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Jesus healed the man.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F666D-4123-45A4-A0DF-24DB02EB1260}"/>
              </a:ext>
            </a:extLst>
          </p:cNvPr>
          <p:cNvSpPr txBox="1"/>
          <p:nvPr/>
        </p:nvSpPr>
        <p:spPr>
          <a:xfrm>
            <a:off x="5989398" y="1323902"/>
            <a:ext cx="5920914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following Jesus.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CBFAF1-A33F-4B50-86C7-E24558F49A34}"/>
              </a:ext>
            </a:extLst>
          </p:cNvPr>
          <p:cNvGrpSpPr/>
          <p:nvPr/>
        </p:nvGrpSpPr>
        <p:grpSpPr>
          <a:xfrm>
            <a:off x="3889974" y="3833496"/>
            <a:ext cx="5349390" cy="1700602"/>
            <a:chOff x="11875" y="202020"/>
            <a:chExt cx="9989126" cy="154366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EAB94CD-22E2-49C7-8399-5F0AA07700A7}"/>
                </a:ext>
              </a:extLst>
            </p:cNvPr>
            <p:cNvSpPr/>
            <p:nvPr/>
          </p:nvSpPr>
          <p:spPr>
            <a:xfrm>
              <a:off x="130527" y="202020"/>
              <a:ext cx="9870474" cy="1543666"/>
            </a:xfrm>
            <a:prstGeom prst="wedgeRoundRectCallout">
              <a:avLst>
                <a:gd name="adj1" fmla="val 73228"/>
                <a:gd name="adj2" fmla="val -67381"/>
                <a:gd name="adj3" fmla="val 16667"/>
              </a:avLst>
            </a:prstGeom>
            <a:solidFill>
              <a:schemeClr val="bg1">
                <a:alpha val="20000"/>
              </a:schemeClr>
            </a:solidFill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2853D-57AE-433D-9D78-A0072FCF5036}"/>
                </a:ext>
              </a:extLst>
            </p:cNvPr>
            <p:cNvSpPr txBox="1"/>
            <p:nvPr/>
          </p:nvSpPr>
          <p:spPr>
            <a:xfrm>
              <a:off x="11875" y="327870"/>
              <a:ext cx="9870473" cy="523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100" dirty="0">
                  <a:latin typeface="Comic Sans MS" panose="030F0702030302020204" pitchFamily="66" charset="0"/>
                </a:rPr>
                <a:t>Let’s read the story in the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127395-6F3E-4C12-A6A8-1955050F37B0}"/>
              </a:ext>
            </a:extLst>
          </p:cNvPr>
          <p:cNvSpPr txBox="1"/>
          <p:nvPr/>
        </p:nvSpPr>
        <p:spPr>
          <a:xfrm>
            <a:off x="3659833" y="4464706"/>
            <a:ext cx="5504857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Bible to make sure we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4D4ED-F917-4D59-84D8-935026AD2958}"/>
              </a:ext>
            </a:extLst>
          </p:cNvPr>
          <p:cNvSpPr txBox="1"/>
          <p:nvPr/>
        </p:nvSpPr>
        <p:spPr>
          <a:xfrm>
            <a:off x="3889973" y="4957273"/>
            <a:ext cx="5349391" cy="576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100" dirty="0">
                <a:latin typeface="Comic Sans MS" panose="030F0702030302020204" pitchFamily="66" charset="0"/>
              </a:rPr>
              <a:t>haven’t missed anything.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2C776B-1EAD-4708-8DE5-81937C9A05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608" y="2741624"/>
            <a:ext cx="1921428" cy="3532176"/>
          </a:xfrm>
          <a:prstGeom prst="rect">
            <a:avLst/>
          </a:prstGeom>
        </p:spPr>
      </p:pic>
      <p:sp>
        <p:nvSpPr>
          <p:cNvPr id="22" name="Rectangle 21">
            <a:hlinkClick r:id="rId7" action="ppaction://hlinksldjump"/>
            <a:extLst>
              <a:ext uri="{FF2B5EF4-FFF2-40B4-BE49-F238E27FC236}">
                <a16:creationId xmlns:a16="http://schemas.microsoft.com/office/drawing/2014/main" id="{724778EC-8D03-4835-8B10-371FAFD58D63}"/>
              </a:ext>
            </a:extLst>
          </p:cNvPr>
          <p:cNvSpPr/>
          <p:nvPr/>
        </p:nvSpPr>
        <p:spPr>
          <a:xfrm>
            <a:off x="-255884" y="-906987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7E685B-3B2D-463D-9980-9824D4138ACF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8BD63553-51F5-4B69-BE59-779C4FCEFA58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285117-40BC-49C0-92B2-812AF76321A6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7 3.33333E-6 L 0.78958 0.00277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7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04167E-6 4.07407E-6 L 0.64128 -0.00625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5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75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E6EB7C-D1D5-46F3-BACA-38D7A34E1CA1}"/>
              </a:ext>
            </a:extLst>
          </p:cNvPr>
          <p:cNvSpPr txBox="1"/>
          <p:nvPr/>
        </p:nvSpPr>
        <p:spPr>
          <a:xfrm>
            <a:off x="110732" y="757238"/>
            <a:ext cx="11473541" cy="5837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One day Jesus was teaching the people. The Pharisees and teachers of the law were there, too. They had come from every town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in Galilee and from Judea and Jerusalem.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 Lord was giving Jesus the power to heal people. 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was a man who was paralyzed. Some men were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carrying him on a mat.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They tried to bring him in and put him down before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Jesus. But because there were so many people there,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they could not find a way to Jesus. </a:t>
            </a:r>
            <a:endParaRPr lang="en-US" sz="2800" b="1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72B77C1-54CA-4449-ADCF-1B034235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50" y="1998687"/>
            <a:ext cx="2248502" cy="3457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1D7B8-C548-4F23-8869-1833E2DBAC48}"/>
              </a:ext>
            </a:extLst>
          </p:cNvPr>
          <p:cNvSpPr/>
          <p:nvPr/>
        </p:nvSpPr>
        <p:spPr>
          <a:xfrm>
            <a:off x="2639732" y="172463"/>
            <a:ext cx="64155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Luke chapter </a:t>
            </a:r>
            <a:r>
              <a:rPr lang="en-GB" sz="3200" b="1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5 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verses 17 - 26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3D77F1B4-EF9D-40DD-A5FF-A8A7F3175DF6}"/>
              </a:ext>
            </a:extLst>
          </p:cNvPr>
          <p:cNvSpPr/>
          <p:nvPr/>
        </p:nvSpPr>
        <p:spPr>
          <a:xfrm>
            <a:off x="-724552" y="-314829"/>
            <a:ext cx="13641104" cy="7981950"/>
          </a:xfrm>
          <a:prstGeom prst="rect">
            <a:avLst/>
          </a:prstGeom>
          <a:solidFill>
            <a:schemeClr val="accent1">
              <a:alpha val="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1DC840-2609-4ECB-B57D-6C739DD1FBB0}"/>
              </a:ext>
            </a:extLst>
          </p:cNvPr>
          <p:cNvGrpSpPr/>
          <p:nvPr/>
        </p:nvGrpSpPr>
        <p:grpSpPr>
          <a:xfrm>
            <a:off x="9835076" y="5986585"/>
            <a:ext cx="2011680" cy="941878"/>
            <a:chOff x="3474720" y="-1626814"/>
            <a:chExt cx="2011680" cy="941878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B28B872F-5ED8-44A9-BE1B-1AC5269142B9}"/>
                </a:ext>
              </a:extLst>
            </p:cNvPr>
            <p:cNvSpPr/>
            <p:nvPr/>
          </p:nvSpPr>
          <p:spPr>
            <a:xfrm>
              <a:off x="3474720" y="-1626814"/>
              <a:ext cx="2011680" cy="941878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7AA296-836C-4B73-A753-84F0936083FF}"/>
                </a:ext>
              </a:extLst>
            </p:cNvPr>
            <p:cNvSpPr txBox="1"/>
            <p:nvPr/>
          </p:nvSpPr>
          <p:spPr>
            <a:xfrm>
              <a:off x="3474720" y="-1390458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omic Sans MS" panose="030F0702030302020204" pitchFamily="66" charset="0"/>
                </a:rPr>
                <a:t>Next Slide</a:t>
              </a:r>
              <a:endParaRPr lang="en-GB" sz="24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8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045E-16 1.48148E-6 L -0.294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13359</TotalTime>
  <Words>1363</Words>
  <Application>Microsoft Office PowerPoint</Application>
  <PresentationFormat>Widescreen</PresentationFormat>
  <Paragraphs>222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Hancock</dc:creator>
  <cp:lastModifiedBy>Bryan Hancock</cp:lastModifiedBy>
  <cp:revision>490</cp:revision>
  <dcterms:created xsi:type="dcterms:W3CDTF">2020-12-17T20:46:52Z</dcterms:created>
  <dcterms:modified xsi:type="dcterms:W3CDTF">2021-05-11T21:29:59Z</dcterms:modified>
</cp:coreProperties>
</file>