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602" r:id="rId2"/>
    <p:sldId id="626" r:id="rId3"/>
    <p:sldId id="627" r:id="rId4"/>
    <p:sldId id="628" r:id="rId5"/>
    <p:sldId id="629" r:id="rId6"/>
    <p:sldId id="264" r:id="rId7"/>
    <p:sldId id="630" r:id="rId8"/>
    <p:sldId id="556" r:id="rId9"/>
    <p:sldId id="631" r:id="rId10"/>
    <p:sldId id="632" r:id="rId11"/>
    <p:sldId id="610" r:id="rId12"/>
    <p:sldId id="633" r:id="rId13"/>
    <p:sldId id="635" r:id="rId14"/>
    <p:sldId id="637" r:id="rId15"/>
    <p:sldId id="638" r:id="rId16"/>
    <p:sldId id="617" r:id="rId17"/>
    <p:sldId id="546" r:id="rId18"/>
    <p:sldId id="618" r:id="rId19"/>
    <p:sldId id="620" r:id="rId20"/>
    <p:sldId id="493" r:id="rId21"/>
    <p:sldId id="494" r:id="rId22"/>
    <p:sldId id="495" r:id="rId23"/>
    <p:sldId id="496" r:id="rId24"/>
    <p:sldId id="61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6" userDrawn="1">
          <p15:clr>
            <a:srgbClr val="A4A3A4"/>
          </p15:clr>
        </p15:guide>
        <p15:guide id="2" pos="66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00602B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2208" autoAdjust="0"/>
  </p:normalViewPr>
  <p:slideViewPr>
    <p:cSldViewPr snapToGrid="0" showGuides="1">
      <p:cViewPr>
        <p:scale>
          <a:sx n="50" d="100"/>
          <a:sy n="50" d="100"/>
        </p:scale>
        <p:origin x="480" y="894"/>
      </p:cViewPr>
      <p:guideLst>
        <p:guide orient="horz" pos="3456"/>
        <p:guide pos="66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04/03/2021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8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68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650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369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27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976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209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781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708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1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27709" y="0"/>
            <a:ext cx="12219709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B1E76D69-CB4F-4516-9BF5-324EE3C1D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24" y="670948"/>
            <a:ext cx="12192000" cy="34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27709" y="0"/>
            <a:ext cx="12219709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0007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5581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3295D7E-2F50-4FF2-A44F-2D0D9AC9E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0629"/>
            <a:ext cx="13111844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6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82D6287-C003-49A2-9CC2-F7D14A58D25F}"/>
              </a:ext>
            </a:extLst>
          </p:cNvPr>
          <p:cNvGrpSpPr/>
          <p:nvPr userDrawn="1"/>
        </p:nvGrpSpPr>
        <p:grpSpPr>
          <a:xfrm>
            <a:off x="2036816" y="1986373"/>
            <a:ext cx="10493589" cy="1828415"/>
            <a:chOff x="2036816" y="1986373"/>
            <a:chExt cx="10493589" cy="1828415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715405F-DD5A-4E60-8938-CB97C8891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6027" y="2010726"/>
              <a:ext cx="1729184" cy="1349607"/>
            </a:xfrm>
            <a:prstGeom prst="rect">
              <a:avLst/>
            </a:prstGeom>
          </p:spPr>
        </p:pic>
        <p:pic>
          <p:nvPicPr>
            <p:cNvPr id="10" name="Picture 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47AEFEA-9E4E-4E82-8926-BB30FA934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4865" y="2057448"/>
              <a:ext cx="1553899" cy="130288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5FC294C-8761-4802-B708-D33A59F3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7482" y="1986373"/>
              <a:ext cx="2078986" cy="1503051"/>
            </a:xfrm>
            <a:prstGeom prst="rect">
              <a:avLst/>
            </a:prstGeom>
          </p:spPr>
        </p:pic>
        <p:pic>
          <p:nvPicPr>
            <p:cNvPr id="12" name="Picture 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FF4FDA7-7B76-407A-9F69-7EC875673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670" y="2454852"/>
              <a:ext cx="1877005" cy="116464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3D42927-BCBF-4D37-A41C-B42B2508D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4766" y="2057448"/>
              <a:ext cx="1635795" cy="1371552"/>
            </a:xfrm>
            <a:prstGeom prst="rect">
              <a:avLst/>
            </a:prstGeom>
          </p:spPr>
        </p:pic>
        <p:pic>
          <p:nvPicPr>
            <p:cNvPr id="14" name="Picture 1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898B1A7-99AD-4381-97C5-9781FCCD6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6816" y="2259564"/>
              <a:ext cx="2247696" cy="1555224"/>
            </a:xfrm>
            <a:prstGeom prst="rect">
              <a:avLst/>
            </a:prstGeom>
          </p:spPr>
        </p:pic>
        <p:pic>
          <p:nvPicPr>
            <p:cNvPr id="15" name="Picture 14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9186ACA-3EDC-4173-9919-0A200D00C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32214" y="2188944"/>
              <a:ext cx="1757302" cy="1371553"/>
            </a:xfrm>
            <a:prstGeom prst="rect">
              <a:avLst/>
            </a:prstGeom>
          </p:spPr>
        </p:pic>
        <p:pic>
          <p:nvPicPr>
            <p:cNvPr id="16" name="Picture 15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05FBF5CC-493B-45AF-8985-9D449ABB4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155184" y="2606404"/>
              <a:ext cx="2375221" cy="1197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F1206D4-FC4A-43C9-8CD7-13B03F0F6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1" y="2082632"/>
            <a:ext cx="1117493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C31A0E-C189-4A06-9334-971E1227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C1AE0B8-33DA-4F91-86D4-9CD5CBE14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3685" y="1669856"/>
            <a:ext cx="13385686" cy="27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04/03/2021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6" r:id="rId4"/>
    <p:sldLayoutId id="2147483665" r:id="rId5"/>
    <p:sldLayoutId id="2147483663" r:id="rId6"/>
    <p:sldLayoutId id="2147483662" r:id="rId7"/>
    <p:sldLayoutId id="2147483661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hyperlink" Target="https://youtu.be/bgovFZUEOR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slide" Target="slide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youtu.be/KCLWPd5Yj9c" TargetMode="Externa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3.png"/><Relationship Id="rId4" Type="http://schemas.openxmlformats.org/officeDocument/2006/relationships/image" Target="../media/image24.png"/><Relationship Id="rId9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jigex.com/dm98" TargetMode="External"/><Relationship Id="rId3" Type="http://schemas.openxmlformats.org/officeDocument/2006/relationships/image" Target="../media/image29.jpg"/><Relationship Id="rId7" Type="http://schemas.openxmlformats.org/officeDocument/2006/relationships/hyperlink" Target="https://jigex.com/4s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hyperlink" Target="https://thewordsearch.com/puzzle/2057468/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17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5" Type="http://schemas.openxmlformats.org/officeDocument/2006/relationships/image" Target="../media/image51.png"/><Relationship Id="rId10" Type="http://schemas.openxmlformats.org/officeDocument/2006/relationships/image" Target="../media/image19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youtu.be/99JsbXk4kQU" TargetMode="External"/><Relationship Id="rId5" Type="http://schemas.openxmlformats.org/officeDocument/2006/relationships/hyperlink" Target="https://youtu.be/xWoWDdeD-ns" TargetMode="Externa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7.xml"/><Relationship Id="rId4" Type="http://schemas.openxmlformats.org/officeDocument/2006/relationships/hyperlink" Target="https://drive.google.com/file/d/1oluT49cKTcz51pFNoRY08bcfWuG5F6zP/view?usp=shar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&#10;&#10;Description automatically generated">
            <a:extLst>
              <a:ext uri="{FF2B5EF4-FFF2-40B4-BE49-F238E27FC236}">
                <a16:creationId xmlns:a16="http://schemas.microsoft.com/office/drawing/2014/main" id="{9E40BB16-DACA-4DC2-A4C0-F13FFC1C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48654"/>
            <a:ext cx="2017457" cy="3688634"/>
          </a:xfrm>
          <a:prstGeom prst="rect">
            <a:avLst/>
          </a:prstGeom>
        </p:spPr>
      </p:pic>
      <p:pic>
        <p:nvPicPr>
          <p:cNvPr id="37" name="Picture 36" descr="A picture containing text&#10;&#10;Description automatically generated">
            <a:extLst>
              <a:ext uri="{FF2B5EF4-FFF2-40B4-BE49-F238E27FC236}">
                <a16:creationId xmlns:a16="http://schemas.microsoft.com/office/drawing/2014/main" id="{C3052E34-088C-4C1D-99E8-E0D41CE3E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9065" y="2548654"/>
            <a:ext cx="2017457" cy="3688634"/>
          </a:xfrm>
          <a:prstGeom prst="rect">
            <a:avLst/>
          </a:prstGeom>
        </p:spPr>
      </p:pic>
      <p:pic>
        <p:nvPicPr>
          <p:cNvPr id="36" name="Picture 3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0CB151A-750D-4407-B3DE-BC4C62FD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pic>
        <p:nvPicPr>
          <p:cNvPr id="25" name="Picture 24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B1180B14-DDC7-43BE-B56C-986B74EBE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3484" y="2510115"/>
            <a:ext cx="1995734" cy="36886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F6D1A-8EE3-4F3F-BDD4-6246F6334403}"/>
              </a:ext>
            </a:extLst>
          </p:cNvPr>
          <p:cNvGrpSpPr/>
          <p:nvPr/>
        </p:nvGrpSpPr>
        <p:grpSpPr>
          <a:xfrm>
            <a:off x="459597" y="333155"/>
            <a:ext cx="10608671" cy="1246476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CB59BC67-2655-4439-B28C-DA6DC292FE6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0660"/>
                <a:gd name="adj2" fmla="val 19189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9DBC61-D4DB-4193-9476-14242A9192C6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11174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 Hillcliffe Junior Church.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453BB6B-AF25-4CC3-ACC2-3C5BA6AB458A}"/>
              </a:ext>
            </a:extLst>
          </p:cNvPr>
          <p:cNvSpPr txBox="1"/>
          <p:nvPr/>
        </p:nvSpPr>
        <p:spPr>
          <a:xfrm>
            <a:off x="1342697" y="959384"/>
            <a:ext cx="950660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have been looking at the Fruit of the Spirit.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4CF7E07-92F3-4202-87BB-6A9795032F94}"/>
              </a:ext>
            </a:extLst>
          </p:cNvPr>
          <p:cNvGrpSpPr/>
          <p:nvPr/>
        </p:nvGrpSpPr>
        <p:grpSpPr>
          <a:xfrm>
            <a:off x="2179615" y="2696340"/>
            <a:ext cx="7153572" cy="2326133"/>
            <a:chOff x="7701657" y="3605994"/>
            <a:chExt cx="4921086" cy="1694399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405B1159-3777-447F-8EB8-7E63BB6B741E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58049"/>
                <a:gd name="adj2" fmla="val -2234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DACAEB-E9AC-43B8-9B07-FE10615F1B53}"/>
                </a:ext>
              </a:extLst>
            </p:cNvPr>
            <p:cNvSpPr txBox="1"/>
            <p:nvPr/>
          </p:nvSpPr>
          <p:spPr>
            <a:xfrm>
              <a:off x="7893403" y="3670795"/>
              <a:ext cx="4497661" cy="4225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5D833F-341D-4546-9494-FFE845F481F8}"/>
              </a:ext>
            </a:extLst>
          </p:cNvPr>
          <p:cNvGrpSpPr/>
          <p:nvPr/>
        </p:nvGrpSpPr>
        <p:grpSpPr>
          <a:xfrm>
            <a:off x="2409631" y="1723340"/>
            <a:ext cx="7764133" cy="652944"/>
            <a:chOff x="2449453" y="1597930"/>
            <a:chExt cx="7764133" cy="652944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48768"/>
                <a:gd name="adj2" fmla="val 19757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D865B3-BC4C-41E9-A5C6-F18E28549157}"/>
                </a:ext>
              </a:extLst>
            </p:cNvPr>
            <p:cNvSpPr txBox="1"/>
            <p:nvPr/>
          </p:nvSpPr>
          <p:spPr>
            <a:xfrm>
              <a:off x="2584843" y="1659198"/>
              <a:ext cx="7398726" cy="580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morning! How are you today? 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860B507-89FC-43FD-9005-E1C7A975E4F7}"/>
              </a:ext>
            </a:extLst>
          </p:cNvPr>
          <p:cNvSpPr txBox="1"/>
          <p:nvPr/>
        </p:nvSpPr>
        <p:spPr>
          <a:xfrm>
            <a:off x="2637301" y="3279312"/>
            <a:ext cx="65492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I’m very well thank you.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5B8635B-A770-4225-A431-B961B224DF5A}"/>
              </a:ext>
            </a:extLst>
          </p:cNvPr>
          <p:cNvSpPr txBox="1"/>
          <p:nvPr/>
        </p:nvSpPr>
        <p:spPr>
          <a:xfrm>
            <a:off x="2352977" y="3774337"/>
            <a:ext cx="69802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I’ve been waiting for ages to get 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9DE7CF-972D-469C-98E3-770700E196D5}"/>
              </a:ext>
            </a:extLst>
          </p:cNvPr>
          <p:cNvSpPr txBox="1"/>
          <p:nvPr/>
        </p:nvSpPr>
        <p:spPr>
          <a:xfrm>
            <a:off x="2266296" y="4269362"/>
            <a:ext cx="69802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the first slide and now I’m here.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217FE9A-1DF4-45E9-AC64-AAFD99E769A3}"/>
              </a:ext>
            </a:extLst>
          </p:cNvPr>
          <p:cNvGrpSpPr/>
          <p:nvPr/>
        </p:nvGrpSpPr>
        <p:grpSpPr>
          <a:xfrm>
            <a:off x="2632367" y="5259412"/>
            <a:ext cx="6324962" cy="652944"/>
            <a:chOff x="2449453" y="1597930"/>
            <a:chExt cx="7764133" cy="652944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8B4CB365-8A3F-4CCA-9038-E9C0798F3BB4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67790"/>
                <a:gd name="adj2" fmla="val -34048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F36A05-1219-4784-9A4F-235493EC1B1D}"/>
                </a:ext>
              </a:extLst>
            </p:cNvPr>
            <p:cNvSpPr txBox="1"/>
            <p:nvPr/>
          </p:nvSpPr>
          <p:spPr>
            <a:xfrm>
              <a:off x="2584843" y="1659198"/>
              <a:ext cx="7398726" cy="580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have been very patient! </a:t>
              </a:r>
            </a:p>
          </p:txBody>
        </p:sp>
      </p:grpSp>
      <p:sp>
        <p:nvSpPr>
          <p:cNvPr id="28" name="Rectangle 27">
            <a:hlinkClick r:id="rId4" action="ppaction://hlinksldjump"/>
            <a:extLst>
              <a:ext uri="{FF2B5EF4-FFF2-40B4-BE49-F238E27FC236}">
                <a16:creationId xmlns:a16="http://schemas.microsoft.com/office/drawing/2014/main" id="{2C3AABEA-CD5B-4C8C-A464-39C9B7689FB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05B6527-038F-4CB0-9597-E48E9B12D7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C983CDFB-00ED-4434-84F6-6C678AFC2A9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CD295A-788F-47BF-BBEC-18AB60E0C2E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88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6 L -0.26797 0.0053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98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1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1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1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6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04167E-6 7.40741E-7 L 0.23776 -0.00023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8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1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1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1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26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901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76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51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76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151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1" grpId="0"/>
      <p:bldP spid="42" grpId="0"/>
      <p:bldP spid="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&#10;&#10;Description automatically generated">
            <a:extLst>
              <a:ext uri="{FF2B5EF4-FFF2-40B4-BE49-F238E27FC236}">
                <a16:creationId xmlns:a16="http://schemas.microsoft.com/office/drawing/2014/main" id="{9E40BB16-DACA-4DC2-A4C0-F13FFC1C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52692"/>
            <a:ext cx="2017457" cy="3688634"/>
          </a:xfrm>
          <a:prstGeom prst="rect">
            <a:avLst/>
          </a:prstGeom>
        </p:spPr>
      </p:pic>
      <p:pic>
        <p:nvPicPr>
          <p:cNvPr id="36" name="Picture 3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0CB151A-750D-4407-B3DE-BC4C62FD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85D833F-341D-4546-9494-FFE845F481F8}"/>
              </a:ext>
            </a:extLst>
          </p:cNvPr>
          <p:cNvGrpSpPr/>
          <p:nvPr/>
        </p:nvGrpSpPr>
        <p:grpSpPr>
          <a:xfrm>
            <a:off x="2002893" y="2635648"/>
            <a:ext cx="7248698" cy="1122540"/>
            <a:chOff x="2147902" y="1586291"/>
            <a:chExt cx="8303255" cy="664583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-59221"/>
                <a:gd name="adj2" fmla="val 1134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D865B3-BC4C-41E9-A5C6-F18E28549157}"/>
                </a:ext>
              </a:extLst>
            </p:cNvPr>
            <p:cNvSpPr txBox="1"/>
            <p:nvPr/>
          </p:nvSpPr>
          <p:spPr>
            <a:xfrm>
              <a:off x="2147902" y="1586291"/>
              <a:ext cx="8303255" cy="3434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Perhaps the boys and girls have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217FE9A-1DF4-45E9-AC64-AAFD99E769A3}"/>
              </a:ext>
            </a:extLst>
          </p:cNvPr>
          <p:cNvGrpSpPr/>
          <p:nvPr/>
        </p:nvGrpSpPr>
        <p:grpSpPr>
          <a:xfrm>
            <a:off x="149536" y="215400"/>
            <a:ext cx="10208122" cy="2228462"/>
            <a:chOff x="2449453" y="1597930"/>
            <a:chExt cx="7764133" cy="652944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8B4CB365-8A3F-4CCA-9038-E9C0798F3BB4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47066"/>
                <a:gd name="adj2" fmla="val 9046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F36A05-1219-4784-9A4F-235493EC1B1D}"/>
                </a:ext>
              </a:extLst>
            </p:cNvPr>
            <p:cNvSpPr txBox="1"/>
            <p:nvPr/>
          </p:nvSpPr>
          <p:spPr>
            <a:xfrm>
              <a:off x="2652964" y="1597930"/>
              <a:ext cx="7357111" cy="1699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It does sound unfair, but Jesus told His disciples 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9B4788-B208-4C72-A09B-A9666C76D83F}"/>
              </a:ext>
            </a:extLst>
          </p:cNvPr>
          <p:cNvSpPr txBox="1"/>
          <p:nvPr/>
        </p:nvSpPr>
        <p:spPr>
          <a:xfrm>
            <a:off x="367676" y="777557"/>
            <a:ext cx="983169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 they would be treated like He was.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A0E519-6B7A-418D-AC2D-0C15FC1518BC}"/>
              </a:ext>
            </a:extLst>
          </p:cNvPr>
          <p:cNvSpPr txBox="1"/>
          <p:nvPr/>
        </p:nvSpPr>
        <p:spPr>
          <a:xfrm>
            <a:off x="2425295" y="3155990"/>
            <a:ext cx="664619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suffered for following Jesus?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D0CF05-8A94-4461-BDD1-5330DEDFF0A8}"/>
              </a:ext>
            </a:extLst>
          </p:cNvPr>
          <p:cNvGrpSpPr/>
          <p:nvPr/>
        </p:nvGrpSpPr>
        <p:grpSpPr>
          <a:xfrm>
            <a:off x="2124045" y="3953401"/>
            <a:ext cx="7248698" cy="1706098"/>
            <a:chOff x="2449452" y="1597930"/>
            <a:chExt cx="7764133" cy="652944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F5C53439-B6F8-41E9-810E-95F61772B2AF}"/>
                </a:ext>
              </a:extLst>
            </p:cNvPr>
            <p:cNvSpPr/>
            <p:nvPr/>
          </p:nvSpPr>
          <p:spPr>
            <a:xfrm>
              <a:off x="2449452" y="1597930"/>
              <a:ext cx="7764133" cy="652944"/>
            </a:xfrm>
            <a:prstGeom prst="wedgeRoundRectCallout">
              <a:avLst>
                <a:gd name="adj1" fmla="val 59454"/>
                <a:gd name="adj2" fmla="val -8527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74D494-0E55-454F-8472-A5A60FC0AC62}"/>
                </a:ext>
              </a:extLst>
            </p:cNvPr>
            <p:cNvSpPr txBox="1"/>
            <p:nvPr/>
          </p:nvSpPr>
          <p:spPr>
            <a:xfrm>
              <a:off x="2658999" y="1608441"/>
              <a:ext cx="7286557" cy="2220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know that whatever we go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19155D9-152B-466C-8440-03F281701B80}"/>
              </a:ext>
            </a:extLst>
          </p:cNvPr>
          <p:cNvSpPr txBox="1"/>
          <p:nvPr/>
        </p:nvSpPr>
        <p:spPr>
          <a:xfrm>
            <a:off x="850160" y="1840788"/>
            <a:ext cx="886672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or being left out,  all for being a Christian.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52B9AC-8128-4992-8F05-47067EB639BB}"/>
              </a:ext>
            </a:extLst>
          </p:cNvPr>
          <p:cNvSpPr txBox="1"/>
          <p:nvPr/>
        </p:nvSpPr>
        <p:spPr>
          <a:xfrm>
            <a:off x="506017" y="1279110"/>
            <a:ext cx="959595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might suffer name calling or bullying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E03366-0AEE-4755-9700-36CFA8DB5EF0}"/>
              </a:ext>
            </a:extLst>
          </p:cNvPr>
          <p:cNvSpPr txBox="1"/>
          <p:nvPr/>
        </p:nvSpPr>
        <p:spPr>
          <a:xfrm>
            <a:off x="2222453" y="4483546"/>
            <a:ext cx="705371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through, Jesus has been there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574F16A-3CDA-4D39-83CA-7D48A5ECC159}"/>
              </a:ext>
            </a:extLst>
          </p:cNvPr>
          <p:cNvSpPr txBox="1"/>
          <p:nvPr/>
        </p:nvSpPr>
        <p:spPr>
          <a:xfrm>
            <a:off x="2256975" y="4998795"/>
            <a:ext cx="705371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will help us get through it.</a:t>
            </a: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8627B175-6DF9-4666-B746-D8A072FB9256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75041C7-5ED7-4CE7-8E16-78287C0531A3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3236B03F-92A2-4248-A4A3-C89FC616A1C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7CA7F04-8456-4264-91DD-2AC70BED1AA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7968AF9-2B40-4EA3-999E-CB7A199B7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8749" y="399993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9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3" grpId="0"/>
      <p:bldP spid="28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F4B07615-A495-4DA1-8BFD-AA33EBA0C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52692"/>
            <a:ext cx="2017457" cy="3688634"/>
          </a:xfrm>
          <a:prstGeom prst="rect">
            <a:avLst/>
          </a:prstGeom>
        </p:spPr>
      </p:pic>
      <p:pic>
        <p:nvPicPr>
          <p:cNvPr id="24" name="Picture 23" descr="A close up of a toy&#10;&#10;Description automatically generated">
            <a:extLst>
              <a:ext uri="{FF2B5EF4-FFF2-40B4-BE49-F238E27FC236}">
                <a16:creationId xmlns:a16="http://schemas.microsoft.com/office/drawing/2014/main" id="{36B1ED9A-9BEF-425D-A92E-0F4AF5D17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1357368"/>
            <a:ext cx="1989852" cy="3524250"/>
          </a:xfrm>
          <a:prstGeom prst="rect">
            <a:avLst/>
          </a:prstGeom>
        </p:spPr>
      </p:pic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550307"/>
            <a:ext cx="1989852" cy="352425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914448" y="312501"/>
            <a:ext cx="8902671" cy="781335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41903"/>
                <a:gd name="adj2" fmla="val 339822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1054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Hello Douglas, it’s good to see you again.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2569269" y="1241703"/>
            <a:ext cx="7607664" cy="1166873"/>
            <a:chOff x="5688470" y="356783"/>
            <a:chExt cx="5295724" cy="1880983"/>
          </a:xfrm>
          <a:solidFill>
            <a:schemeClr val="bg1">
              <a:alpha val="10000"/>
            </a:schemeClr>
          </a:solidFill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791691" y="407686"/>
              <a:ext cx="5089282" cy="94264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9025"/>
                <a:gd name="adj2" fmla="val 146195"/>
                <a:gd name="adj3" fmla="val 16667"/>
              </a:avLst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2602807" y="1709739"/>
            <a:ext cx="760766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I’ve got another video shall I get it?</a:t>
            </a:r>
          </a:p>
        </p:txBody>
      </p:sp>
      <p:pic>
        <p:nvPicPr>
          <p:cNvPr id="18" name="Picture 17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8B567EA4-2334-496E-AE3E-3A4316068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74536E3-0652-400C-A233-045D5FB8DC5E}"/>
              </a:ext>
            </a:extLst>
          </p:cNvPr>
          <p:cNvGrpSpPr/>
          <p:nvPr/>
        </p:nvGrpSpPr>
        <p:grpSpPr>
          <a:xfrm>
            <a:off x="5798593" y="5846620"/>
            <a:ext cx="3455077" cy="781335"/>
            <a:chOff x="1419701" y="3268553"/>
            <a:chExt cx="6273706" cy="141985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5B3D1A05-A38B-4EE1-A85B-E76424F8FD25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76287"/>
                <a:gd name="adj2" fmla="val -372406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12A374-BD23-4115-A9C9-BAE763A4FE6F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1054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 please.</a:t>
              </a:r>
            </a:p>
          </p:txBody>
        </p:sp>
      </p:grp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A6B6510C-E3E0-40B5-81B4-2808BB3FA1AB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4C7540-4810-4ECD-9685-C803C29F095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B3B85154-9043-4F10-A944-0BB8D6E3727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48F08B-081E-47B6-BFBC-059BB4AB04C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132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-0.0013 0.17292 " pathEditMode="relative" rAng="0" ptsTypes="AA">
                                      <p:cBhvr>
                                        <p:cTn id="11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2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550307"/>
            <a:ext cx="1989852" cy="3524250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F4B07615-A495-4DA1-8BFD-AA33EBA0C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52692"/>
            <a:ext cx="2017457" cy="368863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914448" y="312501"/>
            <a:ext cx="8902671" cy="781335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41903"/>
                <a:gd name="adj2" fmla="val 339822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1054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Hello Douglas, it’s good to see you again.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2569269" y="1241703"/>
            <a:ext cx="7607664" cy="1166873"/>
            <a:chOff x="5688470" y="356783"/>
            <a:chExt cx="5295724" cy="18809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791691" y="407686"/>
              <a:ext cx="5089282" cy="9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9025"/>
                <a:gd name="adj2" fmla="val 146195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2602807" y="1709739"/>
            <a:ext cx="760766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I’ve got another video shall I get it?</a:t>
            </a:r>
          </a:p>
        </p:txBody>
      </p:sp>
      <p:pic>
        <p:nvPicPr>
          <p:cNvPr id="18" name="Picture 17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8B567EA4-2334-496E-AE3E-3A4316068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74536E3-0652-400C-A233-045D5FB8DC5E}"/>
              </a:ext>
            </a:extLst>
          </p:cNvPr>
          <p:cNvGrpSpPr/>
          <p:nvPr/>
        </p:nvGrpSpPr>
        <p:grpSpPr>
          <a:xfrm>
            <a:off x="5798593" y="5846620"/>
            <a:ext cx="3455077" cy="781335"/>
            <a:chOff x="1419701" y="3268553"/>
            <a:chExt cx="6273706" cy="141985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5B3D1A05-A38B-4EE1-A85B-E76424F8FD25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76287"/>
                <a:gd name="adj2" fmla="val -372406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12A374-BD23-4115-A9C9-BAE763A4FE6F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1054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 please.</a:t>
              </a:r>
            </a:p>
          </p:txBody>
        </p:sp>
      </p:grpSp>
      <p:sp>
        <p:nvSpPr>
          <p:cNvPr id="22" name="Rectangle 21">
            <a:hlinkClick r:id="rId6" action="ppaction://hlinksldjump"/>
            <a:extLst>
              <a:ext uri="{FF2B5EF4-FFF2-40B4-BE49-F238E27FC236}">
                <a16:creationId xmlns:a16="http://schemas.microsoft.com/office/drawing/2014/main" id="{472E66F1-D161-4A9D-86FA-34C3292D7B76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FF455F0-7005-4DB5-9C2F-744487DB5F63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C70CE722-BA7A-456D-BE01-6CB92690049F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B8BFBC1-EDF6-4CD3-88B2-D51720A8885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6" name="Picture 15">
            <a:hlinkClick r:id="rId7"/>
            <a:extLst>
              <a:ext uri="{FF2B5EF4-FFF2-40B4-BE49-F238E27FC236}">
                <a16:creationId xmlns:a16="http://schemas.microsoft.com/office/drawing/2014/main" id="{FABAAC16-D8B6-45BB-92C0-51EF87503D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7884" y="2408468"/>
            <a:ext cx="3321216" cy="381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7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-3.7037E-6 L 0.61198 0.00047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9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5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0833E-6 3.33333E-6 L -0.94518 0.01088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6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9AC2331-E54B-4C58-A7C3-1D13DE9ADC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95" y="1985900"/>
            <a:ext cx="3640626" cy="4164655"/>
          </a:xfrm>
          <a:prstGeom prst="rect">
            <a:avLst/>
          </a:prstGeom>
        </p:spPr>
      </p:pic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550307"/>
            <a:ext cx="1989852" cy="352425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444648" y="152648"/>
            <a:ext cx="5499119" cy="781335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24609"/>
                <a:gd name="adj2" fmla="val 361494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1054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I’ll take this away Douglas.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6248235" y="230045"/>
            <a:ext cx="3256319" cy="686536"/>
            <a:chOff x="5688470" y="356783"/>
            <a:chExt cx="5295724" cy="18809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791691" y="407686"/>
              <a:ext cx="5089282" cy="9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Thank you.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62378"/>
                <a:gd name="adj2" fmla="val 430334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8" name="Picture 17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8B567EA4-2334-496E-AE3E-3A4316068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A42B9F1-2215-4730-BA64-9EA160737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47" y="2350075"/>
            <a:ext cx="1995734" cy="3887213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CC448AF2-0506-4D54-BFFC-CAFEE0EE9C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164" y="2334079"/>
            <a:ext cx="1995734" cy="388721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9C15908-B6C0-4215-8610-C8F778F18B30}"/>
              </a:ext>
            </a:extLst>
          </p:cNvPr>
          <p:cNvGrpSpPr/>
          <p:nvPr/>
        </p:nvGrpSpPr>
        <p:grpSpPr>
          <a:xfrm>
            <a:off x="1373896" y="216080"/>
            <a:ext cx="10073038" cy="686536"/>
            <a:chOff x="5688470" y="356783"/>
            <a:chExt cx="5295724" cy="18809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E46C98-D5EC-402B-BF38-F7C1C20A8AD5}"/>
                </a:ext>
              </a:extLst>
            </p:cNvPr>
            <p:cNvSpPr txBox="1"/>
            <p:nvPr/>
          </p:nvSpPr>
          <p:spPr>
            <a:xfrm>
              <a:off x="5820799" y="407689"/>
              <a:ext cx="5060175" cy="1602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 just had to check he had put it away properly.</a:t>
              </a:r>
            </a:p>
          </p:txBody>
        </p:sp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DD0D49A6-9291-466E-9BD8-30BF67C72196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42373"/>
                <a:gd name="adj2" fmla="val 420468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6" name="Rectangle 15">
            <a:hlinkClick r:id="rId7" action="ppaction://hlinksldjump"/>
            <a:extLst>
              <a:ext uri="{FF2B5EF4-FFF2-40B4-BE49-F238E27FC236}">
                <a16:creationId xmlns:a16="http://schemas.microsoft.com/office/drawing/2014/main" id="{46F60696-C569-4F2B-8723-19CF384D9761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2DBF4D-E6F6-4B3D-A837-B9D3D603675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BE7C8317-E507-4135-B875-C0A110CE26D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150654-05E1-4D21-A1D5-A2530D7CC24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334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8.33333E-7 4.44444E-6 L -0.45104 0.00463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52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25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8.33333E-7 -3.7037E-6 L -0.55846 0.00764 " pathEditMode="relative" rAng="0" ptsTypes="AA">
                                      <p:cBhvr>
                                        <p:cTn id="17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30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75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0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5E-6 -1.11111E-6 L 0.26679 0.00139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2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8B567EA4-2334-496E-AE3E-3A4316068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A42B9F1-2215-4730-BA64-9EA160737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47" y="2350075"/>
            <a:ext cx="1995734" cy="388721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9C15908-B6C0-4215-8610-C8F778F18B30}"/>
              </a:ext>
            </a:extLst>
          </p:cNvPr>
          <p:cNvGrpSpPr/>
          <p:nvPr/>
        </p:nvGrpSpPr>
        <p:grpSpPr>
          <a:xfrm>
            <a:off x="2700433" y="1416875"/>
            <a:ext cx="7022686" cy="2397280"/>
            <a:chOff x="5688470" y="356783"/>
            <a:chExt cx="5295724" cy="1880983"/>
          </a:xfrm>
          <a:solidFill>
            <a:schemeClr val="bg1">
              <a:alpha val="10000"/>
            </a:schemeClr>
          </a:solidFill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E46C98-D5EC-402B-BF38-F7C1C20A8AD5}"/>
                </a:ext>
              </a:extLst>
            </p:cNvPr>
            <p:cNvSpPr txBox="1"/>
            <p:nvPr/>
          </p:nvSpPr>
          <p:spPr>
            <a:xfrm>
              <a:off x="5767385" y="407686"/>
              <a:ext cx="5113589" cy="160217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That’s right.</a:t>
              </a:r>
            </a:p>
          </p:txBody>
        </p:sp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DD0D49A6-9291-466E-9BD8-30BF67C72196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58107"/>
                <a:gd name="adj2" fmla="val 31884"/>
                <a:gd name="adj3" fmla="val 16667"/>
              </a:avLst>
            </a:prstGeom>
            <a:grp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1B1C26F-C0C7-48E5-854C-DA2B4C935FD0}"/>
              </a:ext>
            </a:extLst>
          </p:cNvPr>
          <p:cNvGrpSpPr/>
          <p:nvPr/>
        </p:nvGrpSpPr>
        <p:grpSpPr>
          <a:xfrm>
            <a:off x="149535" y="215400"/>
            <a:ext cx="11536447" cy="1142252"/>
            <a:chOff x="2449453" y="1597930"/>
            <a:chExt cx="7764133" cy="65294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DFAADF68-161D-42E1-B457-1DF687024B22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35837"/>
                <a:gd name="adj2" fmla="val 2238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E4FA62-418E-4865-9C78-595062EE15E9}"/>
                </a:ext>
              </a:extLst>
            </p:cNvPr>
            <p:cNvSpPr txBox="1"/>
            <p:nvPr/>
          </p:nvSpPr>
          <p:spPr>
            <a:xfrm>
              <a:off x="2652964" y="1597930"/>
              <a:ext cx="7357111" cy="3202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Douglas, you reminded us that if we have asked Jesus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EF8151F-FDB7-4C22-AFF4-72E84B21568B}"/>
              </a:ext>
            </a:extLst>
          </p:cNvPr>
          <p:cNvSpPr txBox="1"/>
          <p:nvPr/>
        </p:nvSpPr>
        <p:spPr>
          <a:xfrm>
            <a:off x="149535" y="777557"/>
            <a:ext cx="1141762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into our lives then we </a:t>
            </a:r>
            <a:r>
              <a:rPr lang="en-US" sz="3200" b="1" u="sng" dirty="0">
                <a:latin typeface="Comic Sans MS" panose="030F0702030302020204" pitchFamily="66" charset="0"/>
              </a:rPr>
              <a:t>have</a:t>
            </a:r>
            <a:r>
              <a:rPr lang="en-US" sz="3200" dirty="0">
                <a:latin typeface="Comic Sans MS" panose="030F0702030302020204" pitchFamily="66" charset="0"/>
              </a:rPr>
              <a:t> been filled with the Holy Spirit.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3AE502-8E56-461B-B719-5F8E93C3D261}"/>
              </a:ext>
            </a:extLst>
          </p:cNvPr>
          <p:cNvSpPr txBox="1"/>
          <p:nvPr/>
        </p:nvSpPr>
        <p:spPr>
          <a:xfrm>
            <a:off x="2605761" y="2553174"/>
            <a:ext cx="728500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lives then we </a:t>
            </a:r>
            <a:r>
              <a:rPr lang="en-US" sz="3200" b="1" u="sng" dirty="0">
                <a:solidFill>
                  <a:srgbClr val="006600"/>
                </a:solidFill>
                <a:latin typeface="Comic Sans MS" panose="030F0702030302020204" pitchFamily="66" charset="0"/>
              </a:rPr>
              <a:t>will</a:t>
            </a: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 also have the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ECFDCC-6C33-4B21-857D-F48EF216EFB9}"/>
              </a:ext>
            </a:extLst>
          </p:cNvPr>
          <p:cNvSpPr txBox="1"/>
          <p:nvPr/>
        </p:nvSpPr>
        <p:spPr>
          <a:xfrm>
            <a:off x="2700433" y="2000804"/>
            <a:ext cx="702268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If we have the Holy Spirit in our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B45F26-B32F-43FD-AEC2-12488F3B8F1F}"/>
              </a:ext>
            </a:extLst>
          </p:cNvPr>
          <p:cNvGrpSpPr/>
          <p:nvPr/>
        </p:nvGrpSpPr>
        <p:grpSpPr>
          <a:xfrm>
            <a:off x="2605761" y="4076065"/>
            <a:ext cx="6443102" cy="1142252"/>
            <a:chOff x="2449453" y="1597930"/>
            <a:chExt cx="7764133" cy="652944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B94AAAFE-53DE-47F5-900C-85154938B53B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65699"/>
                <a:gd name="adj2" fmla="val -11467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9D736B-FD19-400E-9C8E-4EB48E1E732A}"/>
                </a:ext>
              </a:extLst>
            </p:cNvPr>
            <p:cNvSpPr txBox="1"/>
            <p:nvPr/>
          </p:nvSpPr>
          <p:spPr>
            <a:xfrm>
              <a:off x="2652965" y="1597930"/>
              <a:ext cx="7357111" cy="3315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If we follow Jesus, then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2BB4A93-8936-4859-96D2-0B03B8BBE875}"/>
              </a:ext>
            </a:extLst>
          </p:cNvPr>
          <p:cNvSpPr txBox="1"/>
          <p:nvPr/>
        </p:nvSpPr>
        <p:spPr>
          <a:xfrm>
            <a:off x="3222126" y="4585550"/>
            <a:ext cx="539126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PATIENCE will grow in us.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547171-8CAA-48AC-B5FD-DE226CA23445}"/>
              </a:ext>
            </a:extLst>
          </p:cNvPr>
          <p:cNvGrpSpPr/>
          <p:nvPr/>
        </p:nvGrpSpPr>
        <p:grpSpPr>
          <a:xfrm>
            <a:off x="4012760" y="5559447"/>
            <a:ext cx="4112124" cy="677841"/>
            <a:chOff x="5688470" y="356783"/>
            <a:chExt cx="5295724" cy="18809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88D18E-1BCC-41F9-B377-F33259484A39}"/>
                </a:ext>
              </a:extLst>
            </p:cNvPr>
            <p:cNvSpPr txBox="1"/>
            <p:nvPr/>
          </p:nvSpPr>
          <p:spPr>
            <a:xfrm>
              <a:off x="5767385" y="407686"/>
              <a:ext cx="5113589" cy="458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Right again.</a:t>
              </a:r>
            </a:p>
          </p:txBody>
        </p:sp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4D1BBEC9-4BD0-4A45-AA16-C82C4F4BD4BB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96462"/>
                <a:gd name="adj2" fmla="val -370002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BF07DFA-9009-4AC4-902C-BDADF7E41348}"/>
              </a:ext>
            </a:extLst>
          </p:cNvPr>
          <p:cNvSpPr txBox="1"/>
          <p:nvPr/>
        </p:nvSpPr>
        <p:spPr>
          <a:xfrm>
            <a:off x="2805082" y="3123377"/>
            <a:ext cx="678115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Fruit of the Spirit in our lives too. </a:t>
            </a:r>
          </a:p>
        </p:txBody>
      </p:sp>
      <p:sp>
        <p:nvSpPr>
          <p:cNvPr id="22" name="Rectangle 21">
            <a:hlinkClick r:id="rId5" action="ppaction://hlinksldjump"/>
            <a:extLst>
              <a:ext uri="{FF2B5EF4-FFF2-40B4-BE49-F238E27FC236}">
                <a16:creationId xmlns:a16="http://schemas.microsoft.com/office/drawing/2014/main" id="{87F1306A-99DE-4507-BD41-798C97100D64}"/>
              </a:ext>
            </a:extLst>
          </p:cNvPr>
          <p:cNvSpPr/>
          <p:nvPr/>
        </p:nvSpPr>
        <p:spPr>
          <a:xfrm>
            <a:off x="-276747" y="-46728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CCBA528-481E-4B34-B606-373A41CF5CB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11150C7F-271E-4A11-803C-2AF0323B445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A6584F-9C09-429D-8F37-5B4CA4103B2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5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25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7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2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8B567EA4-2334-496E-AE3E-3A4316068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A42B9F1-2215-4730-BA64-9EA160737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47" y="2350075"/>
            <a:ext cx="1995734" cy="388721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9C15908-B6C0-4215-8610-C8F778F18B30}"/>
              </a:ext>
            </a:extLst>
          </p:cNvPr>
          <p:cNvGrpSpPr/>
          <p:nvPr/>
        </p:nvGrpSpPr>
        <p:grpSpPr>
          <a:xfrm>
            <a:off x="2717059" y="1814771"/>
            <a:ext cx="7022686" cy="1616156"/>
            <a:chOff x="5688470" y="356783"/>
            <a:chExt cx="5295724" cy="18809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E46C98-D5EC-402B-BF38-F7C1C20A8AD5}"/>
                </a:ext>
              </a:extLst>
            </p:cNvPr>
            <p:cNvSpPr txBox="1"/>
            <p:nvPr/>
          </p:nvSpPr>
          <p:spPr>
            <a:xfrm>
              <a:off x="5767385" y="407686"/>
              <a:ext cx="5113589" cy="1602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That’s right.</a:t>
              </a:r>
            </a:p>
          </p:txBody>
        </p:sp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DD0D49A6-9291-466E-9BD8-30BF67C72196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58242"/>
                <a:gd name="adj2" fmla="val 47422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1B1C26F-C0C7-48E5-854C-DA2B4C935FD0}"/>
              </a:ext>
            </a:extLst>
          </p:cNvPr>
          <p:cNvGrpSpPr/>
          <p:nvPr/>
        </p:nvGrpSpPr>
        <p:grpSpPr>
          <a:xfrm>
            <a:off x="822960" y="215400"/>
            <a:ext cx="10221638" cy="1142252"/>
            <a:chOff x="2449453" y="1597930"/>
            <a:chExt cx="7764133" cy="65294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DFAADF68-161D-42E1-B457-1DF687024B22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40608"/>
                <a:gd name="adj2" fmla="val 2252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E4FA62-418E-4865-9C78-595062EE15E9}"/>
                </a:ext>
              </a:extLst>
            </p:cNvPr>
            <p:cNvSpPr txBox="1"/>
            <p:nvPr/>
          </p:nvSpPr>
          <p:spPr>
            <a:xfrm>
              <a:off x="2652964" y="1597930"/>
              <a:ext cx="7357111" cy="3315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also said that the closer we are to God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EF8151F-FDB7-4C22-AFF4-72E84B21568B}"/>
              </a:ext>
            </a:extLst>
          </p:cNvPr>
          <p:cNvSpPr txBox="1"/>
          <p:nvPr/>
        </p:nvSpPr>
        <p:spPr>
          <a:xfrm>
            <a:off x="997204" y="751009"/>
            <a:ext cx="1001268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stronger and greater our PATIENCE will be.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3AE502-8E56-461B-B719-5F8E93C3D261}"/>
              </a:ext>
            </a:extLst>
          </p:cNvPr>
          <p:cNvSpPr txBox="1"/>
          <p:nvPr/>
        </p:nvSpPr>
        <p:spPr>
          <a:xfrm>
            <a:off x="2622387" y="2850832"/>
            <a:ext cx="728500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God’s way and follow Jesus’ example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ECFDCC-6C33-4B21-857D-F48EF216EFB9}"/>
              </a:ext>
            </a:extLst>
          </p:cNvPr>
          <p:cNvSpPr txBox="1"/>
          <p:nvPr/>
        </p:nvSpPr>
        <p:spPr>
          <a:xfrm>
            <a:off x="2700943" y="2386053"/>
            <a:ext cx="702268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We need to make sure that we live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B45F26-B32F-43FD-AEC2-12488F3B8F1F}"/>
              </a:ext>
            </a:extLst>
          </p:cNvPr>
          <p:cNvGrpSpPr/>
          <p:nvPr/>
        </p:nvGrpSpPr>
        <p:grpSpPr>
          <a:xfrm>
            <a:off x="2821709" y="3539774"/>
            <a:ext cx="6629893" cy="1716393"/>
            <a:chOff x="2449453" y="1597930"/>
            <a:chExt cx="7764133" cy="652944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B94AAAFE-53DE-47F5-900C-85154938B53B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59827"/>
                <a:gd name="adj2" fmla="val -6051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9D736B-FD19-400E-9C8E-4EB48E1E732A}"/>
                </a:ext>
              </a:extLst>
            </p:cNvPr>
            <p:cNvSpPr txBox="1"/>
            <p:nvPr/>
          </p:nvSpPr>
          <p:spPr>
            <a:xfrm>
              <a:off x="2652966" y="1597930"/>
              <a:ext cx="7357111" cy="2206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reading today says that: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547171-8CAA-48AC-B5FD-DE226CA23445}"/>
              </a:ext>
            </a:extLst>
          </p:cNvPr>
          <p:cNvGrpSpPr/>
          <p:nvPr/>
        </p:nvGrpSpPr>
        <p:grpSpPr>
          <a:xfrm>
            <a:off x="2757813" y="5461088"/>
            <a:ext cx="6704327" cy="1210687"/>
            <a:chOff x="5688470" y="356783"/>
            <a:chExt cx="5295724" cy="18809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88D18E-1BCC-41F9-B377-F33259484A39}"/>
                </a:ext>
              </a:extLst>
            </p:cNvPr>
            <p:cNvSpPr txBox="1"/>
            <p:nvPr/>
          </p:nvSpPr>
          <p:spPr>
            <a:xfrm>
              <a:off x="5722449" y="407687"/>
              <a:ext cx="5158525" cy="1673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Having PATIENCE is one way we</a:t>
              </a:r>
            </a:p>
          </p:txBody>
        </p:sp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4D1BBEC9-4BD0-4A45-AA16-C82C4F4BD4BB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61244"/>
                <a:gd name="adj2" fmla="val -223209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8A7956-F97F-4E7C-92D5-008567FD1D97}"/>
              </a:ext>
            </a:extLst>
          </p:cNvPr>
          <p:cNvSpPr txBox="1"/>
          <p:nvPr/>
        </p:nvSpPr>
        <p:spPr>
          <a:xfrm>
            <a:off x="3791846" y="4476751"/>
            <a:ext cx="6133500" cy="749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i="1" dirty="0">
                <a:latin typeface="Comic Sans MS" panose="030F0702030302020204" pitchFamily="66" charset="0"/>
              </a:rPr>
              <a:t>God by living a pure life.</a:t>
            </a:r>
            <a:endParaRPr lang="en-US" sz="3200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07DFA-9009-4AC4-902C-BDADF7E41348}"/>
              </a:ext>
            </a:extLst>
          </p:cNvPr>
          <p:cNvSpPr txBox="1"/>
          <p:nvPr/>
        </p:nvSpPr>
        <p:spPr>
          <a:xfrm>
            <a:off x="2982950" y="3914594"/>
            <a:ext cx="6781155" cy="749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i="1" dirty="0">
                <a:latin typeface="Comic Sans MS" panose="030F0702030302020204" pitchFamily="66" charset="0"/>
              </a:rPr>
              <a:t>we show that we are servants of</a:t>
            </a:r>
            <a:endParaRPr lang="en-US" sz="3200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BB4A93-8936-4859-96D2-0B03B8BBE875}"/>
              </a:ext>
            </a:extLst>
          </p:cNvPr>
          <p:cNvSpPr txBox="1"/>
          <p:nvPr/>
        </p:nvSpPr>
        <p:spPr>
          <a:xfrm>
            <a:off x="3062843" y="6040091"/>
            <a:ext cx="636282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show we  are servants of God.</a:t>
            </a:r>
          </a:p>
        </p:txBody>
      </p:sp>
      <p:sp>
        <p:nvSpPr>
          <p:cNvPr id="26" name="Rectangle 25">
            <a:hlinkClick r:id="rId5" action="ppaction://hlinksldjump"/>
            <a:extLst>
              <a:ext uri="{FF2B5EF4-FFF2-40B4-BE49-F238E27FC236}">
                <a16:creationId xmlns:a16="http://schemas.microsoft.com/office/drawing/2014/main" id="{74E072A6-908C-4B85-B26A-F7F80889ADC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088B6A0-9E83-44D4-80E6-A0517E63735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8" name="Arrow: Right 27">
              <a:extLst>
                <a:ext uri="{FF2B5EF4-FFF2-40B4-BE49-F238E27FC236}">
                  <a16:creationId xmlns:a16="http://schemas.microsoft.com/office/drawing/2014/main" id="{E3D97484-2536-4953-AEA5-D96912E40E8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550C70B-64D9-42E8-9C5A-05076DD5AC5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977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7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22" grpId="0"/>
      <p:bldP spid="15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3B855AC1-B8B6-4DDD-94C3-45768D40A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149D3EEA-A7E7-42A1-B7FB-CC721264B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47" y="2350075"/>
            <a:ext cx="1995734" cy="388721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262947" y="177565"/>
            <a:ext cx="9934495" cy="1813453"/>
            <a:chOff x="5285225" y="7024941"/>
            <a:chExt cx="5295724" cy="12828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560999" y="7069924"/>
              <a:ext cx="4734188" cy="359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So, my challenge for you this week is the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285225" y="7024941"/>
              <a:ext cx="5295724" cy="1282820"/>
            </a:xfrm>
            <a:prstGeom prst="wedgeRoundRectCallout">
              <a:avLst>
                <a:gd name="adj1" fmla="val -30984"/>
                <a:gd name="adj2" fmla="val 127246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75F258C-CADA-4C41-8947-0DAB06C6F83C}"/>
              </a:ext>
            </a:extLst>
          </p:cNvPr>
          <p:cNvGrpSpPr/>
          <p:nvPr/>
        </p:nvGrpSpPr>
        <p:grpSpPr>
          <a:xfrm>
            <a:off x="2830234" y="4829906"/>
            <a:ext cx="6531530" cy="1630144"/>
            <a:chOff x="1685021" y="6695321"/>
            <a:chExt cx="6813557" cy="155253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2FE0E1DA-948C-458E-AB2A-786DBE3BAA8E}"/>
                </a:ext>
              </a:extLst>
            </p:cNvPr>
            <p:cNvSpPr/>
            <p:nvPr/>
          </p:nvSpPr>
          <p:spPr>
            <a:xfrm>
              <a:off x="1685022" y="6695321"/>
              <a:ext cx="6813556" cy="1552538"/>
            </a:xfrm>
            <a:prstGeom prst="wedgeRoundRectCallout">
              <a:avLst>
                <a:gd name="adj1" fmla="val -61211"/>
                <a:gd name="adj2" fmla="val -142552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62E0E2-FF08-419E-9563-A5331207C407}"/>
                </a:ext>
              </a:extLst>
            </p:cNvPr>
            <p:cNvSpPr txBox="1"/>
            <p:nvPr/>
          </p:nvSpPr>
          <p:spPr>
            <a:xfrm>
              <a:off x="1685021" y="6697886"/>
              <a:ext cx="6673482" cy="556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i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Remember the closer we are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57E9130-0EC1-479E-8704-D08220AC856B}"/>
              </a:ext>
            </a:extLst>
          </p:cNvPr>
          <p:cNvGrpSpPr/>
          <p:nvPr/>
        </p:nvGrpSpPr>
        <p:grpSpPr>
          <a:xfrm>
            <a:off x="2903912" y="3124776"/>
            <a:ext cx="6384175" cy="1277473"/>
            <a:chOff x="2493875" y="3292953"/>
            <a:chExt cx="6813556" cy="15696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9CBFA6-39F9-4075-B992-E9BA38000E1C}"/>
                </a:ext>
              </a:extLst>
            </p:cNvPr>
            <p:cNvSpPr txBox="1"/>
            <p:nvPr/>
          </p:nvSpPr>
          <p:spPr>
            <a:xfrm>
              <a:off x="2601291" y="3292953"/>
              <a:ext cx="6673514" cy="718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i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Spend more time with God</a:t>
              </a:r>
            </a:p>
          </p:txBody>
        </p:sp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FB7A0330-3C0E-4773-8B5C-8D762C0BB881}"/>
                </a:ext>
              </a:extLst>
            </p:cNvPr>
            <p:cNvSpPr/>
            <p:nvPr/>
          </p:nvSpPr>
          <p:spPr>
            <a:xfrm>
              <a:off x="2493875" y="3310076"/>
              <a:ext cx="6813556" cy="1552538"/>
            </a:xfrm>
            <a:prstGeom prst="wedgeRoundRectCallout">
              <a:avLst>
                <a:gd name="adj1" fmla="val -61593"/>
                <a:gd name="adj2" fmla="val -30650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9D2BBAA-5AAB-4224-9CC6-4ABE6FCF34D5}"/>
              </a:ext>
            </a:extLst>
          </p:cNvPr>
          <p:cNvSpPr txBox="1"/>
          <p:nvPr/>
        </p:nvSpPr>
        <p:spPr>
          <a:xfrm>
            <a:off x="959256" y="806180"/>
            <a:ext cx="90144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same as last week, that</a:t>
            </a:r>
            <a:endParaRPr lang="en-US" sz="3200" b="1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BF352E-0804-412F-A2FF-1E0BE31BB378}"/>
              </a:ext>
            </a:extLst>
          </p:cNvPr>
          <p:cNvSpPr txBox="1"/>
          <p:nvPr/>
        </p:nvSpPr>
        <p:spPr>
          <a:xfrm>
            <a:off x="1048940" y="1356564"/>
            <a:ext cx="90144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You will spend more time with God.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EB99FA-522B-4A94-9F34-B327FB3B98B7}"/>
              </a:ext>
            </a:extLst>
          </p:cNvPr>
          <p:cNvSpPr txBox="1"/>
          <p:nvPr/>
        </p:nvSpPr>
        <p:spPr>
          <a:xfrm>
            <a:off x="3051267" y="3709551"/>
            <a:ext cx="638417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throughout the day, everyday.</a:t>
            </a:r>
            <a:endParaRPr lang="en-US" sz="3200" b="1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523E61-E54A-4C84-807D-DE04475F9104}"/>
              </a:ext>
            </a:extLst>
          </p:cNvPr>
          <p:cNvSpPr txBox="1"/>
          <p:nvPr/>
        </p:nvSpPr>
        <p:spPr>
          <a:xfrm>
            <a:off x="3170847" y="5297292"/>
            <a:ext cx="597358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to God the more PATIENCE</a:t>
            </a:r>
            <a:endParaRPr lang="en-US" sz="3200" b="1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EF2C09-ADB1-4F8F-8A8A-D269E9FD05F0}"/>
              </a:ext>
            </a:extLst>
          </p:cNvPr>
          <p:cNvSpPr txBox="1"/>
          <p:nvPr/>
        </p:nvSpPr>
        <p:spPr>
          <a:xfrm>
            <a:off x="3683534" y="5724949"/>
            <a:ext cx="469065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we will have.</a:t>
            </a:r>
            <a:endParaRPr lang="en-US" sz="3200" b="1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hlinkClick r:id="rId5" action="ppaction://hlinksldjump"/>
            <a:extLst>
              <a:ext uri="{FF2B5EF4-FFF2-40B4-BE49-F238E27FC236}">
                <a16:creationId xmlns:a16="http://schemas.microsoft.com/office/drawing/2014/main" id="{B19EB192-9459-4828-A3BF-755A9A09F883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D15954B-07B1-404F-AB58-C49EB1C1DDE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FFE2E382-42AA-4E2E-852E-B178B049434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404508-E46F-4376-8791-3952F8E36AF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51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/>
      <p:bldP spid="15" grpId="0"/>
      <p:bldP spid="21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6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1749"/>
                <a:gd name="adj2" fmla="val -11765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48CF8120-E2D8-45E0-9638-CB2520E91F64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37078AE-F012-4F08-B6F9-375E6175DEE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D4AB155C-7817-4E88-8F70-E0F5C6B41CB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60A5E5-1413-4F43-B697-014B98E975E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B9026082-EAAF-4DE5-A01D-5F8C2AF0B385}"/>
              </a:ext>
            </a:extLst>
          </p:cNvPr>
          <p:cNvSpPr txBox="1"/>
          <p:nvPr/>
        </p:nvSpPr>
        <p:spPr>
          <a:xfrm>
            <a:off x="3985318" y="4684703"/>
            <a:ext cx="2110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One Way</a:t>
            </a:r>
            <a:endParaRPr lang="en-GB" sz="4000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24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75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B9C7B5-7096-4D95-9C44-BD44E9672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1521" y="3000856"/>
            <a:ext cx="2005300" cy="3510899"/>
          </a:xfrm>
          <a:prstGeom prst="rect">
            <a:avLst/>
          </a:prstGeom>
        </p:spPr>
      </p:pic>
      <p:pic>
        <p:nvPicPr>
          <p:cNvPr id="20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71E120D2-4A25-4CCB-8921-85BCFC932B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677" y="2667070"/>
            <a:ext cx="1942538" cy="3551656"/>
          </a:xfrm>
          <a:prstGeom prst="rect">
            <a:avLst/>
          </a:prstGeom>
        </p:spPr>
      </p:pic>
      <p:pic>
        <p:nvPicPr>
          <p:cNvPr id="22" name="Picture 2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135FC146-009F-479C-82F2-ECCCB6411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pic>
        <p:nvPicPr>
          <p:cNvPr id="24" name="Picture 23" descr="A picture containing toy&#10;&#10;Description automatically generated">
            <a:extLst>
              <a:ext uri="{FF2B5EF4-FFF2-40B4-BE49-F238E27FC236}">
                <a16:creationId xmlns:a16="http://schemas.microsoft.com/office/drawing/2014/main" id="{3D35E6DF-4A1B-44F4-8153-C00FF620EB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47" y="2350075"/>
            <a:ext cx="1995734" cy="3887213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497D8E1A-943C-4CAE-BBCD-09CDEE0869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3132E627-64E4-4A6E-B3FF-E89C84AFD9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165" y="2673624"/>
            <a:ext cx="1995734" cy="367098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281D846-90A3-4C04-992D-E15437DDB7AE}"/>
              </a:ext>
            </a:extLst>
          </p:cNvPr>
          <p:cNvGrpSpPr/>
          <p:nvPr/>
        </p:nvGrpSpPr>
        <p:grpSpPr>
          <a:xfrm>
            <a:off x="125629" y="150959"/>
            <a:ext cx="11832105" cy="1845606"/>
            <a:chOff x="7603018" y="3685804"/>
            <a:chExt cx="7864571" cy="3038482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C6FD5F56-E1D3-4299-AFE1-4FAB970F1B12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34922"/>
                <a:gd name="adj2" fmla="val 12312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FBF5C6-DADD-48FF-B790-6AFEE405B748}"/>
                </a:ext>
              </a:extLst>
            </p:cNvPr>
            <p:cNvSpPr txBox="1"/>
            <p:nvPr/>
          </p:nvSpPr>
          <p:spPr>
            <a:xfrm>
              <a:off x="7603018" y="3831560"/>
              <a:ext cx="7864571" cy="9443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Thank you God, that the Holy Spirit has put FRUIT in our hearts.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BB735DC-84AD-45F8-B8AC-C5399B15D95F}"/>
              </a:ext>
            </a:extLst>
          </p:cNvPr>
          <p:cNvSpPr txBox="1"/>
          <p:nvPr/>
        </p:nvSpPr>
        <p:spPr>
          <a:xfrm>
            <a:off x="234265" y="785763"/>
            <a:ext cx="1113929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you want the very best for us.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485C63-E47F-4F64-AF02-69FDFBB88DDE}"/>
              </a:ext>
            </a:extLst>
          </p:cNvPr>
          <p:cNvSpPr txBox="1"/>
          <p:nvPr/>
        </p:nvSpPr>
        <p:spPr>
          <a:xfrm>
            <a:off x="125629" y="1310778"/>
            <a:ext cx="1160004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you, that Jesus knows just what we need in our lives.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D492A8-54E4-47D1-A6EC-ACECDA200C34}"/>
              </a:ext>
            </a:extLst>
          </p:cNvPr>
          <p:cNvGrpSpPr/>
          <p:nvPr/>
        </p:nvGrpSpPr>
        <p:grpSpPr>
          <a:xfrm>
            <a:off x="2998887" y="2318451"/>
            <a:ext cx="6470150" cy="3322745"/>
            <a:chOff x="2094716" y="6695321"/>
            <a:chExt cx="6403860" cy="1552538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7F39FC0B-2C68-4BF7-AD05-C015ED722F2C}"/>
                </a:ext>
              </a:extLst>
            </p:cNvPr>
            <p:cNvSpPr/>
            <p:nvPr/>
          </p:nvSpPr>
          <p:spPr>
            <a:xfrm>
              <a:off x="2094716" y="6695321"/>
              <a:ext cx="6403860" cy="1552538"/>
            </a:xfrm>
            <a:prstGeom prst="wedgeRoundRectCallout">
              <a:avLst>
                <a:gd name="adj1" fmla="val -64407"/>
                <a:gd name="adj2" fmla="val -17183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C4B7BD-2FCB-472C-A4B8-9DD6A93C7DE4}"/>
                </a:ext>
              </a:extLst>
            </p:cNvPr>
            <p:cNvSpPr txBox="1"/>
            <p:nvPr/>
          </p:nvSpPr>
          <p:spPr>
            <a:xfrm>
              <a:off x="2188581" y="6761723"/>
              <a:ext cx="6036898" cy="313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Help us to grow PATIENCE in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16499FD-05CC-4063-BE88-AB0B4A744613}"/>
              </a:ext>
            </a:extLst>
          </p:cNvPr>
          <p:cNvSpPr txBox="1"/>
          <p:nvPr/>
        </p:nvSpPr>
        <p:spPr>
          <a:xfrm>
            <a:off x="3088781" y="4466259"/>
            <a:ext cx="647255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Help us to live your way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70480C0-8852-4C2C-8B72-6813015ECEDF}"/>
              </a:ext>
            </a:extLst>
          </p:cNvPr>
          <p:cNvSpPr txBox="1"/>
          <p:nvPr/>
        </p:nvSpPr>
        <p:spPr>
          <a:xfrm>
            <a:off x="7265614" y="5046354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  <a:endParaRPr lang="en-US" sz="3000" b="1" dirty="0">
              <a:latin typeface="Comic Sans MS" panose="030F0702030302020204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B52E35-57D0-47FC-98A5-13AEF476E92B}"/>
              </a:ext>
            </a:extLst>
          </p:cNvPr>
          <p:cNvSpPr txBox="1"/>
          <p:nvPr/>
        </p:nvSpPr>
        <p:spPr>
          <a:xfrm>
            <a:off x="2998887" y="3466851"/>
            <a:ext cx="609938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Help</a:t>
            </a:r>
            <a:r>
              <a:rPr lang="en-US" sz="30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us to have PATIENCE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447E41-59CE-4175-A258-4A414ECA68CC}"/>
              </a:ext>
            </a:extLst>
          </p:cNvPr>
          <p:cNvSpPr txBox="1"/>
          <p:nvPr/>
        </p:nvSpPr>
        <p:spPr>
          <a:xfrm>
            <a:off x="2720562" y="2886756"/>
            <a:ext cx="647255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our lives every day.</a:t>
            </a:r>
            <a:endParaRPr lang="en-US" sz="3200" b="1" dirty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DBE1A5-3068-4F8E-A59E-A553C373C649}"/>
              </a:ext>
            </a:extLst>
          </p:cNvPr>
          <p:cNvSpPr txBox="1"/>
          <p:nvPr/>
        </p:nvSpPr>
        <p:spPr>
          <a:xfrm>
            <a:off x="3749894" y="3957620"/>
            <a:ext cx="471530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when we pray.</a:t>
            </a:r>
            <a:endParaRPr lang="en-US" sz="3200" b="1" dirty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063171-1CFF-4FF4-98CE-A5EBAC75F57D}"/>
              </a:ext>
            </a:extLst>
          </p:cNvPr>
          <p:cNvSpPr txBox="1"/>
          <p:nvPr/>
        </p:nvSpPr>
        <p:spPr>
          <a:xfrm>
            <a:off x="2436126" y="4969737"/>
            <a:ext cx="512634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every day.</a:t>
            </a:r>
          </a:p>
        </p:txBody>
      </p:sp>
      <p:sp>
        <p:nvSpPr>
          <p:cNvPr id="38" name="Rectangle 37">
            <a:hlinkClick r:id="rId9" action="ppaction://hlinksldjump"/>
            <a:extLst>
              <a:ext uri="{FF2B5EF4-FFF2-40B4-BE49-F238E27FC236}">
                <a16:creationId xmlns:a16="http://schemas.microsoft.com/office/drawing/2014/main" id="{6AF3DBC6-B0D7-4CA0-AAEF-BB6F7679C14E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DC4CCFB-FF96-4B68-A649-7AE5D53531B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41" name="Arrow: Right 40">
              <a:extLst>
                <a:ext uri="{FF2B5EF4-FFF2-40B4-BE49-F238E27FC236}">
                  <a16:creationId xmlns:a16="http://schemas.microsoft.com/office/drawing/2014/main" id="{9663EC28-FD39-41F3-96D9-A0659DA5951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69971C5-52A8-4DF2-A242-2333DF91AA5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196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04167E-6 1.48148E-6 L 0.34401 -0.06921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12 0.00416 L -0.32304 0.00416 " pathEditMode="relative" rAng="0" ptsTypes="AA">
                                      <p:cBhvr>
                                        <p:cTn id="9" dur="3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131 -0.00092 L 0.21523 -0.0090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33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7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81481E-6 L -0.34257 -0.02547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9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1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5" grpId="0"/>
      <p:bldP spid="37" grpId="0"/>
      <p:bldP spid="34" grpId="0"/>
      <p:bldP spid="29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783394DE-E6AC-49A5-B411-636E89967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46D5C44-C2E0-40DC-99C6-7703FCC4166B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36DAC409-B2B4-4154-A6F0-D197FCEE2F60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3EF460-9B96-4A65-88D8-A2F65B6A3C9D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8F16BE-C7D5-4EF8-9C7D-9A1F8A6AEC5E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0D3DEA-C7DD-4BEB-9D64-DC620078C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BA0793A-9188-4091-BCC5-2E7D37CF4F97}"/>
                </a:ext>
              </a:extLst>
            </p:cNvPr>
            <p:cNvSpPr/>
            <p:nvPr/>
          </p:nvSpPr>
          <p:spPr>
            <a:xfrm rot="391039">
              <a:off x="5428688" y="1294487"/>
              <a:ext cx="5008040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We show that we </a:t>
              </a:r>
            </a:p>
            <a:p>
              <a:pPr>
                <a:lnSpc>
                  <a:spcPts val="4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are servants of God </a:t>
              </a:r>
            </a:p>
            <a:p>
              <a:pPr>
                <a:lnSpc>
                  <a:spcPts val="4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by living a pure life, </a:t>
              </a:r>
            </a:p>
            <a:p>
              <a:pPr>
                <a:lnSpc>
                  <a:spcPts val="4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by our understanding, </a:t>
              </a:r>
            </a:p>
            <a:p>
              <a:pPr>
                <a:lnSpc>
                  <a:spcPts val="4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by our patience, and </a:t>
              </a:r>
            </a:p>
            <a:p>
              <a:pPr>
                <a:lnSpc>
                  <a:spcPts val="4000"/>
                </a:lnSpc>
              </a:pPr>
              <a:r>
                <a:rPr lang="en-GB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by our kindness. </a:t>
              </a:r>
            </a:p>
            <a:p>
              <a:r>
                <a:rPr lang="en-US" sz="1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</a:t>
              </a:r>
            </a:p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2 Corinthians 3 v6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FB2EF02-1223-4EC9-935D-7BADBC9F9F0B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F1015674-CA23-4644-864B-0089233D5BFA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904268-6520-45D1-B98E-AFBA5A5D659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C10FD5C4-8108-4D39-995E-C3B81915616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530268-AE26-4911-9F7D-DAFDA8034F2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99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&#10;&#10;Description automatically generated">
            <a:extLst>
              <a:ext uri="{FF2B5EF4-FFF2-40B4-BE49-F238E27FC236}">
                <a16:creationId xmlns:a16="http://schemas.microsoft.com/office/drawing/2014/main" id="{9E40BB16-DACA-4DC2-A4C0-F13FFC1C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48654"/>
            <a:ext cx="2017457" cy="3688634"/>
          </a:xfrm>
          <a:prstGeom prst="rect">
            <a:avLst/>
          </a:prstGeom>
        </p:spPr>
      </p:pic>
      <p:pic>
        <p:nvPicPr>
          <p:cNvPr id="36" name="Picture 3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0CB151A-750D-4407-B3DE-BC4C62FD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F6D1A-8EE3-4F3F-BDD4-6246F6334403}"/>
              </a:ext>
            </a:extLst>
          </p:cNvPr>
          <p:cNvGrpSpPr/>
          <p:nvPr/>
        </p:nvGrpSpPr>
        <p:grpSpPr>
          <a:xfrm>
            <a:off x="459597" y="333155"/>
            <a:ext cx="11092323" cy="783412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CB59BC67-2655-4439-B28C-DA6DC292FE6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6813"/>
                <a:gd name="adj2" fmla="val 339739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9DBC61-D4DB-4193-9476-14242A9192C6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943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Did you try to complete last week’s Douglas’ Challenge?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4CF7E07-92F3-4202-87BB-6A9795032F94}"/>
              </a:ext>
            </a:extLst>
          </p:cNvPr>
          <p:cNvGrpSpPr/>
          <p:nvPr/>
        </p:nvGrpSpPr>
        <p:grpSpPr>
          <a:xfrm>
            <a:off x="2092933" y="1285309"/>
            <a:ext cx="7794159" cy="2463731"/>
            <a:chOff x="7701657" y="3605994"/>
            <a:chExt cx="4921086" cy="1694399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405B1159-3777-447F-8EB8-7E63BB6B741E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55898"/>
                <a:gd name="adj2" fmla="val 3333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DACAEB-E9AC-43B8-9B07-FE10615F1B53}"/>
                </a:ext>
              </a:extLst>
            </p:cNvPr>
            <p:cNvSpPr txBox="1"/>
            <p:nvPr/>
          </p:nvSpPr>
          <p:spPr>
            <a:xfrm>
              <a:off x="7893403" y="3670795"/>
              <a:ext cx="4497661" cy="4225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tried very hard to. 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860B507-89FC-43FD-9005-E1C7A975E4F7}"/>
              </a:ext>
            </a:extLst>
          </p:cNvPr>
          <p:cNvSpPr txBox="1"/>
          <p:nvPr/>
        </p:nvSpPr>
        <p:spPr>
          <a:xfrm>
            <a:off x="2045457" y="1913428"/>
            <a:ext cx="774991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First of all, I learnt the memory verse!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5B8635B-A770-4225-A431-B961B224DF5A}"/>
              </a:ext>
            </a:extLst>
          </p:cNvPr>
          <p:cNvSpPr txBox="1"/>
          <p:nvPr/>
        </p:nvSpPr>
        <p:spPr>
          <a:xfrm>
            <a:off x="2352977" y="2493791"/>
            <a:ext cx="69802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Then I spent 5 minutes after tea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9DE7CF-972D-469C-98E3-770700E196D5}"/>
              </a:ext>
            </a:extLst>
          </p:cNvPr>
          <p:cNvSpPr txBox="1"/>
          <p:nvPr/>
        </p:nvSpPr>
        <p:spPr>
          <a:xfrm>
            <a:off x="2398509" y="3080484"/>
            <a:ext cx="69802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praying and reading my Bible.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217FE9A-1DF4-45E9-AC64-AAFD99E769A3}"/>
              </a:ext>
            </a:extLst>
          </p:cNvPr>
          <p:cNvGrpSpPr/>
          <p:nvPr/>
        </p:nvGrpSpPr>
        <p:grpSpPr>
          <a:xfrm>
            <a:off x="2412156" y="3917782"/>
            <a:ext cx="6076524" cy="1263345"/>
            <a:chOff x="2449453" y="1597930"/>
            <a:chExt cx="7764133" cy="652944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8B4CB365-8A3F-4CCA-9038-E9C0798F3BB4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77379"/>
                <a:gd name="adj2" fmla="val -9598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F36A05-1219-4784-9A4F-235493EC1B1D}"/>
                </a:ext>
              </a:extLst>
            </p:cNvPr>
            <p:cNvSpPr txBox="1"/>
            <p:nvPr/>
          </p:nvSpPr>
          <p:spPr>
            <a:xfrm>
              <a:off x="2658999" y="1625632"/>
              <a:ext cx="7286557" cy="1815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really good! 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9B4788-B208-4C72-A09B-A9666C76D83F}"/>
              </a:ext>
            </a:extLst>
          </p:cNvPr>
          <p:cNvSpPr txBox="1"/>
          <p:nvPr/>
        </p:nvSpPr>
        <p:spPr>
          <a:xfrm>
            <a:off x="2523474" y="4496826"/>
            <a:ext cx="58822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Try to keep it up every day.</a:t>
            </a: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A16C75C5-F7D8-4D6E-A94C-B48F3873BBD3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0C5E6DB-0EDC-42A5-86A0-409BB0FA2DF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2EFF9BEA-9667-4B90-B855-E134B265F89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08AB536-5107-4B50-B563-3427ADF34BF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048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7F5956-23EE-442D-B3DA-5327E9C83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155" y="396328"/>
            <a:ext cx="2910405" cy="4706036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D4771F9C-22D9-4846-9CDB-9841C41D9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59" y="522358"/>
            <a:ext cx="3263780" cy="4348607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C7D9A768-3EBA-4A45-BBB7-C8A8B78D1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52A3EB6-128B-48AB-ABBA-7013C4035093}"/>
              </a:ext>
            </a:extLst>
          </p:cNvPr>
          <p:cNvGrpSpPr/>
          <p:nvPr/>
        </p:nvGrpSpPr>
        <p:grpSpPr>
          <a:xfrm>
            <a:off x="266700" y="351734"/>
            <a:ext cx="3818393" cy="1153216"/>
            <a:chOff x="7548076" y="4811713"/>
            <a:chExt cx="3162354" cy="1379092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FB937D0-9284-486C-96C2-9ED1D8A852B9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8026"/>
                <a:gd name="adj2" fmla="val 299516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910B92-E0C9-43B2-A893-5664995DCE15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325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C1FE24-B678-4B97-B0C9-83F60EDDC9B2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82F0E5C-5544-4EE7-9B6E-80608741AE87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600CCA1-3138-4EE6-A405-03CC9536EB98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C18A45E-C1C4-45FE-AFA6-0BBDC21B1B77}"/>
              </a:ext>
            </a:extLst>
          </p:cNvPr>
          <p:cNvSpPr txBox="1"/>
          <p:nvPr/>
        </p:nvSpPr>
        <p:spPr>
          <a:xfrm>
            <a:off x="4894542" y="5501154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220D9-8077-4005-9BFA-81C1685AF883}"/>
              </a:ext>
            </a:extLst>
          </p:cNvPr>
          <p:cNvSpPr txBox="1"/>
          <p:nvPr/>
        </p:nvSpPr>
        <p:spPr>
          <a:xfrm>
            <a:off x="8352093" y="5501154"/>
            <a:ext cx="3441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F1D67-7A2F-4CF7-989B-49F20F7C2A1C}"/>
              </a:ext>
            </a:extLst>
          </p:cNvPr>
          <p:cNvSpPr txBox="1"/>
          <p:nvPr/>
        </p:nvSpPr>
        <p:spPr>
          <a:xfrm>
            <a:off x="3295533" y="6044818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4E450-269E-4452-9E47-D8628EA42758}"/>
              </a:ext>
            </a:extLst>
          </p:cNvPr>
          <p:cNvSpPr txBox="1"/>
          <p:nvPr/>
        </p:nvSpPr>
        <p:spPr>
          <a:xfrm>
            <a:off x="5789786" y="6048094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6" action="ppaction://hlinksldjump"/>
            <a:extLst>
              <a:ext uri="{FF2B5EF4-FFF2-40B4-BE49-F238E27FC236}">
                <a16:creationId xmlns:a16="http://schemas.microsoft.com/office/drawing/2014/main" id="{3F25FB42-A549-4FAA-A292-E450D405F07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93CEDDB-A367-4DB0-B9F3-FD6D8E084BB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033E7149-3EF5-480B-A3CC-894BF83999D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E74A33C-EE96-444F-B93B-F4704959E54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D52C618-CF1E-475E-969D-2AADD90CF49C}"/>
              </a:ext>
            </a:extLst>
          </p:cNvPr>
          <p:cNvSpPr txBox="1"/>
          <p:nvPr/>
        </p:nvSpPr>
        <p:spPr>
          <a:xfrm>
            <a:off x="3081975" y="6311141"/>
            <a:ext cx="2376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https://jigex.com/4smL</a:t>
            </a:r>
            <a:endParaRPr lang="en-GB" dirty="0"/>
          </a:p>
          <a:p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428425-454C-451F-AD6D-71BAACF1AA2C}"/>
              </a:ext>
            </a:extLst>
          </p:cNvPr>
          <p:cNvSpPr txBox="1"/>
          <p:nvPr/>
        </p:nvSpPr>
        <p:spPr>
          <a:xfrm>
            <a:off x="5598238" y="6311141"/>
            <a:ext cx="26201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8"/>
              </a:rPr>
              <a:t>https://jigex.com/dm98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9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173AA3FB-F5F2-486E-AF09-99B379585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633" y="467905"/>
            <a:ext cx="3241497" cy="4432011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8C67A896-2BD9-46FB-B260-EA165C333C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768" y="338109"/>
            <a:ext cx="3054464" cy="4752025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C329E73-C96B-48DD-B0FD-B6D46B7013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72" y="449836"/>
            <a:ext cx="3236717" cy="445008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5016217" y="5491704"/>
            <a:ext cx="21595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Wordmaker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425994" y="5486400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07633" y="5486400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E3443345-13C7-4B65-8EAF-876E1ABA6BAA}"/>
              </a:ext>
            </a:extLst>
          </p:cNvPr>
          <p:cNvSpPr txBox="1"/>
          <p:nvPr/>
        </p:nvSpPr>
        <p:spPr>
          <a:xfrm>
            <a:off x="964328" y="5967956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50FF8FBA-CA53-4BAD-AECE-56CA9A70D913}"/>
              </a:ext>
            </a:extLst>
          </p:cNvPr>
          <p:cNvSpPr/>
          <p:nvPr/>
        </p:nvSpPr>
        <p:spPr>
          <a:xfrm>
            <a:off x="-230520" y="-70856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2D95BC-44B3-4321-8E9E-A80242E522A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3E90B626-5F7C-47E3-A6EA-A07E557D5A0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45E96B-1902-4358-9B87-1035E4015C9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03DF5BB-55F4-494D-A513-AA6BE6D865D0}"/>
              </a:ext>
            </a:extLst>
          </p:cNvPr>
          <p:cNvSpPr txBox="1"/>
          <p:nvPr/>
        </p:nvSpPr>
        <p:spPr>
          <a:xfrm>
            <a:off x="648509" y="6393225"/>
            <a:ext cx="35961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https://thewordsearch.com/puzzle/2057468/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iagram, engineering drawing&#10;&#10;Description automatically generated">
            <a:extLst>
              <a:ext uri="{FF2B5EF4-FFF2-40B4-BE49-F238E27FC236}">
                <a16:creationId xmlns:a16="http://schemas.microsoft.com/office/drawing/2014/main" id="{7C5C0EF5-B6E7-44B9-A7B8-C412B73AD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6" y="332610"/>
            <a:ext cx="3125470" cy="4763024"/>
          </a:xfrm>
          <a:prstGeom prst="rect">
            <a:avLst/>
          </a:prstGeom>
        </p:spPr>
      </p:pic>
      <p:pic>
        <p:nvPicPr>
          <p:cNvPr id="4" name="Picture 3" descr="Diagram&#10;&#10;Description automatically generated with low confidence">
            <a:extLst>
              <a:ext uri="{FF2B5EF4-FFF2-40B4-BE49-F238E27FC236}">
                <a16:creationId xmlns:a16="http://schemas.microsoft.com/office/drawing/2014/main" id="{9B9AD8F1-F6CB-4E10-8E76-F6DA50E77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385" y="450982"/>
            <a:ext cx="3162764" cy="4526280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0C45C7F-8961-4E82-8CE6-80F54A7385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657" y="831982"/>
            <a:ext cx="3262784" cy="376428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8626631" y="5511891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31C3A-296E-44A7-9CE4-54E8E1FB6E1A}"/>
              </a:ext>
            </a:extLst>
          </p:cNvPr>
          <p:cNvSpPr txBox="1"/>
          <p:nvPr/>
        </p:nvSpPr>
        <p:spPr>
          <a:xfrm>
            <a:off x="638760" y="5511891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Crossword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4793400" y="5511891"/>
            <a:ext cx="26052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Patience Game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947F7F1A-DDBB-45E3-878B-5DBF387BCF34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26D1E7-2F86-4496-A13E-6812702194A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1F41B4BA-3EAA-419E-95DE-AFF89DEADE6F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E51275-C02E-4B58-ABF3-C9A2D534BF1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031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5F559B4E-9B3C-40E7-A46A-12B531F54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26" y="469765"/>
            <a:ext cx="3401209" cy="4488713"/>
          </a:xfrm>
          <a:prstGeom prst="rect">
            <a:avLst/>
          </a:prstGeom>
        </p:spPr>
      </p:pic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A8028F9D-8931-44F6-9E35-99A1F99BC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885" y="307157"/>
            <a:ext cx="3148802" cy="4724670"/>
          </a:xfrm>
          <a:prstGeom prst="rect">
            <a:avLst/>
          </a:prstGeom>
        </p:spPr>
      </p:pic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44A59CDB-4CC2-4580-ADD5-37DDEDD49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847" y="396240"/>
            <a:ext cx="3217412" cy="460248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4901163" y="5486400"/>
            <a:ext cx="21836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Cup and Ball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8199430" y="5499814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F5407-B4FD-4DFB-AE1A-B3B097DC00D6}"/>
              </a:ext>
            </a:extLst>
          </p:cNvPr>
          <p:cNvSpPr txBox="1"/>
          <p:nvPr/>
        </p:nvSpPr>
        <p:spPr>
          <a:xfrm>
            <a:off x="685172" y="5488063"/>
            <a:ext cx="3446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Word Ladder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BD438C56-9B0B-49E9-93E5-F26734600E11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0E77B8-4F55-4227-A7F4-7A1424E16F4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75EE9A0B-4DBD-44D6-B0DA-B8100E9554D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9AF928-7B7D-4E3A-BE97-FCAD7F62B75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873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D5531AF-F598-4F84-B9FC-F18AA7136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E5E6F3C-2381-4031-9DF6-D096837EF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1007FED-87E4-4209-AFFE-1E6754E9C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60263401-E5DC-4638-899F-5FDBC7073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4AAEADFE-0C6B-4AA5-9DAF-B274F4DB7F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30EDF4B2-9F80-46CC-A793-8A237E3E36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3CBE74F1-5FCB-49F0-B8B9-3D53EB9CA8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FF1B2A-EC4C-4671-80CA-F68D9236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28025EF7-71B4-4CC0-AFA2-867B0C37BF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03D695-A83D-400C-99A9-684FF4EF0D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767753-9F5E-46CD-A45C-0D9F935751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A21F3CC2-2B1D-42EF-A9F5-75BC92348C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6DAA373D-E32B-4CA9-ACB4-694C5D8CBB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1C03D3E9-A33B-44B3-BC37-637CC9459F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6" name="Picture 15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3D93B511-3376-4A49-BD0A-829AEBF8E2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52A1BE90-7EB6-4620-99AE-BBF504415B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39AFB42-4FAB-472B-8CAD-52484267101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0F75BD5-2273-4E55-A959-44943656ED2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50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&#10;&#10;Description automatically generated">
            <a:extLst>
              <a:ext uri="{FF2B5EF4-FFF2-40B4-BE49-F238E27FC236}">
                <a16:creationId xmlns:a16="http://schemas.microsoft.com/office/drawing/2014/main" id="{9E40BB16-DACA-4DC2-A4C0-F13FFC1C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48654"/>
            <a:ext cx="2017457" cy="3688634"/>
          </a:xfrm>
          <a:prstGeom prst="rect">
            <a:avLst/>
          </a:prstGeom>
        </p:spPr>
      </p:pic>
      <p:pic>
        <p:nvPicPr>
          <p:cNvPr id="36" name="Picture 3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0CB151A-750D-4407-B3DE-BC4C62FD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4CF7E07-92F3-4202-87BB-6A9795032F94}"/>
              </a:ext>
            </a:extLst>
          </p:cNvPr>
          <p:cNvGrpSpPr/>
          <p:nvPr/>
        </p:nvGrpSpPr>
        <p:grpSpPr>
          <a:xfrm>
            <a:off x="1514745" y="224288"/>
            <a:ext cx="7794159" cy="1263346"/>
            <a:chOff x="7701657" y="3605994"/>
            <a:chExt cx="4921086" cy="1694399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405B1159-3777-447F-8EB8-7E63BB6B741E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49054"/>
                <a:gd name="adj2" fmla="val 19739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DACAEB-E9AC-43B8-9B07-FE10615F1B53}"/>
                </a:ext>
              </a:extLst>
            </p:cNvPr>
            <p:cNvSpPr txBox="1"/>
            <p:nvPr/>
          </p:nvSpPr>
          <p:spPr>
            <a:xfrm>
              <a:off x="7899945" y="3670795"/>
              <a:ext cx="4491119" cy="7780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wonder if anyone else tried to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5D833F-341D-4546-9494-FFE845F481F8}"/>
              </a:ext>
            </a:extLst>
          </p:cNvPr>
          <p:cNvGrpSpPr/>
          <p:nvPr/>
        </p:nvGrpSpPr>
        <p:grpSpPr>
          <a:xfrm>
            <a:off x="2996255" y="4223421"/>
            <a:ext cx="5482704" cy="1239710"/>
            <a:chOff x="2449453" y="1597930"/>
            <a:chExt cx="7764133" cy="652944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-76066"/>
                <a:gd name="adj2" fmla="val -12187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D865B3-BC4C-41E9-A5C6-F18E28549157}"/>
                </a:ext>
              </a:extLst>
            </p:cNvPr>
            <p:cNvSpPr txBox="1"/>
            <p:nvPr/>
          </p:nvSpPr>
          <p:spPr>
            <a:xfrm>
              <a:off x="2584843" y="1659198"/>
              <a:ext cx="7398726" cy="30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Can I help you with the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860B507-89FC-43FD-9005-E1C7A975E4F7}"/>
              </a:ext>
            </a:extLst>
          </p:cNvPr>
          <p:cNvSpPr txBox="1"/>
          <p:nvPr/>
        </p:nvSpPr>
        <p:spPr>
          <a:xfrm>
            <a:off x="1558987" y="846714"/>
            <a:ext cx="774991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complete Douglas’ Challenge?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217FE9A-1DF4-45E9-AC64-AAFD99E769A3}"/>
              </a:ext>
            </a:extLst>
          </p:cNvPr>
          <p:cNvGrpSpPr/>
          <p:nvPr/>
        </p:nvGrpSpPr>
        <p:grpSpPr>
          <a:xfrm>
            <a:off x="2426354" y="1660942"/>
            <a:ext cx="6622509" cy="2405633"/>
            <a:chOff x="2449453" y="1597930"/>
            <a:chExt cx="7764133" cy="652944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8B4CB365-8A3F-4CCA-9038-E9C0798F3BB4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64891"/>
                <a:gd name="adj2" fmla="val 2038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F36A05-1219-4784-9A4F-235493EC1B1D}"/>
                </a:ext>
              </a:extLst>
            </p:cNvPr>
            <p:cNvSpPr txBox="1"/>
            <p:nvPr/>
          </p:nvSpPr>
          <p:spPr>
            <a:xfrm>
              <a:off x="2658999" y="1608441"/>
              <a:ext cx="7286557" cy="2998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I’ve been trying to read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9B4788-B208-4C72-A09B-A9666C76D83F}"/>
              </a:ext>
            </a:extLst>
          </p:cNvPr>
          <p:cNvSpPr txBox="1"/>
          <p:nvPr/>
        </p:nvSpPr>
        <p:spPr>
          <a:xfrm>
            <a:off x="2796466" y="2258606"/>
            <a:ext cx="58822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through the Bible in a year.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E5D161-185C-4415-9387-1CDBA049FD7E}"/>
              </a:ext>
            </a:extLst>
          </p:cNvPr>
          <p:cNvSpPr txBox="1"/>
          <p:nvPr/>
        </p:nvSpPr>
        <p:spPr>
          <a:xfrm>
            <a:off x="2845027" y="2838701"/>
            <a:ext cx="58822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It’s quite hard sometimes but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9155D9-152B-466C-8440-03F281701B80}"/>
              </a:ext>
            </a:extLst>
          </p:cNvPr>
          <p:cNvSpPr txBox="1"/>
          <p:nvPr/>
        </p:nvSpPr>
        <p:spPr>
          <a:xfrm>
            <a:off x="2865782" y="3345724"/>
            <a:ext cx="58822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I’m going to keep going.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A0E519-6B7A-418D-AC2D-0C15FC1518BC}"/>
              </a:ext>
            </a:extLst>
          </p:cNvPr>
          <p:cNvSpPr txBox="1"/>
          <p:nvPr/>
        </p:nvSpPr>
        <p:spPr>
          <a:xfrm>
            <a:off x="3999084" y="4786640"/>
            <a:ext cx="357416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prayers today?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D0CF05-8A94-4461-BDD1-5330DEDFF0A8}"/>
              </a:ext>
            </a:extLst>
          </p:cNvPr>
          <p:cNvGrpSpPr/>
          <p:nvPr/>
        </p:nvGrpSpPr>
        <p:grpSpPr>
          <a:xfrm>
            <a:off x="2971314" y="5813628"/>
            <a:ext cx="5482704" cy="644024"/>
            <a:chOff x="2449453" y="1597930"/>
            <a:chExt cx="7764133" cy="652944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F5C53439-B6F8-41E9-810E-95F61772B2AF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80457"/>
                <a:gd name="adj2" fmla="val -42685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74D494-0E55-454F-8472-A5A60FC0AC62}"/>
                </a:ext>
              </a:extLst>
            </p:cNvPr>
            <p:cNvSpPr txBox="1"/>
            <p:nvPr/>
          </p:nvSpPr>
          <p:spPr>
            <a:xfrm>
              <a:off x="2658999" y="1608441"/>
              <a:ext cx="7286557" cy="1574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Yes, of course you can.</a:t>
              </a:r>
            </a:p>
          </p:txBody>
        </p:sp>
      </p:grpSp>
      <p:sp>
        <p:nvSpPr>
          <p:cNvPr id="28" name="Rectangle 27">
            <a:hlinkClick r:id="rId4" action="ppaction://hlinksldjump"/>
            <a:extLst>
              <a:ext uri="{FF2B5EF4-FFF2-40B4-BE49-F238E27FC236}">
                <a16:creationId xmlns:a16="http://schemas.microsoft.com/office/drawing/2014/main" id="{928FC9AF-9B3E-4095-B44E-F0544C137831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CE0EC49-F3EA-4FF0-9F0E-ED2D227A8A0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EA588902-60B0-49EC-BD6B-6E481903617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EA48FC-9379-4085-AB1F-9A1772FA641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7210C43-2292-4885-A7D5-0542862CE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0050" y="241793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7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1" grpId="0"/>
      <p:bldP spid="22" grpId="0"/>
      <p:bldP spid="21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&#10;&#10;Description automatically generated">
            <a:extLst>
              <a:ext uri="{FF2B5EF4-FFF2-40B4-BE49-F238E27FC236}">
                <a16:creationId xmlns:a16="http://schemas.microsoft.com/office/drawing/2014/main" id="{9E40BB16-DACA-4DC2-A4C0-F13FFC1C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48654"/>
            <a:ext cx="2017457" cy="3688634"/>
          </a:xfrm>
          <a:prstGeom prst="rect">
            <a:avLst/>
          </a:prstGeom>
        </p:spPr>
      </p:pic>
      <p:pic>
        <p:nvPicPr>
          <p:cNvPr id="36" name="Picture 3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0CB151A-750D-4407-B3DE-BC4C62FD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E48776E-E302-4B4B-87C4-0C6AB11FD09B}"/>
              </a:ext>
            </a:extLst>
          </p:cNvPr>
          <p:cNvGrpSpPr/>
          <p:nvPr/>
        </p:nvGrpSpPr>
        <p:grpSpPr>
          <a:xfrm>
            <a:off x="130525" y="163413"/>
            <a:ext cx="11546243" cy="1855887"/>
            <a:chOff x="1419700" y="3404507"/>
            <a:chExt cx="6273707" cy="1419859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8475B687-93A1-4C66-B89B-2C6E1D38FCA4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35754"/>
                <a:gd name="adj2" fmla="val 119916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69C65D-F2DE-482D-80D1-002AB4851467}"/>
                </a:ext>
              </a:extLst>
            </p:cNvPr>
            <p:cNvSpPr txBox="1"/>
            <p:nvPr/>
          </p:nvSpPr>
          <p:spPr>
            <a:xfrm>
              <a:off x="1419700" y="3466210"/>
              <a:ext cx="6273706" cy="443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 thank you that you put PEACE into our hearts. 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136F60C-5C1D-4D69-83DF-48B07892C330}"/>
              </a:ext>
            </a:extLst>
          </p:cNvPr>
          <p:cNvSpPr txBox="1"/>
          <p:nvPr/>
        </p:nvSpPr>
        <p:spPr>
          <a:xfrm>
            <a:off x="264868" y="796625"/>
            <a:ext cx="1127755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you, that you have been helping us to follow you.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9F5B3A-A979-4D8D-B2C5-C32EAE7C979C}"/>
              </a:ext>
            </a:extLst>
          </p:cNvPr>
          <p:cNvSpPr txBox="1"/>
          <p:nvPr/>
        </p:nvSpPr>
        <p:spPr>
          <a:xfrm>
            <a:off x="762940" y="1344164"/>
            <a:ext cx="1028165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the Holy Spirit is always with us.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A325DEA-F3CE-45E9-A911-55533660A332}"/>
              </a:ext>
            </a:extLst>
          </p:cNvPr>
          <p:cNvGrpSpPr/>
          <p:nvPr/>
        </p:nvGrpSpPr>
        <p:grpSpPr>
          <a:xfrm>
            <a:off x="2084050" y="2814244"/>
            <a:ext cx="7639188" cy="2839796"/>
            <a:chOff x="7617242" y="3605994"/>
            <a:chExt cx="5089916" cy="1694399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64D420E0-330E-447C-963B-CD490DA712E4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59137"/>
                <a:gd name="adj2" fmla="val -3252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DB92E9-9B8F-4753-9BF8-D16A4F668469}"/>
                </a:ext>
              </a:extLst>
            </p:cNvPr>
            <p:cNvSpPr txBox="1"/>
            <p:nvPr/>
          </p:nvSpPr>
          <p:spPr>
            <a:xfrm>
              <a:off x="7617242" y="3674739"/>
              <a:ext cx="5089916" cy="420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Thank you that you are always with us. 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E0EC6F70-F931-4664-B681-0495E55EAB4F}"/>
              </a:ext>
            </a:extLst>
          </p:cNvPr>
          <p:cNvSpPr txBox="1"/>
          <p:nvPr/>
        </p:nvSpPr>
        <p:spPr>
          <a:xfrm>
            <a:off x="7410320" y="4755201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F0FC0D3-2D09-4690-8CB2-BE40520C750F}"/>
              </a:ext>
            </a:extLst>
          </p:cNvPr>
          <p:cNvSpPr txBox="1"/>
          <p:nvPr/>
        </p:nvSpPr>
        <p:spPr>
          <a:xfrm>
            <a:off x="2210743" y="3424855"/>
            <a:ext cx="723534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Help us to keep trusting you when we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7995B88-2363-4B0A-8248-AD250C3CE1D2}"/>
              </a:ext>
            </a:extLst>
          </p:cNvPr>
          <p:cNvSpPr txBox="1"/>
          <p:nvPr/>
        </p:nvSpPr>
        <p:spPr>
          <a:xfrm>
            <a:off x="2424542" y="3948656"/>
            <a:ext cx="723534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have problems and things are hard.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81EB8A4-CEB8-4AA1-AEDC-AA29989C258C}"/>
              </a:ext>
            </a:extLst>
          </p:cNvPr>
          <p:cNvSpPr txBox="1"/>
          <p:nvPr/>
        </p:nvSpPr>
        <p:spPr>
          <a:xfrm>
            <a:off x="3025250" y="4442802"/>
            <a:ext cx="552183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Help us to learn more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D3FAB14-62EE-4845-9570-E64C639D4A0B}"/>
              </a:ext>
            </a:extLst>
          </p:cNvPr>
          <p:cNvSpPr txBox="1"/>
          <p:nvPr/>
        </p:nvSpPr>
        <p:spPr>
          <a:xfrm>
            <a:off x="3430382" y="4945937"/>
            <a:ext cx="449441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about you today.</a:t>
            </a:r>
          </a:p>
        </p:txBody>
      </p:sp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5D834920-20BD-4DCF-A25A-4E936595F6C5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C70373-99BB-454B-B517-99C138AF50D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277F0F9D-BB27-45AD-AE78-7F28398A2C0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54A084-E5A2-498B-85BD-E83D55F7FC1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04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42" grpId="0"/>
      <p:bldP spid="43" grpId="0"/>
      <p:bldP spid="44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&#10;&#10;Description automatically generated">
            <a:extLst>
              <a:ext uri="{FF2B5EF4-FFF2-40B4-BE49-F238E27FC236}">
                <a16:creationId xmlns:a16="http://schemas.microsoft.com/office/drawing/2014/main" id="{9E40BB16-DACA-4DC2-A4C0-F13FFC1C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52692"/>
            <a:ext cx="2017457" cy="3688634"/>
          </a:xfrm>
          <a:prstGeom prst="rect">
            <a:avLst/>
          </a:prstGeom>
        </p:spPr>
      </p:pic>
      <p:pic>
        <p:nvPicPr>
          <p:cNvPr id="36" name="Picture 3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0CB151A-750D-4407-B3DE-BC4C62FD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4CF7E07-92F3-4202-87BB-6A9795032F94}"/>
              </a:ext>
            </a:extLst>
          </p:cNvPr>
          <p:cNvGrpSpPr/>
          <p:nvPr/>
        </p:nvGrpSpPr>
        <p:grpSpPr>
          <a:xfrm>
            <a:off x="1539238" y="165596"/>
            <a:ext cx="7794159" cy="1183575"/>
            <a:chOff x="7701657" y="3605994"/>
            <a:chExt cx="4921086" cy="1694399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405B1159-3777-447F-8EB8-7E63BB6B741E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49445"/>
                <a:gd name="adj2" fmla="val 21928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DACAEB-E9AC-43B8-9B07-FE10615F1B53}"/>
                </a:ext>
              </a:extLst>
            </p:cNvPr>
            <p:cNvSpPr txBox="1"/>
            <p:nvPr/>
          </p:nvSpPr>
          <p:spPr>
            <a:xfrm>
              <a:off x="7899945" y="3670795"/>
              <a:ext cx="4491119" cy="7780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So what Fruit of the Spirit are we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5D833F-341D-4546-9494-FFE845F481F8}"/>
              </a:ext>
            </a:extLst>
          </p:cNvPr>
          <p:cNvGrpSpPr/>
          <p:nvPr/>
        </p:nvGrpSpPr>
        <p:grpSpPr>
          <a:xfrm>
            <a:off x="2523474" y="2795179"/>
            <a:ext cx="6925326" cy="1672697"/>
            <a:chOff x="2449453" y="1597930"/>
            <a:chExt cx="7764133" cy="652944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-63082"/>
                <a:gd name="adj2" fmla="val -1709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D865B3-BC4C-41E9-A5C6-F18E28549157}"/>
                </a:ext>
              </a:extLst>
            </p:cNvPr>
            <p:cNvSpPr txBox="1"/>
            <p:nvPr/>
          </p:nvSpPr>
          <p:spPr>
            <a:xfrm>
              <a:off x="2531521" y="1618871"/>
              <a:ext cx="7398726" cy="30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We said that we would need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860B507-89FC-43FD-9005-E1C7A975E4F7}"/>
              </a:ext>
            </a:extLst>
          </p:cNvPr>
          <p:cNvSpPr txBox="1"/>
          <p:nvPr/>
        </p:nvSpPr>
        <p:spPr>
          <a:xfrm>
            <a:off x="1539238" y="723115"/>
            <a:ext cx="774991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looking at this week?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217FE9A-1DF4-45E9-AC64-AAFD99E769A3}"/>
              </a:ext>
            </a:extLst>
          </p:cNvPr>
          <p:cNvGrpSpPr/>
          <p:nvPr/>
        </p:nvGrpSpPr>
        <p:grpSpPr>
          <a:xfrm>
            <a:off x="2130639" y="1445968"/>
            <a:ext cx="7901459" cy="1252414"/>
            <a:chOff x="2449453" y="1597930"/>
            <a:chExt cx="7764133" cy="652944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8B4CB365-8A3F-4CCA-9038-E9C0798F3BB4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50811"/>
                <a:gd name="adj2" fmla="val 9705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F36A05-1219-4784-9A4F-235493EC1B1D}"/>
                </a:ext>
              </a:extLst>
            </p:cNvPr>
            <p:cNvSpPr txBox="1"/>
            <p:nvPr/>
          </p:nvSpPr>
          <p:spPr>
            <a:xfrm>
              <a:off x="2617686" y="1613623"/>
              <a:ext cx="7357111" cy="1574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Well, we said the KIWI is a fruit that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9B4788-B208-4C72-A09B-A9666C76D83F}"/>
              </a:ext>
            </a:extLst>
          </p:cNvPr>
          <p:cNvSpPr txBox="1"/>
          <p:nvPr/>
        </p:nvSpPr>
        <p:spPr>
          <a:xfrm>
            <a:off x="3166580" y="2069449"/>
            <a:ext cx="58822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would help us remember.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A0E519-6B7A-418D-AC2D-0C15FC1518BC}"/>
              </a:ext>
            </a:extLst>
          </p:cNvPr>
          <p:cNvSpPr txBox="1"/>
          <p:nvPr/>
        </p:nvSpPr>
        <p:spPr>
          <a:xfrm>
            <a:off x="4156851" y="3391039"/>
            <a:ext cx="357416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PATIENCE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D0CF05-8A94-4461-BDD1-5330DEDFF0A8}"/>
              </a:ext>
            </a:extLst>
          </p:cNvPr>
          <p:cNvGrpSpPr/>
          <p:nvPr/>
        </p:nvGrpSpPr>
        <p:grpSpPr>
          <a:xfrm>
            <a:off x="2719855" y="4598940"/>
            <a:ext cx="6246602" cy="1672697"/>
            <a:chOff x="2449452" y="1597930"/>
            <a:chExt cx="7764133" cy="652944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F5C53439-B6F8-41E9-810E-95F61772B2AF}"/>
                </a:ext>
              </a:extLst>
            </p:cNvPr>
            <p:cNvSpPr/>
            <p:nvPr/>
          </p:nvSpPr>
          <p:spPr>
            <a:xfrm>
              <a:off x="2449452" y="1597930"/>
              <a:ext cx="7764133" cy="652944"/>
            </a:xfrm>
            <a:prstGeom prst="wedgeRoundRectCallout">
              <a:avLst>
                <a:gd name="adj1" fmla="val 68396"/>
                <a:gd name="adj2" fmla="val -1283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74D494-0E55-454F-8472-A5A60FC0AC62}"/>
                </a:ext>
              </a:extLst>
            </p:cNvPr>
            <p:cNvSpPr txBox="1"/>
            <p:nvPr/>
          </p:nvSpPr>
          <p:spPr>
            <a:xfrm>
              <a:off x="2658999" y="1608441"/>
              <a:ext cx="7286557" cy="2264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right. Today we are 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872CF89-C343-4B50-AEF2-A264B4ABC9C6}"/>
              </a:ext>
            </a:extLst>
          </p:cNvPr>
          <p:cNvSpPr txBox="1"/>
          <p:nvPr/>
        </p:nvSpPr>
        <p:spPr>
          <a:xfrm>
            <a:off x="2281013" y="3851191"/>
            <a:ext cx="708351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to get rid of the pips in our teeth.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9155D9-152B-466C-8440-03F281701B80}"/>
              </a:ext>
            </a:extLst>
          </p:cNvPr>
          <p:cNvSpPr txBox="1"/>
          <p:nvPr/>
        </p:nvSpPr>
        <p:spPr>
          <a:xfrm>
            <a:off x="2888445" y="5121984"/>
            <a:ext cx="62466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looking at PATIENCE.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E5D161-185C-4415-9387-1CDBA049FD7E}"/>
              </a:ext>
            </a:extLst>
          </p:cNvPr>
          <p:cNvSpPr txBox="1"/>
          <p:nvPr/>
        </p:nvSpPr>
        <p:spPr>
          <a:xfrm>
            <a:off x="2770688" y="5665007"/>
            <a:ext cx="603096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listen to the Music Man.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72986B6-B43C-4B3F-B39B-83C5C6CDD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16753">
            <a:off x="397661" y="604369"/>
            <a:ext cx="1496383" cy="1594685"/>
          </a:xfrm>
          <a:prstGeom prst="rect">
            <a:avLst/>
          </a:prstGeom>
        </p:spPr>
      </p:pic>
      <p:sp>
        <p:nvSpPr>
          <p:cNvPr id="31" name="Rectangle 30">
            <a:hlinkClick r:id="rId5" action="ppaction://hlinksldjump"/>
            <a:extLst>
              <a:ext uri="{FF2B5EF4-FFF2-40B4-BE49-F238E27FC236}">
                <a16:creationId xmlns:a16="http://schemas.microsoft.com/office/drawing/2014/main" id="{11F72A22-9F61-4103-979C-0BB69B3DA6CC}"/>
              </a:ext>
            </a:extLst>
          </p:cNvPr>
          <p:cNvSpPr/>
          <p:nvPr/>
        </p:nvSpPr>
        <p:spPr>
          <a:xfrm>
            <a:off x="-333824" y="-35944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95897BB-841B-426D-9AFB-FA61428CC90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6A457AFD-D6C5-46F9-8AA4-473D9C6BFC1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6765E5C-014B-401E-9F0B-ECAB45E0576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7210C43-2292-4885-A7D5-0542862CE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1079" y="310291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6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75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2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1" grpId="0"/>
      <p:bldP spid="22" grpId="0"/>
      <p:bldP spid="24" grpId="0"/>
      <p:bldP spid="28" grpId="0"/>
      <p:bldP spid="23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080120" y="276122"/>
            <a:ext cx="9381693" cy="1842807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5080"/>
                <a:gd name="adj2" fmla="val 10247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1010368" y="987707"/>
            <a:ext cx="9543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have a new Fruit of the Spirit song this week.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080120" y="2706456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3631"/>
                <a:gd name="adj2" fmla="val -2622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62705" y="3374208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0D5642-DE92-4FB8-AD05-BEC484B02E53}"/>
              </a:ext>
            </a:extLst>
          </p:cNvPr>
          <p:cNvSpPr txBox="1"/>
          <p:nvPr/>
        </p:nvSpPr>
        <p:spPr>
          <a:xfrm>
            <a:off x="3047893" y="1501808"/>
            <a:ext cx="544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C8BD2616-441A-4934-BF6F-D799ECC072D0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1AFF95-E58B-4324-AE81-0DE77A4CD4A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186FE40F-72F6-4FF5-8AAE-14E27898C44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641EB3-4881-4263-A332-F76D9214A36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BA29E21C-E2F8-4D10-9C98-5936C6AEBF20}"/>
              </a:ext>
            </a:extLst>
          </p:cNvPr>
          <p:cNvSpPr txBox="1"/>
          <p:nvPr/>
        </p:nvSpPr>
        <p:spPr>
          <a:xfrm>
            <a:off x="335889" y="4271151"/>
            <a:ext cx="544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Fruit of the Spirit 2</a:t>
            </a:r>
          </a:p>
        </p:txBody>
      </p:sp>
      <p:sp>
        <p:nvSpPr>
          <p:cNvPr id="27" name="TextBox 26">
            <a:hlinkClick r:id="rId6"/>
            <a:extLst>
              <a:ext uri="{FF2B5EF4-FFF2-40B4-BE49-F238E27FC236}">
                <a16:creationId xmlns:a16="http://schemas.microsoft.com/office/drawing/2014/main" id="{A1F9CDF6-24DB-42C1-9D2D-3EE1F6FEFAF6}"/>
              </a:ext>
            </a:extLst>
          </p:cNvPr>
          <p:cNvSpPr txBox="1"/>
          <p:nvPr/>
        </p:nvSpPr>
        <p:spPr>
          <a:xfrm>
            <a:off x="4388573" y="5224691"/>
            <a:ext cx="259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Way Maker</a:t>
            </a:r>
          </a:p>
        </p:txBody>
      </p:sp>
    </p:spTree>
    <p:extLst>
      <p:ext uri="{BB962C8B-B14F-4D97-AF65-F5344CB8AC3E}">
        <p14:creationId xmlns:p14="http://schemas.microsoft.com/office/powerpoint/2010/main" val="10118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25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250"/>
                            </p:stCondLst>
                            <p:childTnLst>
                              <p:par>
                                <p:cTn id="47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500"/>
                            </p:stCondLst>
                            <p:childTnLst>
                              <p:par>
                                <p:cTn id="64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75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25" grpId="0"/>
      <p:bldP spid="19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&#10;&#10;Description automatically generated">
            <a:extLst>
              <a:ext uri="{FF2B5EF4-FFF2-40B4-BE49-F238E27FC236}">
                <a16:creationId xmlns:a16="http://schemas.microsoft.com/office/drawing/2014/main" id="{9E40BB16-DACA-4DC2-A4C0-F13FFC1C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52692"/>
            <a:ext cx="2017457" cy="3688634"/>
          </a:xfrm>
          <a:prstGeom prst="rect">
            <a:avLst/>
          </a:prstGeom>
        </p:spPr>
      </p:pic>
      <p:pic>
        <p:nvPicPr>
          <p:cNvPr id="36" name="Picture 3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0CB151A-750D-4407-B3DE-BC4C62FD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4CF7E07-92F3-4202-87BB-6A9795032F94}"/>
              </a:ext>
            </a:extLst>
          </p:cNvPr>
          <p:cNvGrpSpPr/>
          <p:nvPr/>
        </p:nvGrpSpPr>
        <p:grpSpPr>
          <a:xfrm>
            <a:off x="306853" y="165596"/>
            <a:ext cx="10737743" cy="1183575"/>
            <a:chOff x="7701657" y="3605994"/>
            <a:chExt cx="4921086" cy="1694399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405B1159-3777-447F-8EB8-7E63BB6B741E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-37987"/>
                <a:gd name="adj2" fmla="val 21787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DACAEB-E9AC-43B8-9B07-FE10615F1B53}"/>
                </a:ext>
              </a:extLst>
            </p:cNvPr>
            <p:cNvSpPr txBox="1"/>
            <p:nvPr/>
          </p:nvSpPr>
          <p:spPr>
            <a:xfrm>
              <a:off x="7899945" y="3670795"/>
              <a:ext cx="4491119" cy="8304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What do we mean when we talk about PATIENCE?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5D833F-341D-4546-9494-FFE845F481F8}"/>
              </a:ext>
            </a:extLst>
          </p:cNvPr>
          <p:cNvGrpSpPr/>
          <p:nvPr/>
        </p:nvGrpSpPr>
        <p:grpSpPr>
          <a:xfrm>
            <a:off x="2523474" y="2884800"/>
            <a:ext cx="6246602" cy="1102881"/>
            <a:chOff x="2449453" y="1597930"/>
            <a:chExt cx="7764133" cy="652944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-64413"/>
                <a:gd name="adj2" fmla="val -991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D865B3-BC4C-41E9-A5C6-F18E28549157}"/>
                </a:ext>
              </a:extLst>
            </p:cNvPr>
            <p:cNvSpPr txBox="1"/>
            <p:nvPr/>
          </p:nvSpPr>
          <p:spPr>
            <a:xfrm>
              <a:off x="2471857" y="1606393"/>
              <a:ext cx="7200963" cy="2264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Like I had to wait to get 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860B507-89FC-43FD-9005-E1C7A975E4F7}"/>
              </a:ext>
            </a:extLst>
          </p:cNvPr>
          <p:cNvSpPr txBox="1"/>
          <p:nvPr/>
        </p:nvSpPr>
        <p:spPr>
          <a:xfrm>
            <a:off x="498578" y="797791"/>
            <a:ext cx="1023222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thinking head when you have an idea.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217FE9A-1DF4-45E9-AC64-AAFD99E769A3}"/>
              </a:ext>
            </a:extLst>
          </p:cNvPr>
          <p:cNvGrpSpPr/>
          <p:nvPr/>
        </p:nvGrpSpPr>
        <p:grpSpPr>
          <a:xfrm>
            <a:off x="1147403" y="1491266"/>
            <a:ext cx="8899327" cy="1252414"/>
            <a:chOff x="2449453" y="1597930"/>
            <a:chExt cx="7764133" cy="652944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8B4CB365-8A3F-4CCA-9038-E9C0798F3BB4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50811"/>
                <a:gd name="adj2" fmla="val 9705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F36A05-1219-4784-9A4F-235493EC1B1D}"/>
                </a:ext>
              </a:extLst>
            </p:cNvPr>
            <p:cNvSpPr txBox="1"/>
            <p:nvPr/>
          </p:nvSpPr>
          <p:spPr>
            <a:xfrm>
              <a:off x="2617686" y="1613623"/>
              <a:ext cx="7357111" cy="3024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might think that PATIENCE is when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9B4788-B208-4C72-A09B-A9666C76D83F}"/>
              </a:ext>
            </a:extLst>
          </p:cNvPr>
          <p:cNvSpPr txBox="1"/>
          <p:nvPr/>
        </p:nvSpPr>
        <p:spPr>
          <a:xfrm>
            <a:off x="1514745" y="2015840"/>
            <a:ext cx="843279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have to wait for something to happen.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A0E519-6B7A-418D-AC2D-0C15FC1518BC}"/>
              </a:ext>
            </a:extLst>
          </p:cNvPr>
          <p:cNvSpPr txBox="1"/>
          <p:nvPr/>
        </p:nvSpPr>
        <p:spPr>
          <a:xfrm>
            <a:off x="3443888" y="3401149"/>
            <a:ext cx="42254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on the first slide.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D0CF05-8A94-4461-BDD1-5330DEDFF0A8}"/>
              </a:ext>
            </a:extLst>
          </p:cNvPr>
          <p:cNvGrpSpPr/>
          <p:nvPr/>
        </p:nvGrpSpPr>
        <p:grpSpPr>
          <a:xfrm>
            <a:off x="2247520" y="4188257"/>
            <a:ext cx="7248698" cy="1252414"/>
            <a:chOff x="2449452" y="1597930"/>
            <a:chExt cx="7764133" cy="652944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F5C53439-B6F8-41E9-810E-95F61772B2AF}"/>
                </a:ext>
              </a:extLst>
            </p:cNvPr>
            <p:cNvSpPr/>
            <p:nvPr/>
          </p:nvSpPr>
          <p:spPr>
            <a:xfrm>
              <a:off x="2449452" y="1597930"/>
              <a:ext cx="7764133" cy="652944"/>
            </a:xfrm>
            <a:prstGeom prst="wedgeRoundRectCallout">
              <a:avLst>
                <a:gd name="adj1" fmla="val 58075"/>
                <a:gd name="adj2" fmla="val -1177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74D494-0E55-454F-8472-A5A60FC0AC62}"/>
                </a:ext>
              </a:extLst>
            </p:cNvPr>
            <p:cNvSpPr txBox="1"/>
            <p:nvPr/>
          </p:nvSpPr>
          <p:spPr>
            <a:xfrm>
              <a:off x="2658999" y="1608441"/>
              <a:ext cx="7286557" cy="4266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Or it might be we have to accept 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19155D9-152B-466C-8440-03F281701B80}"/>
              </a:ext>
            </a:extLst>
          </p:cNvPr>
          <p:cNvSpPr txBox="1"/>
          <p:nvPr/>
        </p:nvSpPr>
        <p:spPr>
          <a:xfrm>
            <a:off x="2139710" y="4750157"/>
            <a:ext cx="7464318" cy="592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others do when it’s not our way.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47783AB-C8A9-488E-8EA4-0BF268A32D44}"/>
              </a:ext>
            </a:extLst>
          </p:cNvPr>
          <p:cNvGrpSpPr/>
          <p:nvPr/>
        </p:nvGrpSpPr>
        <p:grpSpPr>
          <a:xfrm>
            <a:off x="2017776" y="5623783"/>
            <a:ext cx="7536785" cy="1114327"/>
            <a:chOff x="2158954" y="4170945"/>
            <a:chExt cx="7086821" cy="1087480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76FA0863-3A2D-4BD5-9732-2D7A8FA34C28}"/>
                </a:ext>
              </a:extLst>
            </p:cNvPr>
            <p:cNvSpPr/>
            <p:nvPr/>
          </p:nvSpPr>
          <p:spPr>
            <a:xfrm>
              <a:off x="2351411" y="4184494"/>
              <a:ext cx="6894364" cy="1073931"/>
            </a:xfrm>
            <a:prstGeom prst="wedgeRoundRectCallout">
              <a:avLst>
                <a:gd name="adj1" fmla="val -58162"/>
                <a:gd name="adj2" fmla="val -26187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6B72C2-5311-4A5F-B660-603AD9A18D01}"/>
                </a:ext>
              </a:extLst>
            </p:cNvPr>
            <p:cNvSpPr txBox="1"/>
            <p:nvPr/>
          </p:nvSpPr>
          <p:spPr>
            <a:xfrm>
              <a:off x="2158954" y="4170945"/>
              <a:ext cx="7086821" cy="5661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listen to what the Bible says.</a:t>
              </a:r>
            </a:p>
          </p:txBody>
        </p:sp>
      </p:grpSp>
      <p:sp>
        <p:nvSpPr>
          <p:cNvPr id="34" name="TextBox 33">
            <a:hlinkClick r:id="rId4"/>
            <a:extLst>
              <a:ext uri="{FF2B5EF4-FFF2-40B4-BE49-F238E27FC236}">
                <a16:creationId xmlns:a16="http://schemas.microsoft.com/office/drawing/2014/main" id="{4E393BDA-608E-4FF0-88B1-474A9397FDC6}"/>
              </a:ext>
            </a:extLst>
          </p:cNvPr>
          <p:cNvSpPr txBox="1"/>
          <p:nvPr/>
        </p:nvSpPr>
        <p:spPr>
          <a:xfrm>
            <a:off x="-1546820" y="7334636"/>
            <a:ext cx="2286335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0000CC"/>
                </a:solidFill>
                <a:latin typeface="Comic Sans MS" panose="030F0702030302020204" pitchFamily="66" charset="0"/>
                <a:hlinkClick r:id="rId4"/>
              </a:rPr>
              <a:t>Click here</a:t>
            </a:r>
            <a:endParaRPr lang="en-US" sz="30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>
            <a:hlinkClick r:id="rId5" action="ppaction://hlinksldjump"/>
            <a:extLst>
              <a:ext uri="{FF2B5EF4-FFF2-40B4-BE49-F238E27FC236}">
                <a16:creationId xmlns:a16="http://schemas.microsoft.com/office/drawing/2014/main" id="{9A14861B-300F-4304-8339-C37DB1D162F8}"/>
              </a:ext>
            </a:extLst>
          </p:cNvPr>
          <p:cNvSpPr/>
          <p:nvPr/>
        </p:nvSpPr>
        <p:spPr>
          <a:xfrm>
            <a:off x="-249569" y="-799752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4ECEDAD-4192-43B2-875C-058782A47DB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887E86B8-7FD2-4AAA-BB38-B20B4E2BEAD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13AAC45-4710-4E92-BF9E-51F2A68087E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7210C43-2292-4885-A7D5-0542862CE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7303" y="751678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80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1" grpId="0"/>
      <p:bldP spid="22" grpId="0"/>
      <p:bldP spid="24" grpId="0"/>
      <p:bldP spid="2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586600" cy="6292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But in every way, we show that we are servants of God: in accepting many hard things, in troubles, in difficulties, and in great problems. We are beaten and thrown into prison.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Men become upset and fight us. We work hard, and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sometimes we get no sleep or food. We show that we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are servants of God by living a pure life, by our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Comic Sans MS" panose="030F0702030302020204" pitchFamily="66" charset="0"/>
              </a:rPr>
              <a:t>understanding, by our patience, and by our kindness.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We show this by the Holy Spirit, by true love, by speaking the truth, and by God’s power.</a:t>
            </a:r>
            <a:b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sz="28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6402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 Corinthians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4 - 7</a:t>
            </a: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2AFDE232-66EC-4EE5-8B40-3DA503842C07}"/>
              </a:ext>
            </a:extLst>
          </p:cNvPr>
          <p:cNvSpPr/>
          <p:nvPr/>
        </p:nvSpPr>
        <p:spPr>
          <a:xfrm>
            <a:off x="-17528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C9DD18D-B2B7-4AB0-8DC4-2BBDDD16DCA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7D54E393-8FEB-4387-9FA0-C702246C076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BDB751-D97A-4239-A85C-86FF1C79AA6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picture containing text&#10;&#10;Description automatically generated">
            <a:extLst>
              <a:ext uri="{FF2B5EF4-FFF2-40B4-BE49-F238E27FC236}">
                <a16:creationId xmlns:a16="http://schemas.microsoft.com/office/drawing/2014/main" id="{9E40BB16-DACA-4DC2-A4C0-F13FFC1C3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17" y="2552692"/>
            <a:ext cx="2017457" cy="3688634"/>
          </a:xfrm>
          <a:prstGeom prst="rect">
            <a:avLst/>
          </a:prstGeom>
        </p:spPr>
      </p:pic>
      <p:pic>
        <p:nvPicPr>
          <p:cNvPr id="36" name="Picture 3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A0CB151A-750D-4407-B3DE-BC4C62FD1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985D833F-341D-4546-9494-FFE845F481F8}"/>
              </a:ext>
            </a:extLst>
          </p:cNvPr>
          <p:cNvGrpSpPr/>
          <p:nvPr/>
        </p:nvGrpSpPr>
        <p:grpSpPr>
          <a:xfrm>
            <a:off x="2447925" y="2533032"/>
            <a:ext cx="7060995" cy="1122540"/>
            <a:chOff x="2362913" y="1586291"/>
            <a:chExt cx="8088244" cy="664583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-63881"/>
                <a:gd name="adj2" fmla="val 2189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D865B3-BC4C-41E9-A5C6-F18E28549157}"/>
                </a:ext>
              </a:extLst>
            </p:cNvPr>
            <p:cNvSpPr txBox="1"/>
            <p:nvPr/>
          </p:nvSpPr>
          <p:spPr>
            <a:xfrm>
              <a:off x="2362913" y="1586291"/>
              <a:ext cx="8088244" cy="3434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But I don’t think we will be thrown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217FE9A-1DF4-45E9-AC64-AAFD99E769A3}"/>
              </a:ext>
            </a:extLst>
          </p:cNvPr>
          <p:cNvGrpSpPr/>
          <p:nvPr/>
        </p:nvGrpSpPr>
        <p:grpSpPr>
          <a:xfrm>
            <a:off x="149536" y="215400"/>
            <a:ext cx="10208122" cy="1886530"/>
            <a:chOff x="2449453" y="1597930"/>
            <a:chExt cx="7764133" cy="652944"/>
          </a:xfrm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8B4CB365-8A3F-4CCA-9038-E9C0798F3BB4}"/>
                </a:ext>
              </a:extLst>
            </p:cNvPr>
            <p:cNvSpPr/>
            <p:nvPr/>
          </p:nvSpPr>
          <p:spPr>
            <a:xfrm>
              <a:off x="2449453" y="1597930"/>
              <a:ext cx="7764133" cy="652944"/>
            </a:xfrm>
            <a:prstGeom prst="wedgeRoundRectCallout">
              <a:avLst>
                <a:gd name="adj1" fmla="val 47717"/>
                <a:gd name="adj2" fmla="val 11732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F36A05-1219-4784-9A4F-235493EC1B1D}"/>
                </a:ext>
              </a:extLst>
            </p:cNvPr>
            <p:cNvSpPr txBox="1"/>
            <p:nvPr/>
          </p:nvSpPr>
          <p:spPr>
            <a:xfrm>
              <a:off x="2652964" y="1597930"/>
              <a:ext cx="7357111" cy="200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So, our ideas about PATIENCE are right 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69B4788-B208-4C72-A09B-A9666C76D83F}"/>
              </a:ext>
            </a:extLst>
          </p:cNvPr>
          <p:cNvSpPr txBox="1"/>
          <p:nvPr/>
        </p:nvSpPr>
        <p:spPr>
          <a:xfrm>
            <a:off x="258391" y="828655"/>
            <a:ext cx="983169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the Bible adds that PATIENCE is also about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A0E519-6B7A-418D-AC2D-0C15FC1518BC}"/>
              </a:ext>
            </a:extLst>
          </p:cNvPr>
          <p:cNvSpPr txBox="1"/>
          <p:nvPr/>
        </p:nvSpPr>
        <p:spPr>
          <a:xfrm>
            <a:off x="2702472" y="2969915"/>
            <a:ext cx="664619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into prison for being a Christian?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D0CF05-8A94-4461-BDD1-5330DEDFF0A8}"/>
              </a:ext>
            </a:extLst>
          </p:cNvPr>
          <p:cNvGrpSpPr/>
          <p:nvPr/>
        </p:nvGrpSpPr>
        <p:grpSpPr>
          <a:xfrm>
            <a:off x="2222453" y="3655467"/>
            <a:ext cx="7248698" cy="1706098"/>
            <a:chOff x="2449452" y="1597930"/>
            <a:chExt cx="7764133" cy="652944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F5C53439-B6F8-41E9-810E-95F61772B2AF}"/>
                </a:ext>
              </a:extLst>
            </p:cNvPr>
            <p:cNvSpPr/>
            <p:nvPr/>
          </p:nvSpPr>
          <p:spPr>
            <a:xfrm>
              <a:off x="2449452" y="1597930"/>
              <a:ext cx="7764133" cy="652944"/>
            </a:xfrm>
            <a:prstGeom prst="wedgeRoundRectCallout">
              <a:avLst>
                <a:gd name="adj1" fmla="val 58307"/>
                <a:gd name="adj2" fmla="val -6773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74D494-0E55-454F-8472-A5A60FC0AC62}"/>
                </a:ext>
              </a:extLst>
            </p:cNvPr>
            <p:cNvSpPr txBox="1"/>
            <p:nvPr/>
          </p:nvSpPr>
          <p:spPr>
            <a:xfrm>
              <a:off x="2658999" y="1608441"/>
              <a:ext cx="7286557" cy="3024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Perhaps we wont but some people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19155D9-152B-466C-8440-03F281701B80}"/>
              </a:ext>
            </a:extLst>
          </p:cNvPr>
          <p:cNvSpPr txBox="1"/>
          <p:nvPr/>
        </p:nvSpPr>
        <p:spPr>
          <a:xfrm>
            <a:off x="2180339" y="4152597"/>
            <a:ext cx="7464318" cy="592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are put in prison for being Christians.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47783AB-C8A9-488E-8EA4-0BF268A32D44}"/>
              </a:ext>
            </a:extLst>
          </p:cNvPr>
          <p:cNvGrpSpPr/>
          <p:nvPr/>
        </p:nvGrpSpPr>
        <p:grpSpPr>
          <a:xfrm>
            <a:off x="2017776" y="5630798"/>
            <a:ext cx="7536785" cy="679290"/>
            <a:chOff x="2158954" y="4170945"/>
            <a:chExt cx="7086821" cy="1087480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76FA0863-3A2D-4BD5-9732-2D7A8FA34C28}"/>
                </a:ext>
              </a:extLst>
            </p:cNvPr>
            <p:cNvSpPr/>
            <p:nvPr/>
          </p:nvSpPr>
          <p:spPr>
            <a:xfrm>
              <a:off x="2351411" y="4184494"/>
              <a:ext cx="6894364" cy="1073931"/>
            </a:xfrm>
            <a:prstGeom prst="wedgeRoundRectCallout">
              <a:avLst>
                <a:gd name="adj1" fmla="val -59071"/>
                <a:gd name="adj2" fmla="val -39215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6B72C2-5311-4A5F-B660-603AD9A18D01}"/>
                </a:ext>
              </a:extLst>
            </p:cNvPr>
            <p:cNvSpPr txBox="1"/>
            <p:nvPr/>
          </p:nvSpPr>
          <p:spPr>
            <a:xfrm>
              <a:off x="2158954" y="4170945"/>
              <a:ext cx="7086821" cy="5661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That sounds really unfair!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452B9AC-8128-4992-8F05-47067EB639BB}"/>
              </a:ext>
            </a:extLst>
          </p:cNvPr>
          <p:cNvSpPr txBox="1"/>
          <p:nvPr/>
        </p:nvSpPr>
        <p:spPr>
          <a:xfrm>
            <a:off x="417108" y="1432125"/>
            <a:ext cx="959595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how we suffer for the things we believe.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A70883-CEEA-4A0B-9F80-797CFB2AC6CC}"/>
              </a:ext>
            </a:extLst>
          </p:cNvPr>
          <p:cNvSpPr txBox="1"/>
          <p:nvPr/>
        </p:nvSpPr>
        <p:spPr>
          <a:xfrm>
            <a:off x="2114643" y="4719432"/>
            <a:ext cx="7464318" cy="592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people are even killed.</a:t>
            </a: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C15F1DC0-45DE-481C-B819-05E011D21684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897686F-C328-4F5B-AEC2-1B2896EBBB0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515DB000-887C-4331-9CB3-799438D7DFCF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D2CE21E-2B8A-4059-AD46-081635668BD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237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3" grpId="0"/>
      <p:bldP spid="28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16632</TotalTime>
  <Words>1197</Words>
  <Application>Microsoft Office PowerPoint</Application>
  <PresentationFormat>Widescreen</PresentationFormat>
  <Paragraphs>205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592</cp:revision>
  <dcterms:created xsi:type="dcterms:W3CDTF">2020-12-17T20:46:52Z</dcterms:created>
  <dcterms:modified xsi:type="dcterms:W3CDTF">2021-03-04T10:42:25Z</dcterms:modified>
</cp:coreProperties>
</file>