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505" r:id="rId3"/>
    <p:sldId id="506" r:id="rId4"/>
    <p:sldId id="264" r:id="rId5"/>
    <p:sldId id="507" r:id="rId6"/>
    <p:sldId id="474" r:id="rId7"/>
    <p:sldId id="475" r:id="rId8"/>
    <p:sldId id="508" r:id="rId9"/>
    <p:sldId id="510" r:id="rId10"/>
    <p:sldId id="509" r:id="rId11"/>
    <p:sldId id="511" r:id="rId12"/>
    <p:sldId id="512" r:id="rId13"/>
    <p:sldId id="514" r:id="rId14"/>
    <p:sldId id="516" r:id="rId15"/>
    <p:sldId id="517" r:id="rId16"/>
    <p:sldId id="518" r:id="rId17"/>
    <p:sldId id="519" r:id="rId18"/>
    <p:sldId id="450" r:id="rId19"/>
    <p:sldId id="515" r:id="rId20"/>
    <p:sldId id="520" r:id="rId21"/>
    <p:sldId id="521" r:id="rId22"/>
    <p:sldId id="504" r:id="rId23"/>
    <p:sldId id="492" r:id="rId24"/>
    <p:sldId id="493" r:id="rId25"/>
    <p:sldId id="494" r:id="rId26"/>
    <p:sldId id="495" r:id="rId27"/>
    <p:sldId id="496" r:id="rId28"/>
    <p:sldId id="497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66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4B4B"/>
    <a:srgbClr val="F1CC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69" autoAdjust="0"/>
    <p:restoredTop sz="95723" autoAdjust="0"/>
  </p:normalViewPr>
  <p:slideViewPr>
    <p:cSldViewPr snapToGrid="0" showGuides="1">
      <p:cViewPr varScale="1">
        <p:scale>
          <a:sx n="56" d="100"/>
          <a:sy n="56" d="100"/>
        </p:scale>
        <p:origin x="84" y="198"/>
      </p:cViewPr>
      <p:guideLst>
        <p:guide orient="horz" pos="2115"/>
        <p:guide pos="66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57040-BB08-46AC-B4ED-FB8838126D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09B42F-A6E9-41E9-90BA-88DE2B2E7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5DBE9-A20F-4E69-9E55-5E2B0F755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13/01/2021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1ECD33-1764-4861-BDA3-C3A073F27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2F535-4F39-4F0F-ADDD-857BA196C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652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AF0F8-BCD7-4ED2-8F26-4307AAC3B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79E6A-7604-4707-A7D0-F64EB6A6C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E47B6-80F6-4937-8F52-22CB3CACD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70D7B-C676-4859-90DA-A9FE76047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13/01/2021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32B009-3C0E-44A0-BFEC-3236E75DE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BF8D8B-62F7-46E7-A5DA-F00F1EB1D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0599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6D616-5B13-4798-B4FD-5033C8CD0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2B89C7-ABC7-4D0E-89A2-A585CC44BE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474150-619C-4936-83F2-0BB495FD8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289FC4-F80B-4C0D-8A13-B1FA8A7F2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13/01/2021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DB456-8686-4E97-A4A9-2AC796D43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326183-995E-4071-B296-A555D3E90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3313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F6E63-5119-47B2-A6A2-724D99D01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44B38C-4968-4F8F-B141-0BD8E9021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F69CC-14A3-4844-84EF-0B67281D1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13/01/2021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41DFB-66B8-4427-86A0-B84FD6E3E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677A5-F4E8-42F1-9C5D-17381C1A7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553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3DA80D-5743-46EE-B4E7-E15C3E965B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131622-06F9-4BBB-90D5-B3B5BF4D88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62595-3382-4C61-9238-94D20C426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13/01/2021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4C202-8B69-46EC-834D-5FA38DB5C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D934A-1BFE-4CBD-B2D8-4C98909FC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4805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B1C3538-72A8-4B0B-8FD9-04FC172891AA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6198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283357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6C31A0E-C189-4A06-9334-971E1227FA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389" y="1237219"/>
            <a:ext cx="12562791" cy="218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370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C1AE0B8-33DA-4F91-86D4-9CD5CBE141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93685" y="1669856"/>
            <a:ext cx="13385686" cy="277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118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7C2C5-4C26-4DF1-A7F5-81A5020FE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F258EF-9845-47D5-A126-CE25563E49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E81B6-C9DE-4D92-906D-106E68FF9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13/01/2021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A17AC-5A1C-46B6-A441-205E1F54B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99D7A-0727-4320-B828-4529C0C2F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4042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68AA7-D956-4A79-B6F4-7B02D9C85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A7E07-79AE-4358-A437-C3C1924315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AFAD0-BD1C-4593-8B3F-64D94B157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7F9440-1DC2-4989-91B1-517E5F0C4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13/01/2021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FABD0-43B5-4EB5-8CAF-28D746726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93AC7-CDA7-4CCB-AC0C-A3FBEABCB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382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CA15A-CC39-48BB-B8CC-76925C006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702FE-3220-43DE-8A3C-86D0E1497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7927AC-31C2-4A7D-ACCF-37C3D7DC7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C07AD2-70A8-484E-A756-C7159F5A6E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CB2558-6977-443B-9002-9D68569839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28E78C-BA30-49E3-84AD-2B298A334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13/01/2021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6CC0E8-B864-4D86-B15E-6E9C612E7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B290E9-2895-4D32-BFCA-4404FEBCE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05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A7BF9-101F-47DA-9838-4B875B197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4C7D18-2D3B-4F6C-B9D6-7ECE9174F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13/01/2021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242058-CFFC-44D5-850F-2A783A6B9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3908D2-897A-4FAB-A7C6-EC293F4CA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0486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7AF7DC-B70D-4F1B-8EB4-D0CF80686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13/01/2021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2256A3-243B-408B-A70E-94FBDB70A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B58F65-843B-4D75-8B1F-39687626C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7750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F31337-D56E-442E-ADD0-7DFC7E9A5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80B710-7774-439A-832B-9ABF5E9A6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7F506-0BFF-4E81-AB26-7E159AF737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B1D3C-09DE-49D9-A6FB-9C65CC244FDC}" type="datetimeFigureOut">
              <a:rPr lang="en-GB" smtClean="0"/>
              <a:t>13/01/2021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DDE83-604D-4C6A-BAFD-9EB4A03EE7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E2ABE-3BDC-4052-954B-729E5F5FDF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3505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_VMNO2MAmwA" TargetMode="External"/><Relationship Id="rId2" Type="http://schemas.openxmlformats.org/officeDocument/2006/relationships/slide" Target="slide1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slide" Target="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slide" Target="slide2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5" Type="http://schemas.openxmlformats.org/officeDocument/2006/relationships/hyperlink" Target="https://youtu.be/eW5L1NylVoQ" TargetMode="External"/><Relationship Id="rId4" Type="http://schemas.openxmlformats.org/officeDocument/2006/relationships/slide" Target="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hyperlink" Target="https://jigex.com/sfF3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jigex.com/rd4A" TargetMode="External"/><Relationship Id="rId5" Type="http://schemas.openxmlformats.org/officeDocument/2006/relationships/image" Target="../media/image17.jpg"/><Relationship Id="rId4" Type="http://schemas.openxmlformats.org/officeDocument/2006/relationships/slide" Target="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thewordsearch.com/puzzle/1799743/" TargetMode="External"/><Relationship Id="rId7" Type="http://schemas.openxmlformats.org/officeDocument/2006/relationships/image" Target="../media/image20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hyperlink" Target="https://thewordsearch.com/puzzle/1829644/" TargetMode="External"/><Relationship Id="rId4" Type="http://schemas.openxmlformats.org/officeDocument/2006/relationships/slide" Target="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5" Type="http://schemas.openxmlformats.org/officeDocument/2006/relationships/slide" Target="slide26.xml"/><Relationship Id="rId4" Type="http://schemas.openxmlformats.org/officeDocument/2006/relationships/image" Target="../media/image2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5" Type="http://schemas.openxmlformats.org/officeDocument/2006/relationships/slide" Target="slide27.xml"/><Relationship Id="rId4" Type="http://schemas.openxmlformats.org/officeDocument/2006/relationships/image" Target="../media/image26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youtu.be/Y1MDCwirYoQ" TargetMode="External"/><Relationship Id="rId5" Type="http://schemas.openxmlformats.org/officeDocument/2006/relationships/hyperlink" Target="https://youtu.be/NSBR-r9B_94" TargetMode="External"/><Relationship Id="rId4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slide" Target="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77EBE6-F0C7-4F9B-BA46-217B9367B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758" y="2753136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59CFABB-8CF6-406A-9C83-0E541850A98F}"/>
              </a:ext>
            </a:extLst>
          </p:cNvPr>
          <p:cNvGrpSpPr/>
          <p:nvPr/>
        </p:nvGrpSpPr>
        <p:grpSpPr>
          <a:xfrm>
            <a:off x="1810751" y="135397"/>
            <a:ext cx="6273706" cy="1419859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895C1E5A-80B0-4314-9339-9B77AAB8BEB3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62548"/>
                <a:gd name="adj2" fmla="val 191155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7D8A388-D5A4-4542-AAC2-04DEB4BECDE8}"/>
                </a:ext>
              </a:extLst>
            </p:cNvPr>
            <p:cNvSpPr txBox="1"/>
            <p:nvPr/>
          </p:nvSpPr>
          <p:spPr>
            <a:xfrm>
              <a:off x="1136173" y="312569"/>
              <a:ext cx="9347198" cy="98101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Good Morning and welcome to</a:t>
              </a:r>
            </a:p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Hillcliffe Junior Church Online.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C75542F-75FF-4084-BBD6-0EAEE4FD428B}"/>
              </a:ext>
            </a:extLst>
          </p:cNvPr>
          <p:cNvGrpSpPr/>
          <p:nvPr/>
        </p:nvGrpSpPr>
        <p:grpSpPr>
          <a:xfrm>
            <a:off x="4439864" y="1745626"/>
            <a:ext cx="6387793" cy="1698942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BA4673B9-38FF-4B3F-9903-7FFD5563E1AC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103420"/>
                <a:gd name="adj2" fmla="val 56286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A5B6422-C3EA-4851-84EF-D17FB38CD24E}"/>
                </a:ext>
              </a:extLst>
            </p:cNvPr>
            <p:cNvSpPr txBox="1"/>
            <p:nvPr/>
          </p:nvSpPr>
          <p:spPr>
            <a:xfrm>
              <a:off x="1136172" y="334876"/>
              <a:ext cx="9347199" cy="120462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This year we have been looking at the life of Jesus </a:t>
              </a:r>
            </a:p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described in Luke’s gospel.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C6B4B3-F27A-4496-A5EA-6445B64C00B6}"/>
              </a:ext>
            </a:extLst>
          </p:cNvPr>
          <p:cNvGrpSpPr/>
          <p:nvPr/>
        </p:nvGrpSpPr>
        <p:grpSpPr>
          <a:xfrm>
            <a:off x="2391851" y="3900061"/>
            <a:ext cx="9023856" cy="1765783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523F961D-1939-49C1-B777-0AFDEF4B2E7E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65307"/>
                <a:gd name="adj2" fmla="val -69772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0B4CF5D-CBEE-4A1A-9716-AFA81CD9DA72}"/>
                </a:ext>
              </a:extLst>
            </p:cNvPr>
            <p:cNvSpPr txBox="1"/>
            <p:nvPr/>
          </p:nvSpPr>
          <p:spPr>
            <a:xfrm>
              <a:off x="1136173" y="312569"/>
              <a:ext cx="9347198" cy="788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In the last two weeks we have looked at the young Jesus visiting the temple in Jerusalem. </a:t>
              </a:r>
            </a:p>
          </p:txBody>
        </p:sp>
      </p:grpSp>
      <p:sp>
        <p:nvSpPr>
          <p:cNvPr id="9" name="Rectangle 8">
            <a:hlinkClick r:id="rId3" action="ppaction://hlinksldjump"/>
            <a:extLst>
              <a:ext uri="{FF2B5EF4-FFF2-40B4-BE49-F238E27FC236}">
                <a16:creationId xmlns:a16="http://schemas.microsoft.com/office/drawing/2014/main" id="{2750017C-BFCF-49D6-832F-8FC5043934F0}"/>
              </a:ext>
            </a:extLst>
          </p:cNvPr>
          <p:cNvSpPr/>
          <p:nvPr/>
        </p:nvSpPr>
        <p:spPr>
          <a:xfrm>
            <a:off x="-634146" y="-158262"/>
            <a:ext cx="13164457" cy="7174523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A09D0D-F648-4E81-89FF-46EED222F34A}"/>
              </a:ext>
            </a:extLst>
          </p:cNvPr>
          <p:cNvSpPr txBox="1"/>
          <p:nvPr/>
        </p:nvSpPr>
        <p:spPr>
          <a:xfrm>
            <a:off x="2702237" y="5004046"/>
            <a:ext cx="840308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Let’s find out what’s happening this week.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8314A2F-6E8C-404E-8070-C6496962C336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7" name="Arrow: Pentagon 16">
              <a:extLst>
                <a:ext uri="{FF2B5EF4-FFF2-40B4-BE49-F238E27FC236}">
                  <a16:creationId xmlns:a16="http://schemas.microsoft.com/office/drawing/2014/main" id="{36F4EA6E-8CC6-4A95-8D88-A4CB0685E116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EC575A3-F4C6-46C3-847C-FE8B9AD81802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7632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95833E-6 3.7037E-6 L 0.19231 0.0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22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7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B213344E-33BA-4FF4-B055-4C2DA8B5E8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64155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Luke chapter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3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10 - 14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2DE20F-A242-47E8-8117-18F9954FA14B}"/>
              </a:ext>
            </a:extLst>
          </p:cNvPr>
          <p:cNvSpPr txBox="1"/>
          <p:nvPr/>
        </p:nvSpPr>
        <p:spPr>
          <a:xfrm>
            <a:off x="230443" y="903514"/>
            <a:ext cx="11473541" cy="61401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“</a:t>
            </a: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What should we do then?” the crowd asked.</a:t>
            </a:r>
          </a:p>
          <a:p>
            <a:pPr>
              <a:lnSpc>
                <a:spcPts val="4500"/>
              </a:lnSpc>
            </a:pPr>
            <a:r>
              <a:rPr lang="en-US" sz="2800" b="1" baseline="30000" dirty="0">
                <a:solidFill>
                  <a:srgbClr val="0000CC"/>
                </a:solidFill>
                <a:latin typeface="Comic Sans MS" panose="030F0702030302020204" pitchFamily="66" charset="0"/>
              </a:rPr>
              <a:t> </a:t>
            </a: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John answered, “Anyone who has two shirts should share with the one who has none, and anyone who has food should do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the same.”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Even tax collectors came to be </a:t>
            </a:r>
            <a:r>
              <a:rPr lang="en-US" sz="2800" dirty="0" err="1">
                <a:latin typeface="Comic Sans MS" panose="030F0702030302020204" pitchFamily="66" charset="0"/>
              </a:rPr>
              <a:t>baptised</a:t>
            </a:r>
            <a:r>
              <a:rPr lang="en-US" sz="2800" dirty="0">
                <a:latin typeface="Comic Sans MS" panose="030F0702030302020204" pitchFamily="66" charset="0"/>
              </a:rPr>
              <a:t>. 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“Teacher,” they asked, “what should we do?”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“Don’t collect any more than you are required to,” he told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them. 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Then some soldiers asked him, “And what should we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do?” He replied, “Don’t extort money and don’t accuse people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falsely - be content with your pay.”</a:t>
            </a:r>
          </a:p>
          <a:p>
            <a:endParaRPr lang="en-US" dirty="0"/>
          </a:p>
        </p:txBody>
      </p:sp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78607308-2CE5-49DF-835E-6FCB30C4EE6A}"/>
              </a:ext>
            </a:extLst>
          </p:cNvPr>
          <p:cNvSpPr/>
          <p:nvPr/>
        </p:nvSpPr>
        <p:spPr>
          <a:xfrm>
            <a:off x="-219529" y="-343725"/>
            <a:ext cx="13164457" cy="7545449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C59B6B1-5EC2-461B-B349-8A37ED76ED02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8" name="Arrow: Pentagon 7">
              <a:extLst>
                <a:ext uri="{FF2B5EF4-FFF2-40B4-BE49-F238E27FC236}">
                  <a16:creationId xmlns:a16="http://schemas.microsoft.com/office/drawing/2014/main" id="{3287FFEA-4B82-4665-B9B0-BEDD159B8340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E49389C-513F-494B-AD9A-DF2FF8DADDB7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29296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B213344E-33BA-4FF4-B055-4C2DA8B5E8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66656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Luke chapter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3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15 - 17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2DE20F-A242-47E8-8117-18F9954FA14B}"/>
              </a:ext>
            </a:extLst>
          </p:cNvPr>
          <p:cNvSpPr txBox="1"/>
          <p:nvPr/>
        </p:nvSpPr>
        <p:spPr>
          <a:xfrm>
            <a:off x="230443" y="903514"/>
            <a:ext cx="11473541" cy="5235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The people were waiting expectantly and were all wondering in their hearts if John might possibly be the Messiah. </a:t>
            </a:r>
            <a:r>
              <a:rPr lang="en-US" sz="2800" b="1" baseline="30000" dirty="0">
                <a:solidFill>
                  <a:srgbClr val="0000CC"/>
                </a:solidFill>
                <a:latin typeface="Comic Sans MS" panose="030F0702030302020204" pitchFamily="66" charset="0"/>
              </a:rPr>
              <a:t> </a:t>
            </a:r>
            <a:r>
              <a:rPr lang="en-US" sz="2800" dirty="0">
                <a:latin typeface="Comic Sans MS" panose="030F0702030302020204" pitchFamily="66" charset="0"/>
              </a:rPr>
              <a:t>John answered them all, “I </a:t>
            </a:r>
            <a:r>
              <a:rPr lang="en-US" sz="2800" dirty="0" err="1">
                <a:latin typeface="Comic Sans MS" panose="030F0702030302020204" pitchFamily="66" charset="0"/>
              </a:rPr>
              <a:t>baptise</a:t>
            </a:r>
            <a:r>
              <a:rPr lang="en-US" sz="2800" dirty="0">
                <a:latin typeface="Comic Sans MS" panose="030F0702030302020204" pitchFamily="66" charset="0"/>
              </a:rPr>
              <a:t> you with</a:t>
            </a:r>
            <a:r>
              <a:rPr lang="en-US" sz="2800" baseline="30000" dirty="0">
                <a:latin typeface="Comic Sans MS" panose="030F0702030302020204" pitchFamily="66" charset="0"/>
              </a:rPr>
              <a:t> </a:t>
            </a:r>
            <a:r>
              <a:rPr lang="en-US" sz="2800" dirty="0">
                <a:latin typeface="Comic Sans MS" panose="030F0702030302020204" pitchFamily="66" charset="0"/>
              </a:rPr>
              <a:t>water. But one who is more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powerful than I will come, the straps of whose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sandals I am not worthy to untie.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He will </a:t>
            </a:r>
            <a:r>
              <a:rPr lang="en-US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baptise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 you with</a:t>
            </a:r>
            <a:r>
              <a:rPr lang="en-US" sz="2800" baseline="300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the Holy Spirit and fire. His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winnowing fork is in his hand to clear his threshing floor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and to gather the wheat into his barn, but he will burn up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the chaff with unquenchable fire.” </a:t>
            </a:r>
            <a:endParaRPr lang="en-US" dirty="0"/>
          </a:p>
        </p:txBody>
      </p:sp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78607308-2CE5-49DF-835E-6FCB30C4EE6A}"/>
              </a:ext>
            </a:extLst>
          </p:cNvPr>
          <p:cNvSpPr/>
          <p:nvPr/>
        </p:nvSpPr>
        <p:spPr>
          <a:xfrm>
            <a:off x="-486229" y="-415162"/>
            <a:ext cx="13164457" cy="7545449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C59B6B1-5EC2-461B-B349-8A37ED76ED02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8" name="Arrow: Pentagon 7">
              <a:extLst>
                <a:ext uri="{FF2B5EF4-FFF2-40B4-BE49-F238E27FC236}">
                  <a16:creationId xmlns:a16="http://schemas.microsoft.com/office/drawing/2014/main" id="{3287FFEA-4B82-4665-B9B0-BEDD159B8340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E49389C-513F-494B-AD9A-DF2FF8DADDB7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11720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B213344E-33BA-4FF4-B055-4C2DA8B5E8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64155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Luke chapter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3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18 - 22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2DE20F-A242-47E8-8117-18F9954FA14B}"/>
              </a:ext>
            </a:extLst>
          </p:cNvPr>
          <p:cNvSpPr txBox="1"/>
          <p:nvPr/>
        </p:nvSpPr>
        <p:spPr>
          <a:xfrm>
            <a:off x="230443" y="903514"/>
            <a:ext cx="11483502" cy="60119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And with many other words John exhorted the people and proclaimed the good news to them. But when John rebuked Herod the tetrarch because of his marriage to Herodias, </a:t>
            </a:r>
          </a:p>
          <a:p>
            <a:pPr>
              <a:lnSpc>
                <a:spcPts val="40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his brother’s wife, and all the other evil things he </a:t>
            </a:r>
          </a:p>
          <a:p>
            <a:pPr>
              <a:lnSpc>
                <a:spcPts val="40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had done, Herod added this to them all: He locked </a:t>
            </a:r>
          </a:p>
          <a:p>
            <a:pPr>
              <a:lnSpc>
                <a:spcPts val="40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John up in prison.</a:t>
            </a:r>
          </a:p>
          <a:p>
            <a:pPr>
              <a:lnSpc>
                <a:spcPts val="40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When all the people were being </a:t>
            </a:r>
            <a:r>
              <a:rPr lang="en-US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baptised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, Jesus was </a:t>
            </a:r>
          </a:p>
          <a:p>
            <a:pPr>
              <a:lnSpc>
                <a:spcPts val="4000"/>
              </a:lnSpc>
            </a:pPr>
            <a:r>
              <a:rPr lang="en-US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baptised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 too. And as he was praying, heaven was opened </a:t>
            </a:r>
          </a:p>
          <a:p>
            <a:pPr>
              <a:lnSpc>
                <a:spcPts val="40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and the Holy Spirit descended on him in bodily form like </a:t>
            </a:r>
          </a:p>
          <a:p>
            <a:pPr>
              <a:lnSpc>
                <a:spcPts val="40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a dove. And a voice came from heaven: “You are my Son, </a:t>
            </a:r>
          </a:p>
          <a:p>
            <a:pPr>
              <a:lnSpc>
                <a:spcPts val="40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whom I love; with you I am well pleased.”</a:t>
            </a:r>
          </a:p>
          <a:p>
            <a:endParaRPr lang="en-US" dirty="0"/>
          </a:p>
        </p:txBody>
      </p:sp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78607308-2CE5-49DF-835E-6FCB30C4EE6A}"/>
              </a:ext>
            </a:extLst>
          </p:cNvPr>
          <p:cNvSpPr/>
          <p:nvPr/>
        </p:nvSpPr>
        <p:spPr>
          <a:xfrm>
            <a:off x="-163499" y="-206815"/>
            <a:ext cx="13164457" cy="7545449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C59B6B1-5EC2-461B-B349-8A37ED76ED02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8" name="Arrow: Pentagon 7">
              <a:extLst>
                <a:ext uri="{FF2B5EF4-FFF2-40B4-BE49-F238E27FC236}">
                  <a16:creationId xmlns:a16="http://schemas.microsoft.com/office/drawing/2014/main" id="{3287FFEA-4B82-4665-B9B0-BEDD159B8340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E49389C-513F-494B-AD9A-DF2FF8DADDB7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66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46401FC-9770-42EC-B1F3-AC6687EBCF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EBCF3C1-5A56-4C59-A5BC-AAC8F8B8CB31}"/>
              </a:ext>
            </a:extLst>
          </p:cNvPr>
          <p:cNvGrpSpPr/>
          <p:nvPr/>
        </p:nvGrpSpPr>
        <p:grpSpPr>
          <a:xfrm>
            <a:off x="174171" y="26633"/>
            <a:ext cx="6194129" cy="2385279"/>
            <a:chOff x="860759" y="309324"/>
            <a:chExt cx="9622613" cy="633115"/>
          </a:xfrm>
          <a:solidFill>
            <a:schemeClr val="bg1">
              <a:alpha val="36000"/>
            </a:schemeClr>
          </a:solidFill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7CF7D67-513B-4C44-AF30-C5F0CE5A220E}"/>
                </a:ext>
              </a:extLst>
            </p:cNvPr>
            <p:cNvSpPr/>
            <p:nvPr/>
          </p:nvSpPr>
          <p:spPr>
            <a:xfrm>
              <a:off x="860760" y="309324"/>
              <a:ext cx="9622612" cy="633115"/>
            </a:xfrm>
            <a:prstGeom prst="wedgeRoundRectCallout">
              <a:avLst>
                <a:gd name="adj1" fmla="val -26272"/>
                <a:gd name="adj2" fmla="val 96010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D262245-D5A1-444D-96AA-CB4A310D2632}"/>
                </a:ext>
              </a:extLst>
            </p:cNvPr>
            <p:cNvSpPr txBox="1"/>
            <p:nvPr/>
          </p:nvSpPr>
          <p:spPr>
            <a:xfrm>
              <a:off x="860759" y="336354"/>
              <a:ext cx="9347199" cy="4262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You can also find this story in Matthew’s gospel, chapter 3.</a:t>
              </a:r>
            </a:p>
          </p:txBody>
        </p:sp>
      </p:grpSp>
      <p:pic>
        <p:nvPicPr>
          <p:cNvPr id="6" name="Picture 5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07E94188-E627-4130-B8D5-2E68C7D019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9940" y="2856466"/>
            <a:ext cx="1995734" cy="367098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76DF927-CDA9-47CB-879B-ECC188C21B7F}"/>
              </a:ext>
            </a:extLst>
          </p:cNvPr>
          <p:cNvGrpSpPr/>
          <p:nvPr/>
        </p:nvGrpSpPr>
        <p:grpSpPr>
          <a:xfrm>
            <a:off x="6515100" y="26633"/>
            <a:ext cx="4756017" cy="2385279"/>
            <a:chOff x="476028" y="270933"/>
            <a:chExt cx="10809834" cy="1274322"/>
          </a:xfrm>
          <a:solidFill>
            <a:schemeClr val="bg1">
              <a:alpha val="36000"/>
            </a:schemeClr>
          </a:solidFill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7CDC9838-7210-48D1-9EB7-132FB8E62D14}"/>
                </a:ext>
              </a:extLst>
            </p:cNvPr>
            <p:cNvSpPr/>
            <p:nvPr/>
          </p:nvSpPr>
          <p:spPr>
            <a:xfrm>
              <a:off x="476028" y="270933"/>
              <a:ext cx="10809834" cy="1274322"/>
            </a:xfrm>
            <a:prstGeom prst="wedgeRoundRectCallout">
              <a:avLst>
                <a:gd name="adj1" fmla="val 16844"/>
                <a:gd name="adj2" fmla="val 105162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865886-998A-4101-8325-E90FEB3E80EB}"/>
                </a:ext>
              </a:extLst>
            </p:cNvPr>
            <p:cNvSpPr txBox="1"/>
            <p:nvPr/>
          </p:nvSpPr>
          <p:spPr>
            <a:xfrm>
              <a:off x="680530" y="331861"/>
              <a:ext cx="10067172" cy="11320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 have heard this story before but there were some different bits to it? </a:t>
              </a:r>
            </a:p>
          </p:txBody>
        </p:sp>
      </p:grpSp>
      <p:pic>
        <p:nvPicPr>
          <p:cNvPr id="10" name="Picture 9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BAEC53AD-D769-4DC8-AEAD-8A160EB47B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8192" y="2856466"/>
            <a:ext cx="1995734" cy="367098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ADEA25C-D9F9-4DED-8974-D9D5C8F7D497}"/>
              </a:ext>
            </a:extLst>
          </p:cNvPr>
          <p:cNvSpPr txBox="1"/>
          <p:nvPr/>
        </p:nvSpPr>
        <p:spPr>
          <a:xfrm>
            <a:off x="215067" y="1173076"/>
            <a:ext cx="5975947" cy="10865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Matthew </a:t>
            </a:r>
            <a:r>
              <a:rPr lang="en-US" sz="3600" dirty="0">
                <a:latin typeface="Comic Sans MS" panose="030F0702030302020204" pitchFamily="66" charset="0"/>
              </a:rPr>
              <a:t>gives</a:t>
            </a:r>
            <a:r>
              <a:rPr lang="en-US" sz="3200" dirty="0">
                <a:latin typeface="Comic Sans MS" panose="030F0702030302020204" pitchFamily="66" charset="0"/>
              </a:rPr>
              <a:t> some different details to Luke.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52159DD-4760-4B52-8FBB-8143EB858FD1}"/>
              </a:ext>
            </a:extLst>
          </p:cNvPr>
          <p:cNvGrpSpPr/>
          <p:nvPr/>
        </p:nvGrpSpPr>
        <p:grpSpPr>
          <a:xfrm>
            <a:off x="2939042" y="2571091"/>
            <a:ext cx="5880666" cy="1715159"/>
            <a:chOff x="860759" y="309324"/>
            <a:chExt cx="9622613" cy="633115"/>
          </a:xfrm>
          <a:solidFill>
            <a:schemeClr val="bg1">
              <a:alpha val="36000"/>
            </a:schemeClr>
          </a:solidFill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4599FCCA-63A9-45BF-9CDD-DBCAC7F0CE84}"/>
                </a:ext>
              </a:extLst>
            </p:cNvPr>
            <p:cNvSpPr/>
            <p:nvPr/>
          </p:nvSpPr>
          <p:spPr>
            <a:xfrm>
              <a:off x="860760" y="309324"/>
              <a:ext cx="9622612" cy="633115"/>
            </a:xfrm>
            <a:prstGeom prst="wedgeRoundRectCallout">
              <a:avLst>
                <a:gd name="adj1" fmla="val -71342"/>
                <a:gd name="adj2" fmla="val 3446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E3C7085-3BDA-41C8-86A8-4FA0F73EE3B8}"/>
                </a:ext>
              </a:extLst>
            </p:cNvPr>
            <p:cNvSpPr txBox="1"/>
            <p:nvPr/>
          </p:nvSpPr>
          <p:spPr>
            <a:xfrm>
              <a:off x="860759" y="336354"/>
              <a:ext cx="9347199" cy="4262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Reading both gospels might give you a better understanding of the story.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5AE74F4-ACE9-4ED1-B3A1-F54CED6D0371}"/>
              </a:ext>
            </a:extLst>
          </p:cNvPr>
          <p:cNvGrpSpPr/>
          <p:nvPr/>
        </p:nvGrpSpPr>
        <p:grpSpPr>
          <a:xfrm>
            <a:off x="2939042" y="4462977"/>
            <a:ext cx="5880666" cy="2261361"/>
            <a:chOff x="860759" y="309324"/>
            <a:chExt cx="9622613" cy="633115"/>
          </a:xfrm>
          <a:solidFill>
            <a:schemeClr val="bg1">
              <a:alpha val="36000"/>
            </a:schemeClr>
          </a:solidFill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75E026E6-3B75-41AD-BF74-9CC77AF1681C}"/>
                </a:ext>
              </a:extLst>
            </p:cNvPr>
            <p:cNvSpPr/>
            <p:nvPr/>
          </p:nvSpPr>
          <p:spPr>
            <a:xfrm>
              <a:off x="860760" y="309324"/>
              <a:ext cx="9622612" cy="633115"/>
            </a:xfrm>
            <a:prstGeom prst="wedgeRoundRectCallout">
              <a:avLst>
                <a:gd name="adj1" fmla="val 67953"/>
                <a:gd name="adj2" fmla="val -84165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AAD1FFC-70E5-4A97-8DB6-4274420A918B}"/>
                </a:ext>
              </a:extLst>
            </p:cNvPr>
            <p:cNvSpPr txBox="1"/>
            <p:nvPr/>
          </p:nvSpPr>
          <p:spPr>
            <a:xfrm>
              <a:off x="860759" y="336354"/>
              <a:ext cx="9347199" cy="5932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John told the people that if they were really sorry, then their lives should show differences.</a:t>
              </a:r>
            </a:p>
          </p:txBody>
        </p:sp>
      </p:grpSp>
      <p:sp>
        <p:nvSpPr>
          <p:cNvPr id="21" name="Rectangle 20">
            <a:hlinkClick r:id="rId4" action="ppaction://hlinksldjump"/>
            <a:extLst>
              <a:ext uri="{FF2B5EF4-FFF2-40B4-BE49-F238E27FC236}">
                <a16:creationId xmlns:a16="http://schemas.microsoft.com/office/drawing/2014/main" id="{031D5178-4318-40C4-8136-8E3845287FFF}"/>
              </a:ext>
            </a:extLst>
          </p:cNvPr>
          <p:cNvSpPr/>
          <p:nvPr/>
        </p:nvSpPr>
        <p:spPr>
          <a:xfrm>
            <a:off x="-213929" y="-158592"/>
            <a:ext cx="13164457" cy="7174523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6EF4CDE-1118-472D-BBC1-3166151A375F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2" name="Arrow: Pentagon 11">
              <a:extLst>
                <a:ext uri="{FF2B5EF4-FFF2-40B4-BE49-F238E27FC236}">
                  <a16:creationId xmlns:a16="http://schemas.microsoft.com/office/drawing/2014/main" id="{EE412EB0-19B6-411F-9120-F7AD6AD690C2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708516F-624C-494E-90E1-85F5D710B80C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288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2.22222E-6 L -0.3582 -0.0007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17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2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75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46401FC-9770-42EC-B1F3-AC6687EBCF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EBCF3C1-5A56-4C59-A5BC-AAC8F8B8CB31}"/>
              </a:ext>
            </a:extLst>
          </p:cNvPr>
          <p:cNvGrpSpPr/>
          <p:nvPr/>
        </p:nvGrpSpPr>
        <p:grpSpPr>
          <a:xfrm>
            <a:off x="487634" y="26634"/>
            <a:ext cx="4941616" cy="1715158"/>
            <a:chOff x="860759" y="309324"/>
            <a:chExt cx="9622613" cy="633115"/>
          </a:xfrm>
          <a:solidFill>
            <a:schemeClr val="bg1">
              <a:alpha val="36000"/>
            </a:schemeClr>
          </a:solidFill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7CF7D67-513B-4C44-AF30-C5F0CE5A220E}"/>
                </a:ext>
              </a:extLst>
            </p:cNvPr>
            <p:cNvSpPr/>
            <p:nvPr/>
          </p:nvSpPr>
          <p:spPr>
            <a:xfrm>
              <a:off x="860760" y="309324"/>
              <a:ext cx="9622612" cy="633115"/>
            </a:xfrm>
            <a:prstGeom prst="wedgeRoundRectCallout">
              <a:avLst>
                <a:gd name="adj1" fmla="val -26547"/>
                <a:gd name="adj2" fmla="val 154407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D262245-D5A1-444D-96AA-CB4A310D2632}"/>
                </a:ext>
              </a:extLst>
            </p:cNvPr>
            <p:cNvSpPr txBox="1"/>
            <p:nvPr/>
          </p:nvSpPr>
          <p:spPr>
            <a:xfrm>
              <a:off x="860759" y="336354"/>
              <a:ext cx="9347199" cy="2901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John gives examples of how people’s lives should change.</a:t>
              </a:r>
            </a:p>
          </p:txBody>
        </p:sp>
      </p:grpSp>
      <p:pic>
        <p:nvPicPr>
          <p:cNvPr id="6" name="Picture 5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07E94188-E627-4130-B8D5-2E68C7D019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759" y="2856466"/>
            <a:ext cx="1995734" cy="367098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76DF927-CDA9-47CB-879B-ECC188C21B7F}"/>
              </a:ext>
            </a:extLst>
          </p:cNvPr>
          <p:cNvGrpSpPr/>
          <p:nvPr/>
        </p:nvGrpSpPr>
        <p:grpSpPr>
          <a:xfrm>
            <a:off x="5525144" y="26634"/>
            <a:ext cx="5745973" cy="1697195"/>
            <a:chOff x="476028" y="270933"/>
            <a:chExt cx="10809834" cy="1274322"/>
          </a:xfrm>
          <a:solidFill>
            <a:schemeClr val="bg1">
              <a:alpha val="36000"/>
            </a:schemeClr>
          </a:solidFill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7CDC9838-7210-48D1-9EB7-132FB8E62D14}"/>
                </a:ext>
              </a:extLst>
            </p:cNvPr>
            <p:cNvSpPr/>
            <p:nvPr/>
          </p:nvSpPr>
          <p:spPr>
            <a:xfrm>
              <a:off x="476028" y="270933"/>
              <a:ext cx="10809834" cy="1274322"/>
            </a:xfrm>
            <a:prstGeom prst="wedgeRoundRectCallout">
              <a:avLst>
                <a:gd name="adj1" fmla="val 23806"/>
                <a:gd name="adj2" fmla="val 164651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865886-998A-4101-8325-E90FEB3E80EB}"/>
                </a:ext>
              </a:extLst>
            </p:cNvPr>
            <p:cNvSpPr txBox="1"/>
            <p:nvPr/>
          </p:nvSpPr>
          <p:spPr>
            <a:xfrm>
              <a:off x="680530" y="331861"/>
              <a:ext cx="10067173" cy="12058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It reminded me of the 10 Commandments, which told us how to live God’s way.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52159DD-4760-4B52-8FBB-8143EB858FD1}"/>
              </a:ext>
            </a:extLst>
          </p:cNvPr>
          <p:cNvGrpSpPr/>
          <p:nvPr/>
        </p:nvGrpSpPr>
        <p:grpSpPr>
          <a:xfrm>
            <a:off x="2979298" y="3975484"/>
            <a:ext cx="5880666" cy="2774736"/>
            <a:chOff x="860759" y="309324"/>
            <a:chExt cx="9622613" cy="782176"/>
          </a:xfrm>
          <a:solidFill>
            <a:schemeClr val="bg1">
              <a:alpha val="36000"/>
            </a:schemeClr>
          </a:solidFill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4599FCCA-63A9-45BF-9CDD-DBCAC7F0CE84}"/>
                </a:ext>
              </a:extLst>
            </p:cNvPr>
            <p:cNvSpPr/>
            <p:nvPr/>
          </p:nvSpPr>
          <p:spPr>
            <a:xfrm>
              <a:off x="860761" y="309324"/>
              <a:ext cx="9622611" cy="782176"/>
            </a:xfrm>
            <a:prstGeom prst="wedgeRoundRectCallout">
              <a:avLst>
                <a:gd name="adj1" fmla="val -73178"/>
                <a:gd name="adj2" fmla="val -67817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E3C7085-3BDA-41C8-86A8-4FA0F73EE3B8}"/>
                </a:ext>
              </a:extLst>
            </p:cNvPr>
            <p:cNvSpPr txBox="1"/>
            <p:nvPr/>
          </p:nvSpPr>
          <p:spPr>
            <a:xfrm>
              <a:off x="860759" y="316096"/>
              <a:ext cx="9347199" cy="4034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But often people don’t want to live God’s way.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C30448C7-A1C7-4D29-B8C7-74D760F254FC}"/>
              </a:ext>
            </a:extLst>
          </p:cNvPr>
          <p:cNvSpPr txBox="1"/>
          <p:nvPr/>
        </p:nvSpPr>
        <p:spPr>
          <a:xfrm>
            <a:off x="2931657" y="4975890"/>
            <a:ext cx="5975947" cy="159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John told King Herod that he wasn’t living God’s way, and Herod put him in prison. 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8B63C1F-F1D1-4A86-82A0-8B0B114FE423}"/>
              </a:ext>
            </a:extLst>
          </p:cNvPr>
          <p:cNvGrpSpPr/>
          <p:nvPr/>
        </p:nvGrpSpPr>
        <p:grpSpPr>
          <a:xfrm>
            <a:off x="2350332" y="1855057"/>
            <a:ext cx="7156525" cy="2040003"/>
            <a:chOff x="476028" y="258916"/>
            <a:chExt cx="10809834" cy="1286339"/>
          </a:xfrm>
          <a:solidFill>
            <a:schemeClr val="bg1">
              <a:alpha val="36000"/>
            </a:schemeClr>
          </a:solidFill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E95A59E4-1DF5-4CB8-A5E1-BCF6E743F710}"/>
                </a:ext>
              </a:extLst>
            </p:cNvPr>
            <p:cNvSpPr/>
            <p:nvPr/>
          </p:nvSpPr>
          <p:spPr>
            <a:xfrm>
              <a:off x="476028" y="270933"/>
              <a:ext cx="10809834" cy="1274322"/>
            </a:xfrm>
            <a:prstGeom prst="wedgeRoundRectCallout">
              <a:avLst>
                <a:gd name="adj1" fmla="val 53844"/>
                <a:gd name="adj2" fmla="val 41168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2910660-B019-495E-A4D6-ED57E3EA75A4}"/>
                </a:ext>
              </a:extLst>
            </p:cNvPr>
            <p:cNvSpPr txBox="1"/>
            <p:nvPr/>
          </p:nvSpPr>
          <p:spPr>
            <a:xfrm>
              <a:off x="476028" y="258916"/>
              <a:ext cx="10271673" cy="6892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John said people should stop cheating and stealing from others. 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639FF632-7B88-47BD-B7FB-0B66E4ACCE46}"/>
              </a:ext>
            </a:extLst>
          </p:cNvPr>
          <p:cNvSpPr txBox="1"/>
          <p:nvPr/>
        </p:nvSpPr>
        <p:spPr>
          <a:xfrm>
            <a:off x="2611686" y="2837194"/>
            <a:ext cx="6447576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Instead, they should be generous and help one another.</a:t>
            </a:r>
          </a:p>
        </p:txBody>
      </p:sp>
      <p:sp>
        <p:nvSpPr>
          <p:cNvPr id="26" name="Rectangle 25">
            <a:hlinkClick r:id="rId4" action="ppaction://hlinksldjump"/>
            <a:extLst>
              <a:ext uri="{FF2B5EF4-FFF2-40B4-BE49-F238E27FC236}">
                <a16:creationId xmlns:a16="http://schemas.microsoft.com/office/drawing/2014/main" id="{F36E98E6-8738-4B2F-A691-7FB2B23662E9}"/>
              </a:ext>
            </a:extLst>
          </p:cNvPr>
          <p:cNvSpPr/>
          <p:nvPr/>
        </p:nvSpPr>
        <p:spPr>
          <a:xfrm>
            <a:off x="-245310" y="-158262"/>
            <a:ext cx="13164457" cy="7174523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6EF4CDE-1118-472D-BBC1-3166151A375F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2" name="Arrow: Pentagon 11">
              <a:extLst>
                <a:ext uri="{FF2B5EF4-FFF2-40B4-BE49-F238E27FC236}">
                  <a16:creationId xmlns:a16="http://schemas.microsoft.com/office/drawing/2014/main" id="{EE412EB0-19B6-411F-9120-F7AD6AD690C2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708516F-624C-494E-90E1-85F5D710B80C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6242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75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2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46401FC-9770-42EC-B1F3-AC6687EBCF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EBCF3C1-5A56-4C59-A5BC-AAC8F8B8CB31}"/>
              </a:ext>
            </a:extLst>
          </p:cNvPr>
          <p:cNvGrpSpPr/>
          <p:nvPr/>
        </p:nvGrpSpPr>
        <p:grpSpPr>
          <a:xfrm>
            <a:off x="487634" y="26634"/>
            <a:ext cx="4941616" cy="1294167"/>
            <a:chOff x="860759" y="309324"/>
            <a:chExt cx="9622613" cy="477715"/>
          </a:xfrm>
          <a:solidFill>
            <a:schemeClr val="bg1">
              <a:alpha val="36000"/>
            </a:schemeClr>
          </a:solidFill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7CF7D67-513B-4C44-AF30-C5F0CE5A220E}"/>
                </a:ext>
              </a:extLst>
            </p:cNvPr>
            <p:cNvSpPr/>
            <p:nvPr/>
          </p:nvSpPr>
          <p:spPr>
            <a:xfrm>
              <a:off x="860761" y="309324"/>
              <a:ext cx="9622611" cy="477715"/>
            </a:xfrm>
            <a:prstGeom prst="wedgeRoundRectCallout">
              <a:avLst>
                <a:gd name="adj1" fmla="val -27722"/>
                <a:gd name="adj2" fmla="val 212726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D262245-D5A1-444D-96AA-CB4A310D2632}"/>
                </a:ext>
              </a:extLst>
            </p:cNvPr>
            <p:cNvSpPr txBox="1"/>
            <p:nvPr/>
          </p:nvSpPr>
          <p:spPr>
            <a:xfrm>
              <a:off x="860759" y="336354"/>
              <a:ext cx="9347198" cy="4034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They did but John very quickly said he wasn’t.</a:t>
              </a:r>
            </a:p>
          </p:txBody>
        </p:sp>
      </p:grpSp>
      <p:pic>
        <p:nvPicPr>
          <p:cNvPr id="6" name="Picture 5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07E94188-E627-4130-B8D5-2E68C7D019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759" y="2856466"/>
            <a:ext cx="1995734" cy="367098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76DF927-CDA9-47CB-879B-ECC188C21B7F}"/>
              </a:ext>
            </a:extLst>
          </p:cNvPr>
          <p:cNvGrpSpPr/>
          <p:nvPr/>
        </p:nvGrpSpPr>
        <p:grpSpPr>
          <a:xfrm>
            <a:off x="5525144" y="26634"/>
            <a:ext cx="5745973" cy="1697195"/>
            <a:chOff x="476028" y="270933"/>
            <a:chExt cx="10809834" cy="1274322"/>
          </a:xfrm>
          <a:solidFill>
            <a:schemeClr val="bg1">
              <a:alpha val="36000"/>
            </a:schemeClr>
          </a:solidFill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7CDC9838-7210-48D1-9EB7-132FB8E62D14}"/>
                </a:ext>
              </a:extLst>
            </p:cNvPr>
            <p:cNvSpPr/>
            <p:nvPr/>
          </p:nvSpPr>
          <p:spPr>
            <a:xfrm>
              <a:off x="476028" y="270933"/>
              <a:ext cx="10809834" cy="1274322"/>
            </a:xfrm>
            <a:prstGeom prst="wedgeRoundRectCallout">
              <a:avLst>
                <a:gd name="adj1" fmla="val 23806"/>
                <a:gd name="adj2" fmla="val 164651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865886-998A-4101-8325-E90FEB3E80EB}"/>
                </a:ext>
              </a:extLst>
            </p:cNvPr>
            <p:cNvSpPr txBox="1"/>
            <p:nvPr/>
          </p:nvSpPr>
          <p:spPr>
            <a:xfrm>
              <a:off x="680530" y="331861"/>
              <a:ext cx="10067173" cy="12058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Some of the people thought that John was God’s Messiah.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52159DD-4760-4B52-8FBB-8143EB858FD1}"/>
              </a:ext>
            </a:extLst>
          </p:cNvPr>
          <p:cNvGrpSpPr/>
          <p:nvPr/>
        </p:nvGrpSpPr>
        <p:grpSpPr>
          <a:xfrm>
            <a:off x="2609250" y="1916546"/>
            <a:ext cx="6332895" cy="3777858"/>
            <a:chOff x="860761" y="309324"/>
            <a:chExt cx="9622611" cy="782176"/>
          </a:xfrm>
          <a:solidFill>
            <a:schemeClr val="bg1">
              <a:alpha val="36000"/>
            </a:schemeClr>
          </a:solidFill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4599FCCA-63A9-45BF-9CDD-DBCAC7F0CE84}"/>
                </a:ext>
              </a:extLst>
            </p:cNvPr>
            <p:cNvSpPr/>
            <p:nvPr/>
          </p:nvSpPr>
          <p:spPr>
            <a:xfrm>
              <a:off x="860761" y="309324"/>
              <a:ext cx="9622611" cy="782176"/>
            </a:xfrm>
            <a:prstGeom prst="wedgeRoundRectCallout">
              <a:avLst>
                <a:gd name="adj1" fmla="val -64910"/>
                <a:gd name="adj2" fmla="val -7805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E3C7085-3BDA-41C8-86A8-4FA0F73EE3B8}"/>
                </a:ext>
              </a:extLst>
            </p:cNvPr>
            <p:cNvSpPr txBox="1"/>
            <p:nvPr/>
          </p:nvSpPr>
          <p:spPr>
            <a:xfrm>
              <a:off x="1205336" y="319942"/>
              <a:ext cx="9056193" cy="757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John said, “I </a:t>
              </a:r>
              <a:r>
                <a:rPr lang="en-US" sz="3200" dirty="0" err="1">
                  <a:latin typeface="Comic Sans MS" panose="030F0702030302020204" pitchFamily="66" charset="0"/>
                </a:rPr>
                <a:t>baptise</a:t>
              </a:r>
              <a:r>
                <a:rPr lang="en-US" sz="3200" dirty="0">
                  <a:latin typeface="Comic Sans MS" panose="030F0702030302020204" pitchFamily="66" charset="0"/>
                </a:rPr>
                <a:t> you with</a:t>
              </a:r>
              <a:r>
                <a:rPr lang="en-US" sz="3200" baseline="30000" dirty="0">
                  <a:latin typeface="Comic Sans MS" panose="030F0702030302020204" pitchFamily="66" charset="0"/>
                </a:rPr>
                <a:t> </a:t>
              </a:r>
              <a:r>
                <a:rPr lang="en-US" sz="3200" dirty="0">
                  <a:latin typeface="Comic Sans MS" panose="030F0702030302020204" pitchFamily="66" charset="0"/>
                </a:rPr>
                <a:t>water. But one who is more </a:t>
              </a:r>
            </a:p>
            <a:p>
              <a:pPr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powerful than me will come, the straps of his sandals I am not worthy to untie. He will </a:t>
              </a:r>
              <a:r>
                <a:rPr lang="en-US" sz="3200" dirty="0" err="1">
                  <a:latin typeface="Comic Sans MS" panose="030F0702030302020204" pitchFamily="66" charset="0"/>
                </a:rPr>
                <a:t>baptise</a:t>
              </a:r>
              <a:r>
                <a:rPr lang="en-US" sz="3200" dirty="0">
                  <a:latin typeface="Comic Sans MS" panose="030F0702030302020204" pitchFamily="66" charset="0"/>
                </a:rPr>
                <a:t> you with</a:t>
              </a:r>
              <a:r>
                <a:rPr lang="en-US" sz="3200" baseline="30000" dirty="0">
                  <a:latin typeface="Comic Sans MS" panose="030F0702030302020204" pitchFamily="66" charset="0"/>
                </a:rPr>
                <a:t> </a:t>
              </a:r>
              <a:r>
                <a:rPr lang="en-US" sz="3200" dirty="0">
                  <a:latin typeface="Comic Sans MS" panose="030F0702030302020204" pitchFamily="66" charset="0"/>
                </a:rPr>
                <a:t>the Holy Spirit and fire.” 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5AE74F4-ACE9-4ED1-B3A1-F54CED6D0371}"/>
              </a:ext>
            </a:extLst>
          </p:cNvPr>
          <p:cNvGrpSpPr/>
          <p:nvPr/>
        </p:nvGrpSpPr>
        <p:grpSpPr>
          <a:xfrm>
            <a:off x="2663589" y="5939981"/>
            <a:ext cx="5914168" cy="729815"/>
            <a:chOff x="805938" y="309324"/>
            <a:chExt cx="9677434" cy="633115"/>
          </a:xfrm>
          <a:solidFill>
            <a:schemeClr val="bg1">
              <a:alpha val="36000"/>
            </a:schemeClr>
          </a:solidFill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75E026E6-3B75-41AD-BF74-9CC77AF1681C}"/>
                </a:ext>
              </a:extLst>
            </p:cNvPr>
            <p:cNvSpPr/>
            <p:nvPr/>
          </p:nvSpPr>
          <p:spPr>
            <a:xfrm>
              <a:off x="860760" y="309324"/>
              <a:ext cx="9622612" cy="633115"/>
            </a:xfrm>
            <a:prstGeom prst="wedgeRoundRectCallout">
              <a:avLst>
                <a:gd name="adj1" fmla="val 70421"/>
                <a:gd name="adj2" fmla="val -350659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AAD1FFC-70E5-4A97-8DB6-4274420A918B}"/>
                </a:ext>
              </a:extLst>
            </p:cNvPr>
            <p:cNvSpPr txBox="1"/>
            <p:nvPr/>
          </p:nvSpPr>
          <p:spPr>
            <a:xfrm>
              <a:off x="805938" y="337571"/>
              <a:ext cx="9347199" cy="1624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What does that mean? </a:t>
              </a:r>
            </a:p>
          </p:txBody>
        </p:sp>
      </p:grpSp>
      <p:sp>
        <p:nvSpPr>
          <p:cNvPr id="21" name="Rectangle 20">
            <a:hlinkClick r:id="rId4" action="ppaction://hlinksldjump"/>
            <a:extLst>
              <a:ext uri="{FF2B5EF4-FFF2-40B4-BE49-F238E27FC236}">
                <a16:creationId xmlns:a16="http://schemas.microsoft.com/office/drawing/2014/main" id="{093B782B-1BCB-4B25-A6FB-D9E408EBAB20}"/>
              </a:ext>
            </a:extLst>
          </p:cNvPr>
          <p:cNvSpPr/>
          <p:nvPr/>
        </p:nvSpPr>
        <p:spPr>
          <a:xfrm>
            <a:off x="-238579" y="-158262"/>
            <a:ext cx="13164457" cy="7174523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6EF4CDE-1118-472D-BBC1-3166151A375F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2" name="Arrow: Pentagon 11">
              <a:extLst>
                <a:ext uri="{FF2B5EF4-FFF2-40B4-BE49-F238E27FC236}">
                  <a16:creationId xmlns:a16="http://schemas.microsoft.com/office/drawing/2014/main" id="{EE412EB0-19B6-411F-9120-F7AD6AD690C2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708516F-624C-494E-90E1-85F5D710B80C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14090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25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46401FC-9770-42EC-B1F3-AC6687EBCF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30" name="Picture 29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531038EE-A63A-415B-BE19-670D0A97D5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759" y="2856466"/>
            <a:ext cx="1995734" cy="367098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EBCF3C1-5A56-4C59-A5BC-AAC8F8B8CB31}"/>
              </a:ext>
            </a:extLst>
          </p:cNvPr>
          <p:cNvGrpSpPr/>
          <p:nvPr/>
        </p:nvGrpSpPr>
        <p:grpSpPr>
          <a:xfrm>
            <a:off x="708690" y="127624"/>
            <a:ext cx="8220935" cy="2367563"/>
            <a:chOff x="860761" y="309324"/>
            <a:chExt cx="9622611" cy="477715"/>
          </a:xfrm>
          <a:solidFill>
            <a:schemeClr val="bg1">
              <a:alpha val="36000"/>
            </a:schemeClr>
          </a:solidFill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7CF7D67-513B-4C44-AF30-C5F0CE5A220E}"/>
                </a:ext>
              </a:extLst>
            </p:cNvPr>
            <p:cNvSpPr/>
            <p:nvPr/>
          </p:nvSpPr>
          <p:spPr>
            <a:xfrm>
              <a:off x="860761" y="309324"/>
              <a:ext cx="9622611" cy="477715"/>
            </a:xfrm>
            <a:prstGeom prst="wedgeRoundRectCallout">
              <a:avLst>
                <a:gd name="adj1" fmla="val -37910"/>
                <a:gd name="adj2" fmla="val 92555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D262245-D5A1-444D-96AA-CB4A310D2632}"/>
                </a:ext>
              </a:extLst>
            </p:cNvPr>
            <p:cNvSpPr txBox="1"/>
            <p:nvPr/>
          </p:nvSpPr>
          <p:spPr>
            <a:xfrm>
              <a:off x="1203306" y="330332"/>
              <a:ext cx="9004651" cy="1170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John is speaking about Jesus.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6E4F8EB-2BBF-4657-8C46-B48916A1B65B}"/>
                </a:ext>
              </a:extLst>
            </p:cNvPr>
            <p:cNvSpPr txBox="1"/>
            <p:nvPr/>
          </p:nvSpPr>
          <p:spPr>
            <a:xfrm>
              <a:off x="1203306" y="435588"/>
              <a:ext cx="9004651" cy="1170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D7F22851-4C05-4817-940F-3D281DB513A3}"/>
              </a:ext>
            </a:extLst>
          </p:cNvPr>
          <p:cNvSpPr txBox="1"/>
          <p:nvPr/>
        </p:nvSpPr>
        <p:spPr>
          <a:xfrm>
            <a:off x="1034205" y="743358"/>
            <a:ext cx="7627256" cy="1606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He says that Jesus is so much greater than him, that he is not good enough to do a simple servant’s job for him.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76DF927-CDA9-47CB-879B-ECC188C21B7F}"/>
              </a:ext>
            </a:extLst>
          </p:cNvPr>
          <p:cNvGrpSpPr/>
          <p:nvPr/>
        </p:nvGrpSpPr>
        <p:grpSpPr>
          <a:xfrm>
            <a:off x="2519301" y="4372110"/>
            <a:ext cx="6310510" cy="2147737"/>
            <a:chOff x="476028" y="270933"/>
            <a:chExt cx="10809834" cy="1274322"/>
          </a:xfrm>
          <a:solidFill>
            <a:schemeClr val="bg1">
              <a:alpha val="36000"/>
            </a:schemeClr>
          </a:solidFill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7CDC9838-7210-48D1-9EB7-132FB8E62D14}"/>
                </a:ext>
              </a:extLst>
            </p:cNvPr>
            <p:cNvSpPr/>
            <p:nvPr/>
          </p:nvSpPr>
          <p:spPr>
            <a:xfrm>
              <a:off x="476028" y="270933"/>
              <a:ext cx="10809834" cy="1274322"/>
            </a:xfrm>
            <a:prstGeom prst="wedgeRoundRectCallout">
              <a:avLst>
                <a:gd name="adj1" fmla="val 64148"/>
                <a:gd name="adj2" fmla="val -81994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865886-998A-4101-8325-E90FEB3E80EB}"/>
                </a:ext>
              </a:extLst>
            </p:cNvPr>
            <p:cNvSpPr txBox="1"/>
            <p:nvPr/>
          </p:nvSpPr>
          <p:spPr>
            <a:xfrm>
              <a:off x="680530" y="279427"/>
              <a:ext cx="10605332" cy="64854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Being </a:t>
              </a:r>
              <a:r>
                <a:rPr lang="en-US" sz="3200" dirty="0" err="1">
                  <a:solidFill>
                    <a:srgbClr val="FF0000"/>
                  </a:solidFill>
                  <a:latin typeface="Comic Sans MS" panose="030F0702030302020204" pitchFamily="66" charset="0"/>
                </a:rPr>
                <a:t>baptised</a:t>
              </a: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with water is like a symbol of being sorry, 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B2DEB11-FDB4-47B4-AFA5-F2A98ED5BA2C}"/>
              </a:ext>
            </a:extLst>
          </p:cNvPr>
          <p:cNvGrpSpPr/>
          <p:nvPr/>
        </p:nvGrpSpPr>
        <p:grpSpPr>
          <a:xfrm>
            <a:off x="2143441" y="2493151"/>
            <a:ext cx="6894888" cy="1713557"/>
            <a:chOff x="860761" y="309324"/>
            <a:chExt cx="9622611" cy="477715"/>
          </a:xfrm>
          <a:solidFill>
            <a:schemeClr val="bg1">
              <a:alpha val="36000"/>
            </a:schemeClr>
          </a:solidFill>
        </p:grpSpPr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188A7156-C0C5-4D84-9902-6C536227F3A0}"/>
                </a:ext>
              </a:extLst>
            </p:cNvPr>
            <p:cNvSpPr/>
            <p:nvPr/>
          </p:nvSpPr>
          <p:spPr>
            <a:xfrm>
              <a:off x="860761" y="309324"/>
              <a:ext cx="9622611" cy="477715"/>
            </a:xfrm>
            <a:prstGeom prst="wedgeRoundRectCallout">
              <a:avLst>
                <a:gd name="adj1" fmla="val -56014"/>
                <a:gd name="adj2" fmla="val 5674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67FC7D4-10A0-4C3A-82F4-F626615C9C01}"/>
                </a:ext>
              </a:extLst>
            </p:cNvPr>
            <p:cNvSpPr txBox="1"/>
            <p:nvPr/>
          </p:nvSpPr>
          <p:spPr>
            <a:xfrm>
              <a:off x="1032034" y="324107"/>
              <a:ext cx="9280066" cy="16172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John says he </a:t>
              </a:r>
              <a:r>
                <a:rPr lang="en-US" sz="3200" dirty="0" err="1">
                  <a:latin typeface="Comic Sans MS" panose="030F0702030302020204" pitchFamily="66" charset="0"/>
                </a:rPr>
                <a:t>baptises</a:t>
              </a:r>
              <a:r>
                <a:rPr lang="en-US" sz="3200" dirty="0">
                  <a:latin typeface="Comic Sans MS" panose="030F0702030302020204" pitchFamily="66" charset="0"/>
                </a:rPr>
                <a:t> with water,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96F51AC-7B8A-437E-B8E2-8DCDEC41E675}"/>
                </a:ext>
              </a:extLst>
            </p:cNvPr>
            <p:cNvSpPr txBox="1"/>
            <p:nvPr/>
          </p:nvSpPr>
          <p:spPr>
            <a:xfrm>
              <a:off x="1203306" y="435588"/>
              <a:ext cx="9004651" cy="1170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F245D655-870A-4900-A504-39E6B9A16F53}"/>
              </a:ext>
            </a:extLst>
          </p:cNvPr>
          <p:cNvSpPr txBox="1"/>
          <p:nvPr/>
        </p:nvSpPr>
        <p:spPr>
          <a:xfrm>
            <a:off x="2143441" y="3047176"/>
            <a:ext cx="6854901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but he says that Jesus will </a:t>
            </a:r>
            <a:r>
              <a:rPr lang="en-US" sz="3200" dirty="0" err="1">
                <a:latin typeface="Comic Sans MS" panose="030F0702030302020204" pitchFamily="66" charset="0"/>
              </a:rPr>
              <a:t>baptise</a:t>
            </a:r>
            <a:r>
              <a:rPr lang="en-US" sz="3200" dirty="0">
                <a:latin typeface="Comic Sans MS" panose="030F0702030302020204" pitchFamily="66" charset="0"/>
              </a:rPr>
              <a:t> with the Holy Spirit. 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F0D35FD-B684-432A-A3CD-855684A7AD11}"/>
              </a:ext>
            </a:extLst>
          </p:cNvPr>
          <p:cNvSpPr txBox="1"/>
          <p:nvPr/>
        </p:nvSpPr>
        <p:spPr>
          <a:xfrm>
            <a:off x="2231569" y="5366372"/>
            <a:ext cx="704197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but being </a:t>
            </a:r>
            <a:r>
              <a:rPr lang="en-US" sz="32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baptised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 by the Holy Spirit is having God inside us</a:t>
            </a:r>
            <a:r>
              <a:rPr lang="en-US" sz="1800" dirty="0">
                <a:solidFill>
                  <a:srgbClr val="FF0000"/>
                </a:solidFill>
                <a:latin typeface="Comic Sans MS" panose="030F0702030302020204" pitchFamily="66" charset="0"/>
              </a:rPr>
              <a:t>. </a:t>
            </a:r>
            <a:endParaRPr lang="en-GB" dirty="0"/>
          </a:p>
        </p:txBody>
      </p:sp>
      <p:sp>
        <p:nvSpPr>
          <p:cNvPr id="28" name="Rectangle 27">
            <a:hlinkClick r:id="rId4" action="ppaction://hlinksldjump"/>
            <a:extLst>
              <a:ext uri="{FF2B5EF4-FFF2-40B4-BE49-F238E27FC236}">
                <a16:creationId xmlns:a16="http://schemas.microsoft.com/office/drawing/2014/main" id="{54CFD33A-E129-478F-B66D-CC0DA57ED501}"/>
              </a:ext>
            </a:extLst>
          </p:cNvPr>
          <p:cNvSpPr/>
          <p:nvPr/>
        </p:nvSpPr>
        <p:spPr>
          <a:xfrm>
            <a:off x="-190500" y="-158262"/>
            <a:ext cx="13164457" cy="7174523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6EF4CDE-1118-472D-BBC1-3166151A375F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2" name="Arrow: Pentagon 11">
              <a:extLst>
                <a:ext uri="{FF2B5EF4-FFF2-40B4-BE49-F238E27FC236}">
                  <a16:creationId xmlns:a16="http://schemas.microsoft.com/office/drawing/2014/main" id="{EE412EB0-19B6-411F-9120-F7AD6AD690C2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708516F-624C-494E-90E1-85F5D710B80C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80853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25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0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2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7" grpId="0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CD9F3BF-83B9-40F7-A8D9-A3B4E82F4E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759" y="2856466"/>
            <a:ext cx="1995734" cy="367098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46401FC-9770-42EC-B1F3-AC6687EBCF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FB2DEB11-FDB4-47B4-AFA5-F2A98ED5BA2C}"/>
              </a:ext>
            </a:extLst>
          </p:cNvPr>
          <p:cNvGrpSpPr/>
          <p:nvPr/>
        </p:nvGrpSpPr>
        <p:grpSpPr>
          <a:xfrm>
            <a:off x="3135442" y="4183285"/>
            <a:ext cx="5260638" cy="1462760"/>
            <a:chOff x="860761" y="309324"/>
            <a:chExt cx="9622611" cy="477715"/>
          </a:xfrm>
          <a:solidFill>
            <a:schemeClr val="bg1">
              <a:alpha val="36000"/>
            </a:schemeClr>
          </a:solidFill>
        </p:grpSpPr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188A7156-C0C5-4D84-9902-6C536227F3A0}"/>
                </a:ext>
              </a:extLst>
            </p:cNvPr>
            <p:cNvSpPr/>
            <p:nvPr/>
          </p:nvSpPr>
          <p:spPr>
            <a:xfrm>
              <a:off x="860761" y="309324"/>
              <a:ext cx="9622611" cy="477715"/>
            </a:xfrm>
            <a:prstGeom prst="wedgeRoundRectCallout">
              <a:avLst>
                <a:gd name="adj1" fmla="val -78375"/>
                <a:gd name="adj2" fmla="val -94931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67FC7D4-10A0-4C3A-82F4-F626615C9C01}"/>
                </a:ext>
              </a:extLst>
            </p:cNvPr>
            <p:cNvSpPr txBox="1"/>
            <p:nvPr/>
          </p:nvSpPr>
          <p:spPr>
            <a:xfrm>
              <a:off x="1032034" y="324107"/>
              <a:ext cx="9280066" cy="16172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Let’s watch a video of the story,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96F51AC-7B8A-437E-B8E2-8DCDEC41E675}"/>
                </a:ext>
              </a:extLst>
            </p:cNvPr>
            <p:cNvSpPr txBox="1"/>
            <p:nvPr/>
          </p:nvSpPr>
          <p:spPr>
            <a:xfrm>
              <a:off x="1203306" y="435588"/>
              <a:ext cx="9004651" cy="1170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4" name="Rectangle 13">
            <a:hlinkClick r:id="rId4" action="ppaction://hlinksldjump"/>
            <a:extLst>
              <a:ext uri="{FF2B5EF4-FFF2-40B4-BE49-F238E27FC236}">
                <a16:creationId xmlns:a16="http://schemas.microsoft.com/office/drawing/2014/main" id="{2B7B11B9-EE44-456E-ABEA-3CFF75897E7C}"/>
              </a:ext>
            </a:extLst>
          </p:cNvPr>
          <p:cNvSpPr/>
          <p:nvPr/>
        </p:nvSpPr>
        <p:spPr>
          <a:xfrm>
            <a:off x="-314779" y="-158262"/>
            <a:ext cx="13164457" cy="7174523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6EF4CDE-1118-472D-BBC1-3166151A375F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2" name="Arrow: Pentagon 11">
              <a:extLst>
                <a:ext uri="{FF2B5EF4-FFF2-40B4-BE49-F238E27FC236}">
                  <a16:creationId xmlns:a16="http://schemas.microsoft.com/office/drawing/2014/main" id="{EE412EB0-19B6-411F-9120-F7AD6AD690C2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708516F-624C-494E-90E1-85F5D710B80C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5622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2" action="ppaction://hlinksldjump"/>
            <a:extLst>
              <a:ext uri="{FF2B5EF4-FFF2-40B4-BE49-F238E27FC236}">
                <a16:creationId xmlns:a16="http://schemas.microsoft.com/office/drawing/2014/main" id="{5FC2833F-7129-48E7-AE77-AC625F69D885}"/>
              </a:ext>
            </a:extLst>
          </p:cNvPr>
          <p:cNvSpPr/>
          <p:nvPr/>
        </p:nvSpPr>
        <p:spPr>
          <a:xfrm>
            <a:off x="-448129" y="-190500"/>
            <a:ext cx="13164457" cy="7219950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hlinkClick r:id="rId3"/>
            <a:extLst>
              <a:ext uri="{FF2B5EF4-FFF2-40B4-BE49-F238E27FC236}">
                <a16:creationId xmlns:a16="http://schemas.microsoft.com/office/drawing/2014/main" id="{06C63DB7-BCCB-42DB-994B-8E7232B985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863" y="2323436"/>
            <a:ext cx="4712616" cy="326773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5DD18A0-8F93-4B97-9489-A12334A32832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6" name="Arrow: Pentagon 5">
              <a:extLst>
                <a:ext uri="{FF2B5EF4-FFF2-40B4-BE49-F238E27FC236}">
                  <a16:creationId xmlns:a16="http://schemas.microsoft.com/office/drawing/2014/main" id="{A719A247-1E39-4A0F-A12E-6118CB657E28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63952FF-FD1D-47DF-A702-3B5C3A16D27D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1700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B1B6FD0-F750-403E-8988-8E922934F8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127" y="2548070"/>
            <a:ext cx="2530450" cy="38146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1E30148-0041-4AE6-BEAA-05B6EDB5DE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07" y="2823587"/>
            <a:ext cx="1921428" cy="353217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A769EB97-903E-40DE-990C-A97766CBEF6D}"/>
              </a:ext>
            </a:extLst>
          </p:cNvPr>
          <p:cNvGrpSpPr/>
          <p:nvPr/>
        </p:nvGrpSpPr>
        <p:grpSpPr>
          <a:xfrm>
            <a:off x="5269204" y="128233"/>
            <a:ext cx="6692353" cy="2355864"/>
            <a:chOff x="476026" y="270933"/>
            <a:chExt cx="10809836" cy="1274322"/>
          </a:xfrm>
          <a:solidFill>
            <a:schemeClr val="bg1">
              <a:alpha val="36000"/>
            </a:schemeClr>
          </a:solidFill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91C59466-9162-4B4B-8A71-63C019F8460F}"/>
                </a:ext>
              </a:extLst>
            </p:cNvPr>
            <p:cNvSpPr/>
            <p:nvPr/>
          </p:nvSpPr>
          <p:spPr>
            <a:xfrm>
              <a:off x="476028" y="270933"/>
              <a:ext cx="10809834" cy="1274322"/>
            </a:xfrm>
            <a:prstGeom prst="wedgeRoundRectCallout">
              <a:avLst>
                <a:gd name="adj1" fmla="val 18234"/>
                <a:gd name="adj2" fmla="val 96777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C94747E-1A82-4D9E-9F12-B4FEE473B35A}"/>
                </a:ext>
              </a:extLst>
            </p:cNvPr>
            <p:cNvSpPr txBox="1"/>
            <p:nvPr/>
          </p:nvSpPr>
          <p:spPr>
            <a:xfrm>
              <a:off x="476026" y="314541"/>
              <a:ext cx="10809834" cy="11461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This story tells us that even though Jesus hadn’t done anything wrong, He showed others that they needed to be 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baptised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.                       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65ADB17-2AA5-4040-9752-76AEF8D898EB}"/>
              </a:ext>
            </a:extLst>
          </p:cNvPr>
          <p:cNvGrpSpPr/>
          <p:nvPr/>
        </p:nvGrpSpPr>
        <p:grpSpPr>
          <a:xfrm>
            <a:off x="450828" y="86225"/>
            <a:ext cx="4787922" cy="1902374"/>
            <a:chOff x="476026" y="270933"/>
            <a:chExt cx="10809836" cy="627079"/>
          </a:xfrm>
          <a:solidFill>
            <a:schemeClr val="bg1">
              <a:alpha val="36000"/>
            </a:schemeClr>
          </a:solidFill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10E3D033-AC67-4DD3-A168-9F766622AA0E}"/>
                </a:ext>
              </a:extLst>
            </p:cNvPr>
            <p:cNvSpPr/>
            <p:nvPr/>
          </p:nvSpPr>
          <p:spPr>
            <a:xfrm>
              <a:off x="476028" y="270933"/>
              <a:ext cx="10809834" cy="627079"/>
            </a:xfrm>
            <a:prstGeom prst="wedgeRoundRectCallout">
              <a:avLst>
                <a:gd name="adj1" fmla="val -20813"/>
                <a:gd name="adj2" fmla="val 134536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5832A65-5DED-4A55-AB7D-D88251B62407}"/>
                </a:ext>
              </a:extLst>
            </p:cNvPr>
            <p:cNvSpPr txBox="1"/>
            <p:nvPr/>
          </p:nvSpPr>
          <p:spPr>
            <a:xfrm>
              <a:off x="476026" y="325811"/>
              <a:ext cx="10523908" cy="3881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Good morning, Sherlock. What have we discovered today?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D1E1661D-71AD-4C40-8A7F-33D31A7729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1015" y="2547242"/>
            <a:ext cx="2530450" cy="381463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FEBCD05B-01E4-4074-8179-63D0A50CE6D6}"/>
              </a:ext>
            </a:extLst>
          </p:cNvPr>
          <p:cNvGrpSpPr/>
          <p:nvPr/>
        </p:nvGrpSpPr>
        <p:grpSpPr>
          <a:xfrm>
            <a:off x="2638337" y="3157761"/>
            <a:ext cx="5693790" cy="2743882"/>
            <a:chOff x="476028" y="270933"/>
            <a:chExt cx="10809834" cy="1274322"/>
          </a:xfrm>
          <a:solidFill>
            <a:schemeClr val="bg1">
              <a:alpha val="36000"/>
            </a:schemeClr>
          </a:solidFill>
        </p:grpSpPr>
        <p:sp>
          <p:nvSpPr>
            <p:cNvPr id="14" name="Speech Bubble: Rectangle with Corners Rounded 13">
              <a:extLst>
                <a:ext uri="{FF2B5EF4-FFF2-40B4-BE49-F238E27FC236}">
                  <a16:creationId xmlns:a16="http://schemas.microsoft.com/office/drawing/2014/main" id="{AC35302B-1D6C-406C-AC03-A5E6723BB922}"/>
                </a:ext>
              </a:extLst>
            </p:cNvPr>
            <p:cNvSpPr/>
            <p:nvPr/>
          </p:nvSpPr>
          <p:spPr>
            <a:xfrm>
              <a:off x="476028" y="270933"/>
              <a:ext cx="10809834" cy="1274322"/>
            </a:xfrm>
            <a:prstGeom prst="wedgeRoundRectCallout">
              <a:avLst>
                <a:gd name="adj1" fmla="val 76451"/>
                <a:gd name="adj2" fmla="val -34273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4288662-23EA-4310-850F-D907C44DC583}"/>
                </a:ext>
              </a:extLst>
            </p:cNvPr>
            <p:cNvSpPr txBox="1"/>
            <p:nvPr/>
          </p:nvSpPr>
          <p:spPr>
            <a:xfrm>
              <a:off x="476028" y="331003"/>
              <a:ext cx="10678966" cy="7458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It tells us that if we are sorry for the things we have done wrong, 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BD472742-A320-4883-A200-03D91A5AC8EF}"/>
              </a:ext>
            </a:extLst>
          </p:cNvPr>
          <p:cNvSpPr txBox="1"/>
          <p:nvPr/>
        </p:nvSpPr>
        <p:spPr>
          <a:xfrm>
            <a:off x="3151122" y="4763777"/>
            <a:ext cx="485298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then the way we behave should be different.</a:t>
            </a:r>
            <a:endParaRPr lang="en-GB" sz="3200" dirty="0"/>
          </a:p>
        </p:txBody>
      </p:sp>
      <p:sp>
        <p:nvSpPr>
          <p:cNvPr id="16" name="Rectangle 15">
            <a:hlinkClick r:id="rId4" action="ppaction://hlinksldjump"/>
            <a:extLst>
              <a:ext uri="{FF2B5EF4-FFF2-40B4-BE49-F238E27FC236}">
                <a16:creationId xmlns:a16="http://schemas.microsoft.com/office/drawing/2014/main" id="{80C5718D-DED5-4360-99E5-A1A979781755}"/>
              </a:ext>
            </a:extLst>
          </p:cNvPr>
          <p:cNvSpPr/>
          <p:nvPr/>
        </p:nvSpPr>
        <p:spPr>
          <a:xfrm>
            <a:off x="-478171" y="-158262"/>
            <a:ext cx="13164457" cy="7174523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4C974B6-0544-4D0D-B658-EFE5EA707690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8" name="Arrow: Pentagon 17">
              <a:extLst>
                <a:ext uri="{FF2B5EF4-FFF2-40B4-BE49-F238E27FC236}">
                  <a16:creationId xmlns:a16="http://schemas.microsoft.com/office/drawing/2014/main" id="{CCD5603E-BB29-4339-9CB3-AD1147C7C302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BC1E1F3-21B5-4CFA-8A49-65F87E2B20EB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13728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95833E-6 2.96296E-6 L -0.4155 0.00046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81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2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25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75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25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2B3CE70B-A7EE-45E5-9200-293B50D7AF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1238250"/>
            <a:ext cx="23939319" cy="219075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B388A283-9C14-4FAB-A67A-37F01CCBED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389" y="1237219"/>
            <a:ext cx="12562791" cy="218911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13CBE77-CAAD-4CF0-80B0-C869425FA0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6" y="2778113"/>
            <a:ext cx="1921428" cy="3532176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2D5A77FD-9822-4E16-BC76-E70D639478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712" y="2842763"/>
            <a:ext cx="1921428" cy="3532176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E802B3A3-8D8A-4CC7-9AE6-6339D16550CD}"/>
              </a:ext>
            </a:extLst>
          </p:cNvPr>
          <p:cNvGrpSpPr/>
          <p:nvPr/>
        </p:nvGrpSpPr>
        <p:grpSpPr>
          <a:xfrm>
            <a:off x="246743" y="128233"/>
            <a:ext cx="11176916" cy="2153432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42" name="Speech Bubble: Rectangle with Corners Rounded 41">
              <a:extLst>
                <a:ext uri="{FF2B5EF4-FFF2-40B4-BE49-F238E27FC236}">
                  <a16:creationId xmlns:a16="http://schemas.microsoft.com/office/drawing/2014/main" id="{7BC3176A-8850-4A6F-A61A-E0FE7B6C4F5D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15632"/>
                <a:gd name="adj2" fmla="val 113371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569557C-858E-452D-99D2-E7F6767895A5}"/>
                </a:ext>
              </a:extLst>
            </p:cNvPr>
            <p:cNvSpPr txBox="1"/>
            <p:nvPr/>
          </p:nvSpPr>
          <p:spPr>
            <a:xfrm>
              <a:off x="1136172" y="334876"/>
              <a:ext cx="9347199" cy="435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This is the River Jordan in Israel, it is about 250km long. </a:t>
              </a: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7F3358D7-0652-41A4-9C01-D732F7811739}"/>
              </a:ext>
            </a:extLst>
          </p:cNvPr>
          <p:cNvSpPr txBox="1"/>
          <p:nvPr/>
        </p:nvSpPr>
        <p:spPr>
          <a:xfrm>
            <a:off x="1495090" y="687656"/>
            <a:ext cx="878102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It joins the Sea of Galilee to the Dead Sea.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3F8B1F6-97DC-4EB8-B378-0B3DF19D08BC}"/>
              </a:ext>
            </a:extLst>
          </p:cNvPr>
          <p:cNvGrpSpPr/>
          <p:nvPr/>
        </p:nvGrpSpPr>
        <p:grpSpPr>
          <a:xfrm>
            <a:off x="5443131" y="3650895"/>
            <a:ext cx="4832984" cy="1327505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47" name="Speech Bubble: Rectangle with Corners Rounded 46">
              <a:extLst>
                <a:ext uri="{FF2B5EF4-FFF2-40B4-BE49-F238E27FC236}">
                  <a16:creationId xmlns:a16="http://schemas.microsoft.com/office/drawing/2014/main" id="{A743EC02-714B-4308-9190-EA33254CC488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77893"/>
                <a:gd name="adj2" fmla="val -52690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EC1DB2F-EF3F-4ED3-BEBD-A09F1E9CCA20}"/>
                </a:ext>
              </a:extLst>
            </p:cNvPr>
            <p:cNvSpPr txBox="1"/>
            <p:nvPr/>
          </p:nvSpPr>
          <p:spPr>
            <a:xfrm>
              <a:off x="1136172" y="334876"/>
              <a:ext cx="9347199" cy="8198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This is where our story takes place today.</a:t>
              </a: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5DB53CE6-DDC7-4DA4-8066-63ED56FE440E}"/>
              </a:ext>
            </a:extLst>
          </p:cNvPr>
          <p:cNvSpPr txBox="1"/>
          <p:nvPr/>
        </p:nvSpPr>
        <p:spPr>
          <a:xfrm>
            <a:off x="246742" y="1188609"/>
            <a:ext cx="11045372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For most of the year it is about 30m wide, which is about the same as the River Mersey in Warrington.</a:t>
            </a:r>
          </a:p>
        </p:txBody>
      </p:sp>
      <p:sp>
        <p:nvSpPr>
          <p:cNvPr id="17" name="Rectangle 16">
            <a:hlinkClick r:id="rId5" action="ppaction://hlinksldjump"/>
            <a:extLst>
              <a:ext uri="{FF2B5EF4-FFF2-40B4-BE49-F238E27FC236}">
                <a16:creationId xmlns:a16="http://schemas.microsoft.com/office/drawing/2014/main" id="{4AA4039A-632E-4499-9879-BD3E547FD1D1}"/>
              </a:ext>
            </a:extLst>
          </p:cNvPr>
          <p:cNvSpPr/>
          <p:nvPr/>
        </p:nvSpPr>
        <p:spPr>
          <a:xfrm>
            <a:off x="-309223" y="0"/>
            <a:ext cx="13164457" cy="7174523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D271BA5-382B-4A7D-983C-733FF8A52A89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8" name="Arrow: Pentagon 27">
              <a:extLst>
                <a:ext uri="{FF2B5EF4-FFF2-40B4-BE49-F238E27FC236}">
                  <a16:creationId xmlns:a16="http://schemas.microsoft.com/office/drawing/2014/main" id="{169E75CB-5CE8-4724-A5C0-F06F3297F6E6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745BAFD-4648-4EDF-9B0B-B1CA955FCA5C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56127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11022E-16 L 0.26185 0.00949 " pathEditMode="relative" rAng="0" ptsTypes="AA">
                                      <p:cBhvr>
                                        <p:cTn id="6" dur="6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43" y="76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22222E-6 L -1.93333 2.22222E-6 " pathEditMode="relative" rAng="0" ptsTypes="AA">
                                      <p:cBhvr>
                                        <p:cTn id="8" dur="7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6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0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42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8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B1B6FD0-F750-403E-8988-8E922934F8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127" y="2548070"/>
            <a:ext cx="2530450" cy="38146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1E30148-0041-4AE6-BEAA-05B6EDB5DE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07" y="2823587"/>
            <a:ext cx="1921428" cy="353217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A769EB97-903E-40DE-990C-A97766CBEF6D}"/>
              </a:ext>
            </a:extLst>
          </p:cNvPr>
          <p:cNvGrpSpPr/>
          <p:nvPr/>
        </p:nvGrpSpPr>
        <p:grpSpPr>
          <a:xfrm>
            <a:off x="457200" y="128233"/>
            <a:ext cx="11504357" cy="1281971"/>
            <a:chOff x="476028" y="270933"/>
            <a:chExt cx="10809834" cy="1274322"/>
          </a:xfrm>
          <a:solidFill>
            <a:schemeClr val="bg1">
              <a:alpha val="36000"/>
            </a:schemeClr>
          </a:solidFill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91C59466-9162-4B4B-8A71-63C019F8460F}"/>
                </a:ext>
              </a:extLst>
            </p:cNvPr>
            <p:cNvSpPr/>
            <p:nvPr/>
          </p:nvSpPr>
          <p:spPr>
            <a:xfrm>
              <a:off x="476028" y="270933"/>
              <a:ext cx="10809834" cy="1274322"/>
            </a:xfrm>
            <a:prstGeom prst="wedgeRoundRectCallout">
              <a:avLst>
                <a:gd name="adj1" fmla="val 32682"/>
                <a:gd name="adj2" fmla="val 221600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C94747E-1A82-4D9E-9F12-B4FEE473B35A}"/>
                </a:ext>
              </a:extLst>
            </p:cNvPr>
            <p:cNvSpPr txBox="1"/>
            <p:nvPr/>
          </p:nvSpPr>
          <p:spPr>
            <a:xfrm>
              <a:off x="551468" y="314541"/>
              <a:ext cx="10734392" cy="108653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Now we know, that however hard we try to be good, </a:t>
              </a:r>
            </a:p>
            <a:p>
              <a:pPr algn="ctr">
                <a:lnSpc>
                  <a:spcPts val="4000"/>
                </a:lnSpc>
              </a:pPr>
              <a:endPara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EBCD05B-01E4-4074-8179-63D0A50CE6D6}"/>
              </a:ext>
            </a:extLst>
          </p:cNvPr>
          <p:cNvGrpSpPr/>
          <p:nvPr/>
        </p:nvGrpSpPr>
        <p:grpSpPr>
          <a:xfrm>
            <a:off x="2191354" y="1913289"/>
            <a:ext cx="7027217" cy="1718326"/>
            <a:chOff x="476028" y="270933"/>
            <a:chExt cx="10809834" cy="798030"/>
          </a:xfrm>
          <a:solidFill>
            <a:schemeClr val="bg1">
              <a:alpha val="36000"/>
            </a:schemeClr>
          </a:solidFill>
        </p:grpSpPr>
        <p:sp>
          <p:nvSpPr>
            <p:cNvPr id="14" name="Speech Bubble: Rectangle with Corners Rounded 13">
              <a:extLst>
                <a:ext uri="{FF2B5EF4-FFF2-40B4-BE49-F238E27FC236}">
                  <a16:creationId xmlns:a16="http://schemas.microsoft.com/office/drawing/2014/main" id="{AC35302B-1D6C-406C-AC03-A5E6723BB922}"/>
                </a:ext>
              </a:extLst>
            </p:cNvPr>
            <p:cNvSpPr/>
            <p:nvPr/>
          </p:nvSpPr>
          <p:spPr>
            <a:xfrm>
              <a:off x="476028" y="270933"/>
              <a:ext cx="10809834" cy="798030"/>
            </a:xfrm>
            <a:prstGeom prst="wedgeRoundRectCallout">
              <a:avLst>
                <a:gd name="adj1" fmla="val 60302"/>
                <a:gd name="adj2" fmla="val 48060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4288662-23EA-4310-850F-D907C44DC583}"/>
                </a:ext>
              </a:extLst>
            </p:cNvPr>
            <p:cNvSpPr txBox="1"/>
            <p:nvPr/>
          </p:nvSpPr>
          <p:spPr>
            <a:xfrm>
              <a:off x="476028" y="270933"/>
              <a:ext cx="10678966" cy="7458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So we must be 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baptised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 by the Holy Spirit, and have Jesus as our friend and </a:t>
              </a:r>
              <a:r>
                <a:rPr lang="en-US" sz="3200" dirty="0" err="1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saviour</a:t>
              </a: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6968876-F049-45B1-B548-459E6B085EF1}"/>
              </a:ext>
            </a:extLst>
          </p:cNvPr>
          <p:cNvGrpSpPr/>
          <p:nvPr/>
        </p:nvGrpSpPr>
        <p:grpSpPr>
          <a:xfrm>
            <a:off x="2715882" y="4157333"/>
            <a:ext cx="5978159" cy="1036681"/>
            <a:chOff x="476028" y="270933"/>
            <a:chExt cx="10809834" cy="798030"/>
          </a:xfrm>
          <a:solidFill>
            <a:schemeClr val="bg1">
              <a:alpha val="36000"/>
            </a:schemeClr>
          </a:solidFill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C0A82075-CCE9-4BC7-BFB8-C2C89EF1D0FB}"/>
                </a:ext>
              </a:extLst>
            </p:cNvPr>
            <p:cNvSpPr/>
            <p:nvPr/>
          </p:nvSpPr>
          <p:spPr>
            <a:xfrm>
              <a:off x="476028" y="270933"/>
              <a:ext cx="10809834" cy="798030"/>
            </a:xfrm>
            <a:prstGeom prst="wedgeRoundRectCallout">
              <a:avLst>
                <a:gd name="adj1" fmla="val 71050"/>
                <a:gd name="adj2" fmla="val -103299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BC2F437-6954-4A76-9632-E885218C8C9F}"/>
                </a:ext>
              </a:extLst>
            </p:cNvPr>
            <p:cNvSpPr txBox="1"/>
            <p:nvPr/>
          </p:nvSpPr>
          <p:spPr>
            <a:xfrm>
              <a:off x="476028" y="270933"/>
              <a:ext cx="10678966" cy="50764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We do that by asking Jesus to come into our lives.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6F0320DA-D106-4C11-AB86-01FF39096D25}"/>
              </a:ext>
            </a:extLst>
          </p:cNvPr>
          <p:cNvSpPr txBox="1"/>
          <p:nvPr/>
        </p:nvSpPr>
        <p:spPr>
          <a:xfrm>
            <a:off x="1783893" y="706503"/>
            <a:ext cx="8931256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we often seem to mess up and get it wrong.</a:t>
            </a:r>
          </a:p>
        </p:txBody>
      </p:sp>
      <p:sp>
        <p:nvSpPr>
          <p:cNvPr id="16" name="Rectangle 15">
            <a:hlinkClick r:id="rId4" action="ppaction://hlinksldjump"/>
            <a:extLst>
              <a:ext uri="{FF2B5EF4-FFF2-40B4-BE49-F238E27FC236}">
                <a16:creationId xmlns:a16="http://schemas.microsoft.com/office/drawing/2014/main" id="{A9F9C6D1-BEF9-4B8C-A3FA-E7BB1386B1CF}"/>
              </a:ext>
            </a:extLst>
          </p:cNvPr>
          <p:cNvSpPr/>
          <p:nvPr/>
        </p:nvSpPr>
        <p:spPr>
          <a:xfrm>
            <a:off x="-486229" y="-158262"/>
            <a:ext cx="13164457" cy="7174523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A9B9414-9612-4E9C-A8CA-48831BD788E7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2" name="Arrow: Pentagon 21">
              <a:extLst>
                <a:ext uri="{FF2B5EF4-FFF2-40B4-BE49-F238E27FC236}">
                  <a16:creationId xmlns:a16="http://schemas.microsoft.com/office/drawing/2014/main" id="{89A8B06E-3580-440A-92EA-37C92EC63DDA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464E5FE-32C6-4783-9915-54698B48A302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0092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25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D697F70A-4884-422C-97B7-39E41489D9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487814" y="2763923"/>
            <a:ext cx="2021986" cy="3670984"/>
          </a:xfrm>
          <a:prstGeom prst="rect">
            <a:avLst/>
          </a:prstGeom>
        </p:spPr>
      </p:pic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95CB2BFE-BD41-4F06-ADF2-310DACFE1D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0380" y="2823587"/>
            <a:ext cx="1942538" cy="355165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593C34A-A00F-481F-851A-00B12B5E96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138" y="2467603"/>
            <a:ext cx="2530450" cy="38146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01612B-F101-4669-ADD5-7F42AF7B7B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07" y="2823587"/>
            <a:ext cx="1921428" cy="353217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440F9DBC-419C-46B3-B492-D2333FE5930E}"/>
              </a:ext>
            </a:extLst>
          </p:cNvPr>
          <p:cNvGrpSpPr/>
          <p:nvPr/>
        </p:nvGrpSpPr>
        <p:grpSpPr>
          <a:xfrm>
            <a:off x="970606" y="116926"/>
            <a:ext cx="9657713" cy="1902374"/>
            <a:chOff x="476028" y="270933"/>
            <a:chExt cx="10809834" cy="627079"/>
          </a:xfrm>
          <a:solidFill>
            <a:schemeClr val="bg1">
              <a:alpha val="36000"/>
            </a:schemeClr>
          </a:solidFill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604C7F53-4C75-4C2D-A25B-133153DB907A}"/>
                </a:ext>
              </a:extLst>
            </p:cNvPr>
            <p:cNvSpPr/>
            <p:nvPr/>
          </p:nvSpPr>
          <p:spPr>
            <a:xfrm>
              <a:off x="476028" y="270933"/>
              <a:ext cx="10809834" cy="627079"/>
            </a:xfrm>
            <a:prstGeom prst="wedgeRoundRectCallout">
              <a:avLst>
                <a:gd name="adj1" fmla="val -40310"/>
                <a:gd name="adj2" fmla="val 131533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34911C4-8478-4ED3-A436-D6FC977E43B7}"/>
                </a:ext>
              </a:extLst>
            </p:cNvPr>
            <p:cNvSpPr txBox="1"/>
            <p:nvPr/>
          </p:nvSpPr>
          <p:spPr>
            <a:xfrm>
              <a:off x="505450" y="305645"/>
              <a:ext cx="10693243" cy="19013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Dear God, thank you that Jesus came to save us.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DCD8CE9-715B-4D87-9EFD-DEAD284B5DC5}"/>
              </a:ext>
            </a:extLst>
          </p:cNvPr>
          <p:cNvSpPr txBox="1"/>
          <p:nvPr/>
        </p:nvSpPr>
        <p:spPr>
          <a:xfrm>
            <a:off x="1036835" y="787898"/>
            <a:ext cx="9326365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Thank you that you know everything about us and still want to be our friend.</a:t>
            </a: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DCE21D79-9051-4949-A45F-1FD384D30EE3}"/>
              </a:ext>
            </a:extLst>
          </p:cNvPr>
          <p:cNvSpPr/>
          <p:nvPr/>
        </p:nvSpPr>
        <p:spPr>
          <a:xfrm>
            <a:off x="3072079" y="5276433"/>
            <a:ext cx="5776699" cy="875530"/>
          </a:xfrm>
          <a:prstGeom prst="wedgeRoundRectCallout">
            <a:avLst>
              <a:gd name="adj1" fmla="val -70463"/>
              <a:gd name="adj2" fmla="val -240465"/>
              <a:gd name="adj3" fmla="val 16667"/>
            </a:avLst>
          </a:prstGeom>
          <a:solidFill>
            <a:schemeClr val="bg1">
              <a:alpha val="36000"/>
            </a:schemeClr>
          </a:solidFill>
          <a:ln w="31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1" name="Picture 10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E3F499CB-5A86-46E5-A040-FC61A98D55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9594" y="2691715"/>
            <a:ext cx="1995734" cy="3670985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394CDC66-278C-413F-92F9-759B2F66BF40}"/>
              </a:ext>
            </a:extLst>
          </p:cNvPr>
          <p:cNvSpPr/>
          <p:nvPr/>
        </p:nvSpPr>
        <p:spPr>
          <a:xfrm>
            <a:off x="3080468" y="5276433"/>
            <a:ext cx="5776699" cy="875530"/>
          </a:xfrm>
          <a:prstGeom prst="wedgeRoundRectCallout">
            <a:avLst>
              <a:gd name="adj1" fmla="val 77559"/>
              <a:gd name="adj2" fmla="val -239948"/>
              <a:gd name="adj3" fmla="val 16667"/>
            </a:avLst>
          </a:prstGeom>
          <a:solidFill>
            <a:schemeClr val="bg1">
              <a:alpha val="36000"/>
            </a:schemeClr>
          </a:solidFill>
          <a:ln w="31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4345E9-A302-4689-8849-F750C2B2CA32}"/>
              </a:ext>
            </a:extLst>
          </p:cNvPr>
          <p:cNvSpPr txBox="1"/>
          <p:nvPr/>
        </p:nvSpPr>
        <p:spPr>
          <a:xfrm>
            <a:off x="4372061" y="5485612"/>
            <a:ext cx="2972332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latin typeface="Comic Sans MS" panose="030F0702030302020204" pitchFamily="66" charset="0"/>
              </a:rPr>
              <a:t>AMEN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F4B8785-2411-4A05-AFDB-8FCFEE21A505}"/>
              </a:ext>
            </a:extLst>
          </p:cNvPr>
          <p:cNvGrpSpPr/>
          <p:nvPr/>
        </p:nvGrpSpPr>
        <p:grpSpPr>
          <a:xfrm>
            <a:off x="2625501" y="2173541"/>
            <a:ext cx="6137665" cy="2891918"/>
            <a:chOff x="476028" y="270933"/>
            <a:chExt cx="10809834" cy="627079"/>
          </a:xfrm>
          <a:solidFill>
            <a:schemeClr val="bg1">
              <a:alpha val="36000"/>
            </a:schemeClr>
          </a:solidFill>
        </p:grpSpPr>
        <p:sp>
          <p:nvSpPr>
            <p:cNvPr id="15" name="Speech Bubble: Rectangle with Corners Rounded 14">
              <a:extLst>
                <a:ext uri="{FF2B5EF4-FFF2-40B4-BE49-F238E27FC236}">
                  <a16:creationId xmlns:a16="http://schemas.microsoft.com/office/drawing/2014/main" id="{DC620EFC-E183-4FEE-8A3A-8542DC32F20F}"/>
                </a:ext>
              </a:extLst>
            </p:cNvPr>
            <p:cNvSpPr/>
            <p:nvPr/>
          </p:nvSpPr>
          <p:spPr>
            <a:xfrm>
              <a:off x="476028" y="270933"/>
              <a:ext cx="10809834" cy="627079"/>
            </a:xfrm>
            <a:prstGeom prst="wedgeRoundRectCallout">
              <a:avLst>
                <a:gd name="adj1" fmla="val 77763"/>
                <a:gd name="adj2" fmla="val -68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616922D-DF16-466E-AD32-17E0FB7943C8}"/>
                </a:ext>
              </a:extLst>
            </p:cNvPr>
            <p:cNvSpPr txBox="1"/>
            <p:nvPr/>
          </p:nvSpPr>
          <p:spPr>
            <a:xfrm>
              <a:off x="571244" y="301933"/>
              <a:ext cx="10408670" cy="2363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Dear Jesus we are sorry for the things we have done wrong. 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24EF9CCE-50C8-4FE8-B86A-2E2C860EF11B}"/>
              </a:ext>
            </a:extLst>
          </p:cNvPr>
          <p:cNvSpPr txBox="1"/>
          <p:nvPr/>
        </p:nvSpPr>
        <p:spPr>
          <a:xfrm>
            <a:off x="2679563" y="3894136"/>
            <a:ext cx="5963952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Please wash us clean and fill us with the Holy Spirit.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3555E76-E112-42CB-8534-038C2859FC0F}"/>
              </a:ext>
            </a:extLst>
          </p:cNvPr>
          <p:cNvSpPr txBox="1"/>
          <p:nvPr/>
        </p:nvSpPr>
        <p:spPr>
          <a:xfrm>
            <a:off x="2731910" y="3340718"/>
            <a:ext cx="5963952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Please come into our lives now. </a:t>
            </a:r>
          </a:p>
        </p:txBody>
      </p:sp>
      <p:sp>
        <p:nvSpPr>
          <p:cNvPr id="22" name="Rectangle 21">
            <a:hlinkClick r:id="rId7" action="ppaction://hlinksldjump"/>
            <a:extLst>
              <a:ext uri="{FF2B5EF4-FFF2-40B4-BE49-F238E27FC236}">
                <a16:creationId xmlns:a16="http://schemas.microsoft.com/office/drawing/2014/main" id="{FD4A4C3F-1422-45E5-9046-CA0AC8B350C2}"/>
              </a:ext>
            </a:extLst>
          </p:cNvPr>
          <p:cNvSpPr/>
          <p:nvPr/>
        </p:nvSpPr>
        <p:spPr>
          <a:xfrm>
            <a:off x="-171450" y="-158262"/>
            <a:ext cx="13164457" cy="7174523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0E5D132-38B9-4212-922C-E239298343CC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9" name="Arrow: Pentagon 18">
              <a:extLst>
                <a:ext uri="{FF2B5EF4-FFF2-40B4-BE49-F238E27FC236}">
                  <a16:creationId xmlns:a16="http://schemas.microsoft.com/office/drawing/2014/main" id="{12D181E7-0614-49B7-AC4E-30E4D0DE3481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DF27C9A-F803-4914-A174-689E3F2B2C2A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93980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85185E-6 L -0.4082 -0.0419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17" y="-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8.33333E-7 4.81481E-6 L -0.42214 0.01064 " pathEditMode="relative" rAng="0" ptsTypes="AA">
                                      <p:cBhvr>
                                        <p:cTn id="9" dur="3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07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1.85185E-6 L 0.20612 -0.0141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12" y="-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25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375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75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125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15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2" grpId="0" animBg="1"/>
      <p:bldP spid="13" grpId="0"/>
      <p:bldP spid="17" grpId="0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BE9D08CD-11E8-4259-815D-8CDF9E641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96" y="2226853"/>
            <a:ext cx="1967359" cy="3335747"/>
          </a:xfrm>
          <a:prstGeom prst="rect">
            <a:avLst/>
          </a:prstGeom>
        </p:spPr>
      </p:pic>
      <p:pic>
        <p:nvPicPr>
          <p:cNvPr id="7" name="Picture 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F6179295-5B6C-4590-947A-9A26E0A6F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5426" y="2324897"/>
            <a:ext cx="1921429" cy="320723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B80A3FB-36E2-4F8C-88C8-6C2ACD638420}"/>
              </a:ext>
            </a:extLst>
          </p:cNvPr>
          <p:cNvGrpSpPr/>
          <p:nvPr/>
        </p:nvGrpSpPr>
        <p:grpSpPr>
          <a:xfrm>
            <a:off x="2669566" y="521816"/>
            <a:ext cx="7088756" cy="1355878"/>
            <a:chOff x="1012339" y="270933"/>
            <a:chExt cx="9471032" cy="1274322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33F7708-E527-4272-B33A-C0FFB8844F78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42162"/>
                <a:gd name="adj2" fmla="val 134477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458861A-C92D-4C89-A22B-033CDD1B228A}"/>
                </a:ext>
              </a:extLst>
            </p:cNvPr>
            <p:cNvSpPr txBox="1"/>
            <p:nvPr/>
          </p:nvSpPr>
          <p:spPr>
            <a:xfrm>
              <a:off x="1012339" y="374853"/>
              <a:ext cx="9347200" cy="549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I hope you are ready to sing again.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5EDEA37-1FE5-40DD-9F83-A5A115F31AC8}"/>
              </a:ext>
            </a:extLst>
          </p:cNvPr>
          <p:cNvSpPr txBox="1"/>
          <p:nvPr/>
        </p:nvSpPr>
        <p:spPr>
          <a:xfrm>
            <a:off x="2998138" y="1175111"/>
            <a:ext cx="66399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This is a new song I hope you like.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783DACD-BD69-4C67-9DA5-28B1B23A5095}"/>
              </a:ext>
            </a:extLst>
          </p:cNvPr>
          <p:cNvGrpSpPr/>
          <p:nvPr/>
        </p:nvGrpSpPr>
        <p:grpSpPr>
          <a:xfrm>
            <a:off x="1103086" y="2498895"/>
            <a:ext cx="6015844" cy="1355878"/>
            <a:chOff x="1136171" y="270933"/>
            <a:chExt cx="9347200" cy="1274322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B5EF09D7-28D3-4243-AAFB-B765840828A7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84581"/>
                <a:gd name="adj2" fmla="val -12178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2455764-B037-44E5-BEF7-27CDB3D7F53D}"/>
                </a:ext>
              </a:extLst>
            </p:cNvPr>
            <p:cNvSpPr txBox="1"/>
            <p:nvPr/>
          </p:nvSpPr>
          <p:spPr>
            <a:xfrm>
              <a:off x="1610718" y="318098"/>
              <a:ext cx="7803178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533B820-0FED-42E3-B6CF-F743AD559241}"/>
              </a:ext>
            </a:extLst>
          </p:cNvPr>
          <p:cNvSpPr txBox="1"/>
          <p:nvPr/>
        </p:nvSpPr>
        <p:spPr>
          <a:xfrm>
            <a:off x="2077216" y="3179701"/>
            <a:ext cx="4464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 17">
            <a:hlinkClick r:id="rId4" action="ppaction://hlinksldjump"/>
            <a:extLst>
              <a:ext uri="{FF2B5EF4-FFF2-40B4-BE49-F238E27FC236}">
                <a16:creationId xmlns:a16="http://schemas.microsoft.com/office/drawing/2014/main" id="{FBCBF38C-3B26-4F44-8215-C8B3B798B877}"/>
              </a:ext>
            </a:extLst>
          </p:cNvPr>
          <p:cNvSpPr/>
          <p:nvPr/>
        </p:nvSpPr>
        <p:spPr>
          <a:xfrm>
            <a:off x="-486229" y="-187942"/>
            <a:ext cx="13164457" cy="7233883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hlinkClick r:id="rId5"/>
            <a:extLst>
              <a:ext uri="{FF2B5EF4-FFF2-40B4-BE49-F238E27FC236}">
                <a16:creationId xmlns:a16="http://schemas.microsoft.com/office/drawing/2014/main" id="{15F94F4D-FC54-4535-85A4-D1737729CEEF}"/>
              </a:ext>
            </a:extLst>
          </p:cNvPr>
          <p:cNvSpPr txBox="1"/>
          <p:nvPr/>
        </p:nvSpPr>
        <p:spPr>
          <a:xfrm>
            <a:off x="2077216" y="4589515"/>
            <a:ext cx="34447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CC"/>
                </a:solidFill>
              </a:rPr>
              <a:t>Thankful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5EE15D3-D44E-46B3-9DB7-722E667D7D54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0" name="Arrow: Pentagon 19">
              <a:extLst>
                <a:ext uri="{FF2B5EF4-FFF2-40B4-BE49-F238E27FC236}">
                  <a16:creationId xmlns:a16="http://schemas.microsoft.com/office/drawing/2014/main" id="{9B45D980-6E62-4CAA-8669-2FA47E1FA03B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DD8ED5C-76EF-476D-B7A6-A21487EF4F78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3805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5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250"/>
                            </p:stCondLst>
                            <p:childTnLst>
                              <p:par>
                                <p:cTn id="2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9250"/>
                            </p:stCondLst>
                            <p:childTnLst>
                              <p:par>
                                <p:cTn id="40" presetID="14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125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C704699F-EFCD-42AC-BDD9-E643ECB0D2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54" y="2805706"/>
            <a:ext cx="1926423" cy="3236211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371B09B-3C1C-48EF-A5A6-4D8F56552E84}"/>
              </a:ext>
            </a:extLst>
          </p:cNvPr>
          <p:cNvGrpSpPr/>
          <p:nvPr/>
        </p:nvGrpSpPr>
        <p:grpSpPr>
          <a:xfrm>
            <a:off x="760164" y="126770"/>
            <a:ext cx="4401848" cy="2202501"/>
            <a:chOff x="760164" y="126770"/>
            <a:chExt cx="4401848" cy="2202501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A5A4FBFB-53C9-4B3C-9AD7-7FF6909E53F3}"/>
                </a:ext>
              </a:extLst>
            </p:cNvPr>
            <p:cNvSpPr/>
            <p:nvPr/>
          </p:nvSpPr>
          <p:spPr>
            <a:xfrm>
              <a:off x="911642" y="126770"/>
              <a:ext cx="4098892" cy="2202501"/>
            </a:xfrm>
            <a:prstGeom prst="wedgeRoundRectCallout">
              <a:avLst>
                <a:gd name="adj1" fmla="val -15721"/>
                <a:gd name="adj2" fmla="val 103152"/>
                <a:gd name="adj3" fmla="val 16667"/>
              </a:avLst>
            </a:prstGeom>
            <a:solidFill>
              <a:schemeClr val="bg1">
                <a:alpha val="30000"/>
              </a:schemeClr>
            </a:solidFill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53CD99D9-ACB8-4B41-8E88-7371C9D2DBAA}"/>
                </a:ext>
              </a:extLst>
            </p:cNvPr>
            <p:cNvSpPr txBox="1"/>
            <p:nvPr/>
          </p:nvSpPr>
          <p:spPr>
            <a:xfrm>
              <a:off x="760164" y="140464"/>
              <a:ext cx="4401848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Can you learn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memory verse.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4A13954-564F-488C-A30A-BB20077F002F}"/>
              </a:ext>
            </a:extLst>
          </p:cNvPr>
          <p:cNvGrpSpPr/>
          <p:nvPr/>
        </p:nvGrpSpPr>
        <p:grpSpPr>
          <a:xfrm>
            <a:off x="4098970" y="679073"/>
            <a:ext cx="7332866" cy="5156423"/>
            <a:chOff x="4098970" y="679073"/>
            <a:chExt cx="7332866" cy="515642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8F5096A-5B14-4276-9A12-A49A28BCE7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98970" y="679073"/>
              <a:ext cx="7332866" cy="5156423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F55D92C-A499-41E8-BCFF-759BEFDDCE54}"/>
                </a:ext>
              </a:extLst>
            </p:cNvPr>
            <p:cNvSpPr/>
            <p:nvPr/>
          </p:nvSpPr>
          <p:spPr>
            <a:xfrm rot="359911">
              <a:off x="5349367" y="1088581"/>
              <a:ext cx="5008040" cy="43374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4800"/>
                </a:lnSpc>
              </a:pPr>
              <a:r>
                <a:rPr lang="en-US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</a:t>
              </a: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A voice from </a:t>
              </a:r>
            </a:p>
            <a:p>
              <a:pPr>
                <a:lnSpc>
                  <a:spcPts val="48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 heaven said,</a:t>
              </a:r>
            </a:p>
            <a:p>
              <a:pPr>
                <a:lnSpc>
                  <a:spcPts val="48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“You are my Son, </a:t>
              </a:r>
            </a:p>
            <a:p>
              <a:pPr>
                <a:lnSpc>
                  <a:spcPts val="48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   whom I love; </a:t>
              </a:r>
            </a:p>
            <a:p>
              <a:pPr>
                <a:lnSpc>
                  <a:spcPts val="48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with you I am well </a:t>
              </a:r>
            </a:p>
            <a:p>
              <a:pPr>
                <a:lnSpc>
                  <a:spcPts val="48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    pleased.”</a:t>
              </a:r>
            </a:p>
            <a:p>
              <a:pPr>
                <a:lnSpc>
                  <a:spcPts val="4800"/>
                </a:lnSpc>
              </a:pPr>
              <a:r>
                <a:rPr lang="en-US" sz="28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  </a:t>
              </a:r>
              <a:r>
                <a:rPr lang="en-US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Luke 3 </a:t>
              </a:r>
              <a:r>
                <a:rPr lang="en-US" sz="27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v22</a:t>
              </a:r>
              <a:endParaRPr lang="en-GB" sz="27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AE11C062-1B17-4446-A9E1-864D275EF45F}"/>
              </a:ext>
            </a:extLst>
          </p:cNvPr>
          <p:cNvSpPr txBox="1"/>
          <p:nvPr/>
        </p:nvSpPr>
        <p:spPr>
          <a:xfrm>
            <a:off x="1256116" y="1217682"/>
            <a:ext cx="34099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Tell your mum or dad if you can.</a:t>
            </a:r>
          </a:p>
        </p:txBody>
      </p:sp>
      <p:sp>
        <p:nvSpPr>
          <p:cNvPr id="9" name="Rectangle 8">
            <a:hlinkClick r:id="rId4" action="ppaction://hlinksldjump"/>
            <a:extLst>
              <a:ext uri="{FF2B5EF4-FFF2-40B4-BE49-F238E27FC236}">
                <a16:creationId xmlns:a16="http://schemas.microsoft.com/office/drawing/2014/main" id="{4DD714C7-6D58-4230-8110-1CFA5AF82442}"/>
              </a:ext>
            </a:extLst>
          </p:cNvPr>
          <p:cNvSpPr/>
          <p:nvPr/>
        </p:nvSpPr>
        <p:spPr>
          <a:xfrm>
            <a:off x="-262835" y="-339117"/>
            <a:ext cx="13164457" cy="7536233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6D2E24A-7DB5-4201-A0B3-DE591C2AFFFD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2" name="Arrow: Pentagon 11">
              <a:extLst>
                <a:ext uri="{FF2B5EF4-FFF2-40B4-BE49-F238E27FC236}">
                  <a16:creationId xmlns:a16="http://schemas.microsoft.com/office/drawing/2014/main" id="{DDCAF2DB-46A1-42FE-8FB2-477637087713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A7960FD-1CC6-4BBE-9387-7D25D8702AB7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8264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9341121-B785-4624-A93D-B78821C3E1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5604" y="504057"/>
            <a:ext cx="2778326" cy="3264533"/>
          </a:xfrm>
          <a:prstGeom prst="rect">
            <a:avLst/>
          </a:prstGeom>
        </p:spPr>
      </p:pic>
      <p:pic>
        <p:nvPicPr>
          <p:cNvPr id="2" name="Picture 1" descr="A picture containing toy&#10;&#10;Description automatically generated">
            <a:extLst>
              <a:ext uri="{FF2B5EF4-FFF2-40B4-BE49-F238E27FC236}">
                <a16:creationId xmlns:a16="http://schemas.microsoft.com/office/drawing/2014/main" id="{C7D9A768-3EBA-4A45-BBB7-C8A8B78D16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5" y="2788707"/>
            <a:ext cx="1909519" cy="323332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52A3EB6-128B-48AB-ABBA-7013C4035093}"/>
              </a:ext>
            </a:extLst>
          </p:cNvPr>
          <p:cNvGrpSpPr/>
          <p:nvPr/>
        </p:nvGrpSpPr>
        <p:grpSpPr>
          <a:xfrm>
            <a:off x="493357" y="351736"/>
            <a:ext cx="3268208" cy="968463"/>
            <a:chOff x="7548076" y="4811713"/>
            <a:chExt cx="3162354" cy="1069667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AFB937D0-9284-486C-96C2-9ED1D8A852B9}"/>
                </a:ext>
              </a:extLst>
            </p:cNvPr>
            <p:cNvSpPr/>
            <p:nvPr/>
          </p:nvSpPr>
          <p:spPr>
            <a:xfrm>
              <a:off x="7548076" y="4811713"/>
              <a:ext cx="3162354" cy="1069667"/>
            </a:xfrm>
            <a:prstGeom prst="wedgeRoundRectCallout">
              <a:avLst>
                <a:gd name="adj1" fmla="val -17527"/>
                <a:gd name="adj2" fmla="val 276089"/>
                <a:gd name="adj3" fmla="val 16667"/>
              </a:avLst>
            </a:prstGeom>
            <a:solidFill>
              <a:schemeClr val="bg1">
                <a:alpha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D910B92-E0C9-43B2-A893-5664995DCE15}"/>
                </a:ext>
              </a:extLst>
            </p:cNvPr>
            <p:cNvSpPr txBox="1"/>
            <p:nvPr/>
          </p:nvSpPr>
          <p:spPr>
            <a:xfrm>
              <a:off x="7574257" y="4865042"/>
              <a:ext cx="3012600" cy="7498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Here are the activities we have this week.</a:t>
              </a:r>
              <a:endParaRPr lang="en-GB" sz="20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82F0E5C-5544-4EE7-9B6E-80608741AE87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600CCA1-3138-4EE6-A405-03CC9536EB98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18A45E-C1C4-45FE-AFA6-0BBDC21B1B77}"/>
              </a:ext>
            </a:extLst>
          </p:cNvPr>
          <p:cNvSpPr txBox="1"/>
          <p:nvPr/>
        </p:nvSpPr>
        <p:spPr>
          <a:xfrm>
            <a:off x="8643898" y="5279105"/>
            <a:ext cx="27783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Jigsaw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B220D9-8077-4005-9BFA-81C1685AF883}"/>
              </a:ext>
            </a:extLst>
          </p:cNvPr>
          <p:cNvSpPr txBox="1"/>
          <p:nvPr/>
        </p:nvSpPr>
        <p:spPr>
          <a:xfrm>
            <a:off x="4247207" y="5324244"/>
            <a:ext cx="377379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Matching Pairs Game 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6FF1D67-7A2F-4CF7-989B-49F20F7C2A1C}"/>
              </a:ext>
            </a:extLst>
          </p:cNvPr>
          <p:cNvSpPr txBox="1"/>
          <p:nvPr/>
        </p:nvSpPr>
        <p:spPr>
          <a:xfrm>
            <a:off x="8992929" y="3848760"/>
            <a:ext cx="19495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Large piece puzzle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AA4E450-269E-4452-9E47-D8628EA42758}"/>
              </a:ext>
            </a:extLst>
          </p:cNvPr>
          <p:cNvSpPr txBox="1"/>
          <p:nvPr/>
        </p:nvSpPr>
        <p:spPr>
          <a:xfrm>
            <a:off x="8976885" y="4527303"/>
            <a:ext cx="1989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Small piece puzzle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14" name="Rectangle 13">
            <a:hlinkClick r:id="rId4" action="ppaction://hlinksldjump"/>
            <a:extLst>
              <a:ext uri="{FF2B5EF4-FFF2-40B4-BE49-F238E27FC236}">
                <a16:creationId xmlns:a16="http://schemas.microsoft.com/office/drawing/2014/main" id="{F7A648DD-8EC1-49CB-9A17-36A9B7EC50EE}"/>
              </a:ext>
            </a:extLst>
          </p:cNvPr>
          <p:cNvSpPr/>
          <p:nvPr/>
        </p:nvSpPr>
        <p:spPr>
          <a:xfrm>
            <a:off x="-132638" y="-371614"/>
            <a:ext cx="13164457" cy="7321006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207F912-82DE-4A22-9F65-504829F00874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6" name="Arrow: Pentagon 15">
              <a:extLst>
                <a:ext uri="{FF2B5EF4-FFF2-40B4-BE49-F238E27FC236}">
                  <a16:creationId xmlns:a16="http://schemas.microsoft.com/office/drawing/2014/main" id="{E6E1355A-FD50-4E9B-9B98-2949202025AB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4FF02BB-9BDD-496C-A669-42F09B856F80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5A9F7DA6-091C-449E-900E-1C3EF44C5C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116" y="1296090"/>
            <a:ext cx="3477767" cy="267004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31D844A-E07A-4F01-98E7-4777B3F29FB1}"/>
              </a:ext>
            </a:extLst>
          </p:cNvPr>
          <p:cNvSpPr txBox="1"/>
          <p:nvPr/>
        </p:nvSpPr>
        <p:spPr>
          <a:xfrm>
            <a:off x="8815464" y="4122480"/>
            <a:ext cx="25232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6"/>
              </a:rPr>
              <a:t>https://jigex.com/rd4A</a:t>
            </a:r>
            <a:endParaRPr lang="en-GB" dirty="0"/>
          </a:p>
          <a:p>
            <a:endParaRPr lang="en-GB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5F934F1-5DDD-4738-8A04-8DA2E83EFF6A}"/>
              </a:ext>
            </a:extLst>
          </p:cNvPr>
          <p:cNvSpPr txBox="1"/>
          <p:nvPr/>
        </p:nvSpPr>
        <p:spPr>
          <a:xfrm>
            <a:off x="8815464" y="4848218"/>
            <a:ext cx="22564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7"/>
              </a:rPr>
              <a:t>https://jigex.com/sfF3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199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43BDAF93-9DB3-427C-8B80-6A7E964CAA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746" y="405799"/>
            <a:ext cx="3376040" cy="440824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2E0FB9-506C-4993-BEBE-8AC2FEF9D17B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6F2F2E3-0FDD-4B35-B7FA-0FA32FF5305D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18DCF1F-18F0-4334-AB05-41A5C29BCC50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D01849-8865-405F-973A-FD49E04A1E2B}"/>
              </a:ext>
            </a:extLst>
          </p:cNvPr>
          <p:cNvSpPr txBox="1"/>
          <p:nvPr/>
        </p:nvSpPr>
        <p:spPr>
          <a:xfrm>
            <a:off x="4427398" y="5336197"/>
            <a:ext cx="358784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Spot the difference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6321D3-B75B-419B-BE24-AA6A711E209E}"/>
              </a:ext>
            </a:extLst>
          </p:cNvPr>
          <p:cNvSpPr txBox="1"/>
          <p:nvPr/>
        </p:nvSpPr>
        <p:spPr>
          <a:xfrm>
            <a:off x="425994" y="5347083"/>
            <a:ext cx="3818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Word search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883B3E-38FD-4CFB-B550-E09B54318A42}"/>
              </a:ext>
            </a:extLst>
          </p:cNvPr>
          <p:cNvSpPr txBox="1"/>
          <p:nvPr/>
        </p:nvSpPr>
        <p:spPr>
          <a:xfrm>
            <a:off x="8307633" y="5336197"/>
            <a:ext cx="3174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Colouring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hlinkClick r:id="rId3"/>
            <a:extLst>
              <a:ext uri="{FF2B5EF4-FFF2-40B4-BE49-F238E27FC236}">
                <a16:creationId xmlns:a16="http://schemas.microsoft.com/office/drawing/2014/main" id="{E3443345-13C7-4B65-8EAF-876E1ABA6BAA}"/>
              </a:ext>
            </a:extLst>
          </p:cNvPr>
          <p:cNvSpPr txBox="1"/>
          <p:nvPr/>
        </p:nvSpPr>
        <p:spPr>
          <a:xfrm>
            <a:off x="964328" y="5828639"/>
            <a:ext cx="2933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latin typeface="Comic Sans MS" panose="030F0702030302020204" pitchFamily="66" charset="0"/>
              </a:rPr>
              <a:t>Click to play online</a:t>
            </a:r>
          </a:p>
        </p:txBody>
      </p:sp>
      <p:sp>
        <p:nvSpPr>
          <p:cNvPr id="15" name="Rectangle 14">
            <a:hlinkClick r:id="rId4" action="ppaction://hlinksldjump"/>
            <a:extLst>
              <a:ext uri="{FF2B5EF4-FFF2-40B4-BE49-F238E27FC236}">
                <a16:creationId xmlns:a16="http://schemas.microsoft.com/office/drawing/2014/main" id="{7E617C31-4795-43E9-9B4C-1E0445EE3DE6}"/>
              </a:ext>
            </a:extLst>
          </p:cNvPr>
          <p:cNvSpPr/>
          <p:nvPr/>
        </p:nvSpPr>
        <p:spPr>
          <a:xfrm>
            <a:off x="-360910" y="-102913"/>
            <a:ext cx="13164457" cy="7063825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161F792-DD56-48C5-98BC-7743EBE3B288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7" name="Arrow: Pentagon 16">
              <a:extLst>
                <a:ext uri="{FF2B5EF4-FFF2-40B4-BE49-F238E27FC236}">
                  <a16:creationId xmlns:a16="http://schemas.microsoft.com/office/drawing/2014/main" id="{015FCB36-B602-4F38-936E-EB1B4846396A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D95251E-A932-4205-BE85-05D7678109D1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FBA5B72-3A72-4762-AB33-6082A2502BD2}"/>
              </a:ext>
            </a:extLst>
          </p:cNvPr>
          <p:cNvSpPr txBox="1"/>
          <p:nvPr/>
        </p:nvSpPr>
        <p:spPr>
          <a:xfrm>
            <a:off x="831721" y="6096421"/>
            <a:ext cx="31989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u="sng" dirty="0">
                <a:solidFill>
                  <a:srgbClr val="0000CC"/>
                </a:solidFill>
                <a:latin typeface="Comic Sans MS" panose="030F0702030302020204" pitchFamily="66" charset="0"/>
                <a:hlinkClick r:id="rId5"/>
              </a:rPr>
              <a:t>https://thewordsearch.com/puzzle/1829644/</a:t>
            </a:r>
            <a:endParaRPr lang="en-US" sz="18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pPr algn="ctr"/>
            <a:endParaRPr lang="en-US" sz="18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A377DB92-3BD1-4524-BFA5-173CF267C6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12" y="403834"/>
            <a:ext cx="3370222" cy="4620575"/>
          </a:xfrm>
          <a:prstGeom prst="rect">
            <a:avLst/>
          </a:prstGeom>
        </p:spPr>
      </p:pic>
      <p:pic>
        <p:nvPicPr>
          <p:cNvPr id="3" name="Picture 2" descr="A picture containing text, picture frame, screenshot&#10;&#10;Description automatically generated">
            <a:extLst>
              <a:ext uri="{FF2B5EF4-FFF2-40B4-BE49-F238E27FC236}">
                <a16:creationId xmlns:a16="http://schemas.microsoft.com/office/drawing/2014/main" id="{4FB9D7B7-E4B4-47A0-B53A-721749349D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025" y="514779"/>
            <a:ext cx="3312104" cy="429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388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iagram&#10;&#10;Description automatically generated">
            <a:extLst>
              <a:ext uri="{FF2B5EF4-FFF2-40B4-BE49-F238E27FC236}">
                <a16:creationId xmlns:a16="http://schemas.microsoft.com/office/drawing/2014/main" id="{E29C204B-7E5B-4C3F-B2D3-9ABCB4603F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96" y="454314"/>
            <a:ext cx="3255971" cy="457843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72946C7-CEA4-4EF1-B014-F253F339BA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810" y="366055"/>
            <a:ext cx="3129914" cy="4693024"/>
          </a:xfrm>
          <a:prstGeom prst="rect">
            <a:avLst/>
          </a:prstGeom>
        </p:spPr>
      </p:pic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B3C58617-89C9-49CE-A283-B4085A655D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011" y="454314"/>
            <a:ext cx="3343497" cy="4494204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6F2F2E3-0FDD-4B35-B7FA-0FA32FF5305D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18DCF1F-18F0-4334-AB05-41A5C29BCC50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2E0FB9-506C-4993-BEBE-8AC2FEF9D17B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5620EF-8CCA-4039-99C3-FFF6F1D9AF34}"/>
              </a:ext>
            </a:extLst>
          </p:cNvPr>
          <p:cNvSpPr txBox="1"/>
          <p:nvPr/>
        </p:nvSpPr>
        <p:spPr>
          <a:xfrm>
            <a:off x="8702103" y="5274966"/>
            <a:ext cx="2536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Maze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031C3A-296E-44A7-9CE4-54E8E1FB6E1A}"/>
              </a:ext>
            </a:extLst>
          </p:cNvPr>
          <p:cNvSpPr txBox="1"/>
          <p:nvPr/>
        </p:nvSpPr>
        <p:spPr>
          <a:xfrm>
            <a:off x="677396" y="5369408"/>
            <a:ext cx="31591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Code breaker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403C48-E0C3-40D5-9327-75802559A9BB}"/>
              </a:ext>
            </a:extLst>
          </p:cNvPr>
          <p:cNvSpPr txBox="1"/>
          <p:nvPr/>
        </p:nvSpPr>
        <p:spPr>
          <a:xfrm>
            <a:off x="4794936" y="5321132"/>
            <a:ext cx="274947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Hidden objects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5" action="ppaction://hlinksldjump"/>
            <a:extLst>
              <a:ext uri="{FF2B5EF4-FFF2-40B4-BE49-F238E27FC236}">
                <a16:creationId xmlns:a16="http://schemas.microsoft.com/office/drawing/2014/main" id="{2DE4E9C9-3ADC-476F-BC8B-E616BF953639}"/>
              </a:ext>
            </a:extLst>
          </p:cNvPr>
          <p:cNvSpPr/>
          <p:nvPr/>
        </p:nvSpPr>
        <p:spPr>
          <a:xfrm>
            <a:off x="-173383" y="-583736"/>
            <a:ext cx="13664723" cy="7673136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4B47391-622B-4DE0-8064-EFFA55249672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6" name="Arrow: Pentagon 15">
              <a:extLst>
                <a:ext uri="{FF2B5EF4-FFF2-40B4-BE49-F238E27FC236}">
                  <a16:creationId xmlns:a16="http://schemas.microsoft.com/office/drawing/2014/main" id="{30514116-CAAE-4EED-BB66-CE1ABB946120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D449B5C-7F96-489D-B2BE-5C1FE48EEA89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40314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01165E2-9867-4F41-A573-B196345E9D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322" y="394941"/>
            <a:ext cx="3195356" cy="45509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2672F2E-1D8A-4874-8BC8-13E5C0E138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08" y="394941"/>
            <a:ext cx="3231645" cy="4638360"/>
          </a:xfrm>
          <a:prstGeom prst="rect">
            <a:avLst/>
          </a:prstGeom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10EE8455-E8B3-4282-8BA9-BA0164038F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222" y="560250"/>
            <a:ext cx="3281089" cy="4307743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2E0FB9-506C-4993-BEBE-8AC2FEF9D17B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6F2F2E3-0FDD-4B35-B7FA-0FA32FF5305D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18DCF1F-18F0-4334-AB05-41A5C29BCC50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5620EF-8CCA-4039-99C3-FFF6F1D9AF34}"/>
              </a:ext>
            </a:extLst>
          </p:cNvPr>
          <p:cNvSpPr txBox="1"/>
          <p:nvPr/>
        </p:nvSpPr>
        <p:spPr>
          <a:xfrm>
            <a:off x="4793070" y="5437296"/>
            <a:ext cx="25699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Craft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403C48-E0C3-40D5-9327-75802559A9BB}"/>
              </a:ext>
            </a:extLst>
          </p:cNvPr>
          <p:cNvSpPr txBox="1"/>
          <p:nvPr/>
        </p:nvSpPr>
        <p:spPr>
          <a:xfrm>
            <a:off x="8199431" y="5412365"/>
            <a:ext cx="3376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Reflection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5" name="Rectangle 14">
            <a:hlinkClick r:id="rId5" action="ppaction://hlinksldjump"/>
            <a:extLst>
              <a:ext uri="{FF2B5EF4-FFF2-40B4-BE49-F238E27FC236}">
                <a16:creationId xmlns:a16="http://schemas.microsoft.com/office/drawing/2014/main" id="{01E3FAE7-F11A-4973-92A3-956CCF8DD474}"/>
              </a:ext>
            </a:extLst>
          </p:cNvPr>
          <p:cNvSpPr/>
          <p:nvPr/>
        </p:nvSpPr>
        <p:spPr>
          <a:xfrm>
            <a:off x="-229470" y="-211668"/>
            <a:ext cx="13164457" cy="7281335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2F9A150-1A1F-47C0-9FE3-29478C327E71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1" name="Arrow: Pentagon 20">
              <a:extLst>
                <a:ext uri="{FF2B5EF4-FFF2-40B4-BE49-F238E27FC236}">
                  <a16:creationId xmlns:a16="http://schemas.microsoft.com/office/drawing/2014/main" id="{3DA2DCC6-3E46-4436-97C3-A018454846CC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23DEDBD-1539-4196-A999-F7FF856D8F39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9BF5407-B4FD-4DFB-AE1A-B3B097DC00D6}"/>
              </a:ext>
            </a:extLst>
          </p:cNvPr>
          <p:cNvSpPr txBox="1"/>
          <p:nvPr/>
        </p:nvSpPr>
        <p:spPr>
          <a:xfrm>
            <a:off x="478055" y="5323128"/>
            <a:ext cx="37769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Circle Puzzle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737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30B62044-EB8C-45D2-8D06-2AB8752E62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12" y="2345352"/>
            <a:ext cx="1921429" cy="3207234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75F66BBE-A951-4EC1-A60B-EE9FB1F817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28" y="2239980"/>
            <a:ext cx="1921429" cy="328084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68CB0D4C-A4DF-4B62-A07B-B4EA8D9CA7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96" y="2308549"/>
            <a:ext cx="1883539" cy="3207234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55DB3B7E-6066-42F3-A129-7F318C3674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48" y="2239980"/>
            <a:ext cx="1934730" cy="3303552"/>
          </a:xfrm>
          <a:prstGeom prst="rect">
            <a:avLst/>
          </a:prstGeom>
        </p:spPr>
      </p:pic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F16901ED-DEF7-45EA-8558-0B7DABA5AB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426" y="2277925"/>
            <a:ext cx="1926423" cy="3236211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2D830184-7F1F-4DA7-B734-5D74412309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32" y="2195000"/>
            <a:ext cx="1921429" cy="3344374"/>
          </a:xfrm>
          <a:prstGeom prst="rect">
            <a:avLst/>
          </a:prstGeom>
        </p:spPr>
      </p:pic>
      <p:pic>
        <p:nvPicPr>
          <p:cNvPr id="8" name="Picture 7" descr="A picture containing toy&#10;&#10;Description automatically generated">
            <a:extLst>
              <a:ext uri="{FF2B5EF4-FFF2-40B4-BE49-F238E27FC236}">
                <a16:creationId xmlns:a16="http://schemas.microsoft.com/office/drawing/2014/main" id="{4DCEAD89-A5D9-423E-8779-650AC7F632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64" y="2038558"/>
            <a:ext cx="1918601" cy="34687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2514D8-0AE1-4AF8-A7E9-5627A44AF78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359986"/>
            <a:ext cx="1942401" cy="3184919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4D10209D-AD82-4D9D-97C5-699F1E0E834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214" y="2332140"/>
            <a:ext cx="1909872" cy="32072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3CFF22-3F45-4172-B368-998B9E92BE1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078" y="2277303"/>
            <a:ext cx="1921428" cy="3262071"/>
          </a:xfrm>
          <a:prstGeom prst="rect">
            <a:avLst/>
          </a:prstGeom>
        </p:spPr>
      </p:pic>
      <p:pic>
        <p:nvPicPr>
          <p:cNvPr id="12" name="Picture 11" descr="A picture containing toy&#10;&#10;Description automatically generated">
            <a:extLst>
              <a:ext uri="{FF2B5EF4-FFF2-40B4-BE49-F238E27FC236}">
                <a16:creationId xmlns:a16="http://schemas.microsoft.com/office/drawing/2014/main" id="{9613E534-65D7-4FE3-B374-3E974D7F820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152" y="2258535"/>
            <a:ext cx="1934730" cy="3280839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462CAE14-82A3-4FD9-875B-D80E93CB878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208213"/>
            <a:ext cx="1962265" cy="3322638"/>
          </a:xfrm>
          <a:prstGeom prst="rect">
            <a:avLst/>
          </a:prstGeom>
        </p:spPr>
      </p:pic>
      <p:pic>
        <p:nvPicPr>
          <p:cNvPr id="14" name="Picture 13" descr="A picture containing toy, lamp, phone, table&#10;&#10;Description automatically generated">
            <a:extLst>
              <a:ext uri="{FF2B5EF4-FFF2-40B4-BE49-F238E27FC236}">
                <a16:creationId xmlns:a16="http://schemas.microsoft.com/office/drawing/2014/main" id="{3E3C599C-AAD8-4FA1-9E99-7F8EF9F46F6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564" y="2053478"/>
            <a:ext cx="1921429" cy="3473871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7E355293-CE0F-4A20-90BD-D8E23710E41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494" y="2239980"/>
            <a:ext cx="1921428" cy="328083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B6DF2CB-6547-4876-BA53-EB56FB3E463A}"/>
              </a:ext>
            </a:extLst>
          </p:cNvPr>
          <p:cNvSpPr txBox="1"/>
          <p:nvPr/>
        </p:nvSpPr>
        <p:spPr>
          <a:xfrm>
            <a:off x="3531363" y="1007793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week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" action="ppaction://hlinkshowjump?jump=endshow"/>
            <a:extLst>
              <a:ext uri="{FF2B5EF4-FFF2-40B4-BE49-F238E27FC236}">
                <a16:creationId xmlns:a16="http://schemas.microsoft.com/office/drawing/2014/main" id="{8301AC02-DFCC-47EB-B681-4E68BC002003}"/>
              </a:ext>
            </a:extLst>
          </p:cNvPr>
          <p:cNvSpPr/>
          <p:nvPr/>
        </p:nvSpPr>
        <p:spPr>
          <a:xfrm>
            <a:off x="-486229" y="-116114"/>
            <a:ext cx="13164457" cy="6974114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221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A43054-EA23-4662-812E-70D7F207E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712" y="2842763"/>
            <a:ext cx="1921428" cy="353217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8F93B538-9E86-4340-A59C-53EB7CC75515}"/>
              </a:ext>
            </a:extLst>
          </p:cNvPr>
          <p:cNvGrpSpPr/>
          <p:nvPr/>
        </p:nvGrpSpPr>
        <p:grpSpPr>
          <a:xfrm>
            <a:off x="362856" y="230979"/>
            <a:ext cx="11351089" cy="2265478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DFC83C40-B6B3-4604-A96D-62D266894C43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17019"/>
                <a:gd name="adj2" fmla="val 101736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3DA21AA-F621-4D69-B7A7-9369959A94AA}"/>
                </a:ext>
              </a:extLst>
            </p:cNvPr>
            <p:cNvSpPr txBox="1"/>
            <p:nvPr/>
          </p:nvSpPr>
          <p:spPr>
            <a:xfrm>
              <a:off x="1136173" y="312569"/>
              <a:ext cx="9347198" cy="520635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Let’s start our morning with prayer.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F9DC136-DD08-40C4-93C5-BABA759AF7B8}"/>
              </a:ext>
            </a:extLst>
          </p:cNvPr>
          <p:cNvSpPr txBox="1"/>
          <p:nvPr/>
        </p:nvSpPr>
        <p:spPr>
          <a:xfrm>
            <a:off x="464021" y="830113"/>
            <a:ext cx="11148757" cy="573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dirty="0">
                <a:latin typeface="Comic Sans MS" panose="030F0702030302020204" pitchFamily="66" charset="0"/>
              </a:rPr>
              <a:t>Dear God, thank you that you love and care for us every day.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EE048F-B41D-4F9C-AF1C-CD25E91503DF}"/>
              </a:ext>
            </a:extLst>
          </p:cNvPr>
          <p:cNvSpPr txBox="1"/>
          <p:nvPr/>
        </p:nvSpPr>
        <p:spPr>
          <a:xfrm>
            <a:off x="266469" y="1288973"/>
            <a:ext cx="11461510" cy="573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dirty="0">
                <a:latin typeface="Comic Sans MS" panose="030F0702030302020204" pitchFamily="66" charset="0"/>
              </a:rPr>
              <a:t>Thank you that you always hear and answer our prayers.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E7BEF8-D882-44BF-8F49-8B555A82A426}"/>
              </a:ext>
            </a:extLst>
          </p:cNvPr>
          <p:cNvSpPr txBox="1"/>
          <p:nvPr/>
        </p:nvSpPr>
        <p:spPr>
          <a:xfrm>
            <a:off x="314277" y="1785453"/>
            <a:ext cx="9578715" cy="573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dirty="0">
                <a:latin typeface="Comic Sans MS" panose="030F0702030302020204" pitchFamily="66" charset="0"/>
              </a:rPr>
              <a:t>Help us to learn about you in our story today.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BAF60F-0F93-4C88-B156-B3048C5776C2}"/>
              </a:ext>
            </a:extLst>
          </p:cNvPr>
          <p:cNvSpPr txBox="1"/>
          <p:nvPr/>
        </p:nvSpPr>
        <p:spPr>
          <a:xfrm>
            <a:off x="9971009" y="1823073"/>
            <a:ext cx="1499726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Amen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FBAADC1-C5BC-4F98-8B7C-4BD20FDACA88}"/>
              </a:ext>
            </a:extLst>
          </p:cNvPr>
          <p:cNvGrpSpPr/>
          <p:nvPr/>
        </p:nvGrpSpPr>
        <p:grpSpPr>
          <a:xfrm>
            <a:off x="5443131" y="3650895"/>
            <a:ext cx="4832984" cy="1327505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15" name="Speech Bubble: Rectangle with Corners Rounded 14">
              <a:extLst>
                <a:ext uri="{FF2B5EF4-FFF2-40B4-BE49-F238E27FC236}">
                  <a16:creationId xmlns:a16="http://schemas.microsoft.com/office/drawing/2014/main" id="{559D713C-2C84-4CD9-94B1-002CFC3C24AB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77893"/>
                <a:gd name="adj2" fmla="val -52690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9EF0CF7-9622-405B-8EFD-F3EB2662E65B}"/>
                </a:ext>
              </a:extLst>
            </p:cNvPr>
            <p:cNvSpPr txBox="1"/>
            <p:nvPr/>
          </p:nvSpPr>
          <p:spPr>
            <a:xfrm>
              <a:off x="1136173" y="334876"/>
              <a:ext cx="9347198" cy="10492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Let’s see what songs the Music man has today.</a:t>
              </a:r>
            </a:p>
          </p:txBody>
        </p:sp>
      </p:grpSp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F14B223E-BAB4-470B-BF49-11875E31D7DE}"/>
              </a:ext>
            </a:extLst>
          </p:cNvPr>
          <p:cNvSpPr/>
          <p:nvPr/>
        </p:nvSpPr>
        <p:spPr>
          <a:xfrm>
            <a:off x="-486229" y="0"/>
            <a:ext cx="13164457" cy="7174523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37DBFB2-7830-41A9-AE0F-65975ACE8ED1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2" name="Arrow: Pentagon 11">
              <a:extLst>
                <a:ext uri="{FF2B5EF4-FFF2-40B4-BE49-F238E27FC236}">
                  <a16:creationId xmlns:a16="http://schemas.microsoft.com/office/drawing/2014/main" id="{835BA242-5FD3-42AE-B68F-88C9D942C1D8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E1FDE6-55C5-4CCE-B1A1-CC96FA88E182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36243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7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2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BE9D08CD-11E8-4259-815D-8CDF9E641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96" y="2226853"/>
            <a:ext cx="1967359" cy="3335747"/>
          </a:xfrm>
          <a:prstGeom prst="rect">
            <a:avLst/>
          </a:prstGeom>
        </p:spPr>
      </p:pic>
      <p:pic>
        <p:nvPicPr>
          <p:cNvPr id="7" name="Picture 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F6179295-5B6C-4590-947A-9A26E0A6F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3920" y="2355366"/>
            <a:ext cx="1921429" cy="320723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B80A3FB-36E2-4F8C-88C8-6C2ACD638420}"/>
              </a:ext>
            </a:extLst>
          </p:cNvPr>
          <p:cNvGrpSpPr/>
          <p:nvPr/>
        </p:nvGrpSpPr>
        <p:grpSpPr>
          <a:xfrm>
            <a:off x="1702912" y="521816"/>
            <a:ext cx="8055410" cy="1355878"/>
            <a:chOff x="1136171" y="270933"/>
            <a:chExt cx="9347200" cy="1274322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33F7708-E527-4272-B33A-C0FFB8844F78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42434"/>
                <a:gd name="adj2" fmla="val 135882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458861A-C92D-4C89-A22B-033CDD1B228A}"/>
                </a:ext>
              </a:extLst>
            </p:cNvPr>
            <p:cNvSpPr txBox="1"/>
            <p:nvPr/>
          </p:nvSpPr>
          <p:spPr>
            <a:xfrm>
              <a:off x="2315167" y="358493"/>
              <a:ext cx="7477617" cy="549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Good Morning!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5EDEA37-1FE5-40DD-9F83-A5A115F31AC8}"/>
              </a:ext>
            </a:extLst>
          </p:cNvPr>
          <p:cNvSpPr txBox="1"/>
          <p:nvPr/>
        </p:nvSpPr>
        <p:spPr>
          <a:xfrm>
            <a:off x="1702912" y="1143017"/>
            <a:ext cx="81580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I hope you are ready to sing this morning.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783DACD-BD69-4C67-9DA5-28B1B23A5095}"/>
              </a:ext>
            </a:extLst>
          </p:cNvPr>
          <p:cNvGrpSpPr/>
          <p:nvPr/>
        </p:nvGrpSpPr>
        <p:grpSpPr>
          <a:xfrm>
            <a:off x="1103086" y="2498895"/>
            <a:ext cx="6015844" cy="1355878"/>
            <a:chOff x="1136171" y="270933"/>
            <a:chExt cx="9347200" cy="1274322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B5EF09D7-28D3-4243-AAFB-B765840828A7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79514"/>
                <a:gd name="adj2" fmla="val -10773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2455764-B037-44E5-BEF7-27CDB3D7F53D}"/>
                </a:ext>
              </a:extLst>
            </p:cNvPr>
            <p:cNvSpPr txBox="1"/>
            <p:nvPr/>
          </p:nvSpPr>
          <p:spPr>
            <a:xfrm>
              <a:off x="1610718" y="318098"/>
              <a:ext cx="7803178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533B820-0FED-42E3-B6CF-F743AD559241}"/>
              </a:ext>
            </a:extLst>
          </p:cNvPr>
          <p:cNvSpPr txBox="1"/>
          <p:nvPr/>
        </p:nvSpPr>
        <p:spPr>
          <a:xfrm>
            <a:off x="2077216" y="3179701"/>
            <a:ext cx="4464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 17">
            <a:hlinkClick r:id="rId4" action="ppaction://hlinksldjump"/>
            <a:extLst>
              <a:ext uri="{FF2B5EF4-FFF2-40B4-BE49-F238E27FC236}">
                <a16:creationId xmlns:a16="http://schemas.microsoft.com/office/drawing/2014/main" id="{FBCBF38C-3B26-4F44-8215-C8B3B798B877}"/>
              </a:ext>
            </a:extLst>
          </p:cNvPr>
          <p:cNvSpPr/>
          <p:nvPr/>
        </p:nvSpPr>
        <p:spPr>
          <a:xfrm>
            <a:off x="-486229" y="-187942"/>
            <a:ext cx="13164457" cy="7233883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5EE15D3-D44E-46B3-9DB7-722E667D7D54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20" name="Arrow: Pentagon 19">
              <a:extLst>
                <a:ext uri="{FF2B5EF4-FFF2-40B4-BE49-F238E27FC236}">
                  <a16:creationId xmlns:a16="http://schemas.microsoft.com/office/drawing/2014/main" id="{9B45D980-6E62-4CAA-8669-2FA47E1FA03B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DD8ED5C-76EF-476D-B7A6-A21487EF4F78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  <p:sp>
        <p:nvSpPr>
          <p:cNvPr id="22" name="TextBox 21">
            <a:hlinkClick r:id="rId5"/>
            <a:extLst>
              <a:ext uri="{FF2B5EF4-FFF2-40B4-BE49-F238E27FC236}">
                <a16:creationId xmlns:a16="http://schemas.microsoft.com/office/drawing/2014/main" id="{DDC2F22A-5534-4BC3-91B4-1326D8E51E3D}"/>
              </a:ext>
            </a:extLst>
          </p:cNvPr>
          <p:cNvSpPr txBox="1"/>
          <p:nvPr/>
        </p:nvSpPr>
        <p:spPr>
          <a:xfrm>
            <a:off x="4986814" y="5466768"/>
            <a:ext cx="21321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Hosanna</a:t>
            </a:r>
          </a:p>
        </p:txBody>
      </p:sp>
      <p:sp>
        <p:nvSpPr>
          <p:cNvPr id="23" name="TextBox 22">
            <a:hlinkClick r:id="rId6"/>
            <a:extLst>
              <a:ext uri="{FF2B5EF4-FFF2-40B4-BE49-F238E27FC236}">
                <a16:creationId xmlns:a16="http://schemas.microsoft.com/office/drawing/2014/main" id="{8B1AACE6-5ED0-49A6-B9F0-58F718F71437}"/>
              </a:ext>
            </a:extLst>
          </p:cNvPr>
          <p:cNvSpPr txBox="1"/>
          <p:nvPr/>
        </p:nvSpPr>
        <p:spPr>
          <a:xfrm>
            <a:off x="1450550" y="4346855"/>
            <a:ext cx="44905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My God is Powerful</a:t>
            </a:r>
          </a:p>
        </p:txBody>
      </p:sp>
    </p:spTree>
    <p:extLst>
      <p:ext uri="{BB962C8B-B14F-4D97-AF65-F5344CB8AC3E}">
        <p14:creationId xmlns:p14="http://schemas.microsoft.com/office/powerpoint/2010/main" val="1011822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08333E-6 -4.81481E-6 L -0.33646 0.000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23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5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75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75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75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500"/>
                            </p:stCondLst>
                            <p:childTnLst>
                              <p:par>
                                <p:cTn id="2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500"/>
                            </p:stCondLst>
                            <p:childTnLst>
                              <p:par>
                                <p:cTn id="4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2500"/>
                            </p:stCondLst>
                            <p:childTnLst>
                              <p:par>
                                <p:cTn id="6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425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CBFAAD-FFE7-47C8-B810-7A03F38A04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5C672898-1887-404E-B5FE-97233BB6D2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154" y="2814894"/>
            <a:ext cx="1942538" cy="3551656"/>
          </a:xfrm>
          <a:prstGeom prst="rect">
            <a:avLst/>
          </a:prstGeom>
        </p:spPr>
      </p:pic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15A22A99-A593-4CB9-B8C5-29045D6032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4289" y="2814894"/>
            <a:ext cx="1942538" cy="355165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F06807B-0772-4EFF-ABD9-755C5798B1EA}"/>
              </a:ext>
            </a:extLst>
          </p:cNvPr>
          <p:cNvGrpSpPr/>
          <p:nvPr/>
        </p:nvGrpSpPr>
        <p:grpSpPr>
          <a:xfrm>
            <a:off x="7178480" y="563653"/>
            <a:ext cx="4525886" cy="1700814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7D7850B5-9B0A-47AC-810B-769DCA9D062C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2694"/>
                <a:gd name="adj2" fmla="val 127686"/>
                <a:gd name="adj3" fmla="val 16667"/>
              </a:avLst>
            </a:prstGeom>
            <a:grpFill/>
            <a:ln w="6350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FF9DD4E-9A92-4615-ADE2-C695362F9D20}"/>
                </a:ext>
              </a:extLst>
            </p:cNvPr>
            <p:cNvSpPr txBox="1"/>
            <p:nvPr/>
          </p:nvSpPr>
          <p:spPr>
            <a:xfrm>
              <a:off x="1136173" y="312569"/>
              <a:ext cx="9347198" cy="1032717"/>
            </a:xfrm>
            <a:prstGeom prst="rect">
              <a:avLst/>
            </a:prstGeom>
            <a:grpFill/>
            <a:ln w="6350"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Is this the same River Jordan that Joshua crossed?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719840E-12F1-414A-B7B2-0DC6246FE52E}"/>
              </a:ext>
            </a:extLst>
          </p:cNvPr>
          <p:cNvGrpSpPr/>
          <p:nvPr/>
        </p:nvGrpSpPr>
        <p:grpSpPr>
          <a:xfrm>
            <a:off x="667617" y="191196"/>
            <a:ext cx="6108459" cy="2735470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FA33A4F-7985-481B-BCA7-EC075DE1A18C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33836"/>
                <a:gd name="adj2" fmla="val 71418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500505E-336D-4DD3-B453-29224EFAD345}"/>
                </a:ext>
              </a:extLst>
            </p:cNvPr>
            <p:cNvSpPr txBox="1"/>
            <p:nvPr/>
          </p:nvSpPr>
          <p:spPr>
            <a:xfrm>
              <a:off x="1136173" y="309324"/>
              <a:ext cx="9347198" cy="2702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Yes, it is!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E1A90C6-C712-47CF-95CB-CFE12CA336C6}"/>
              </a:ext>
            </a:extLst>
          </p:cNvPr>
          <p:cNvSpPr txBox="1"/>
          <p:nvPr/>
        </p:nvSpPr>
        <p:spPr>
          <a:xfrm>
            <a:off x="780283" y="794397"/>
            <a:ext cx="5844447" cy="2112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dirty="0">
                <a:latin typeface="Comic Sans MS" panose="030F0702030302020204" pitchFamily="66" charset="0"/>
              </a:rPr>
              <a:t>Many years </a:t>
            </a:r>
            <a:r>
              <a:rPr lang="en-US" sz="3200" dirty="0">
                <a:latin typeface="Comic Sans MS" panose="030F0702030302020204" pitchFamily="66" charset="0"/>
              </a:rPr>
              <a:t>earlier</a:t>
            </a:r>
            <a:r>
              <a:rPr lang="en-US" sz="3000" dirty="0">
                <a:latin typeface="Comic Sans MS" panose="030F0702030302020204" pitchFamily="66" charset="0"/>
              </a:rPr>
              <a:t>, Moses died on the other side and Joshua led the Israelites into the land God had promised them.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69AE156-A319-48F8-AF4E-569DF66BF680}"/>
              </a:ext>
            </a:extLst>
          </p:cNvPr>
          <p:cNvGrpSpPr/>
          <p:nvPr/>
        </p:nvGrpSpPr>
        <p:grpSpPr>
          <a:xfrm>
            <a:off x="2745275" y="3111985"/>
            <a:ext cx="5498772" cy="3617782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E1F999EF-4900-406B-8F65-9F490AB48D02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69865"/>
                <a:gd name="adj2" fmla="val -38994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84746A9-2E43-4C99-9F75-3979D2178D0F}"/>
                </a:ext>
              </a:extLst>
            </p:cNvPr>
            <p:cNvSpPr txBox="1"/>
            <p:nvPr/>
          </p:nvSpPr>
          <p:spPr>
            <a:xfrm>
              <a:off x="1136173" y="309324"/>
              <a:ext cx="9347198" cy="10672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Our story today takes place in the water of the river.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30C2F950-3443-499F-A431-E87D1BD651CB}"/>
              </a:ext>
            </a:extLst>
          </p:cNvPr>
          <p:cNvSpPr txBox="1"/>
          <p:nvPr/>
        </p:nvSpPr>
        <p:spPr>
          <a:xfrm>
            <a:off x="2764745" y="4191412"/>
            <a:ext cx="5290119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Let’s read the story.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9B05AD-1B75-4507-A9EE-CF7DB4C7B9C1}"/>
              </a:ext>
            </a:extLst>
          </p:cNvPr>
          <p:cNvSpPr txBox="1"/>
          <p:nvPr/>
        </p:nvSpPr>
        <p:spPr>
          <a:xfrm>
            <a:off x="2850761" y="4653173"/>
            <a:ext cx="5290119" cy="2112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Some of our friends have made a video of the reading, which you can find with the activities. </a:t>
            </a:r>
          </a:p>
        </p:txBody>
      </p:sp>
      <p:sp>
        <p:nvSpPr>
          <p:cNvPr id="21" name="Rectangle 20">
            <a:hlinkClick r:id="rId4" action="ppaction://hlinksldjump"/>
            <a:extLst>
              <a:ext uri="{FF2B5EF4-FFF2-40B4-BE49-F238E27FC236}">
                <a16:creationId xmlns:a16="http://schemas.microsoft.com/office/drawing/2014/main" id="{1630996E-9A17-446C-9AEF-024492B55F18}"/>
              </a:ext>
            </a:extLst>
          </p:cNvPr>
          <p:cNvSpPr/>
          <p:nvPr/>
        </p:nvSpPr>
        <p:spPr>
          <a:xfrm>
            <a:off x="-249729" y="-158262"/>
            <a:ext cx="13164457" cy="7174523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4856E0E-F61E-4471-98BF-892CA471EAC0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7" name="Arrow: Pentagon 16">
              <a:extLst>
                <a:ext uri="{FF2B5EF4-FFF2-40B4-BE49-F238E27FC236}">
                  <a16:creationId xmlns:a16="http://schemas.microsoft.com/office/drawing/2014/main" id="{CF265629-F946-41CC-9CD7-E411CD73E6BF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DD0C486-5330-4232-A5F8-C42CA9E69638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31348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25E-6 -2.96296E-6 L -0.31797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9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8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0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23BA86CD-A2E3-4F8E-986D-F6FDB57090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850" y="1998687"/>
            <a:ext cx="2248502" cy="345755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72DE20F-A242-47E8-8117-18F9954FA14B}"/>
              </a:ext>
            </a:extLst>
          </p:cNvPr>
          <p:cNvSpPr txBox="1"/>
          <p:nvPr/>
        </p:nvSpPr>
        <p:spPr>
          <a:xfrm>
            <a:off x="268515" y="903514"/>
            <a:ext cx="11473541" cy="6154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In the fifteenth year of the reign of Tiberius Caesar - when Pontius Pilate was governor of Judea, Herod was tetrarch of Galilee, his brother Philip was tetrarch of </a:t>
            </a:r>
            <a:r>
              <a:rPr lang="en-US" sz="2800" dirty="0" err="1">
                <a:latin typeface="Comic Sans MS" panose="030F0702030302020204" pitchFamily="66" charset="0"/>
              </a:rPr>
              <a:t>Iturea</a:t>
            </a:r>
            <a:r>
              <a:rPr lang="en-US" sz="2800" dirty="0">
                <a:latin typeface="Comic Sans MS" panose="030F0702030302020204" pitchFamily="66" charset="0"/>
              </a:rPr>
              <a:t> and </a:t>
            </a:r>
          </a:p>
          <a:p>
            <a:pPr>
              <a:lnSpc>
                <a:spcPts val="4500"/>
              </a:lnSpc>
            </a:pPr>
            <a:r>
              <a:rPr lang="en-US" sz="2800" dirty="0" err="1">
                <a:latin typeface="Comic Sans MS" panose="030F0702030302020204" pitchFamily="66" charset="0"/>
              </a:rPr>
              <a:t>Traconitis</a:t>
            </a:r>
            <a:r>
              <a:rPr lang="en-US" sz="2800" dirty="0">
                <a:latin typeface="Comic Sans MS" panose="030F0702030302020204" pitchFamily="66" charset="0"/>
              </a:rPr>
              <a:t>, and </a:t>
            </a:r>
            <a:r>
              <a:rPr lang="en-US" sz="2800" dirty="0" err="1">
                <a:latin typeface="Comic Sans MS" panose="030F0702030302020204" pitchFamily="66" charset="0"/>
              </a:rPr>
              <a:t>Lysanias</a:t>
            </a:r>
            <a:r>
              <a:rPr lang="en-US" sz="2800" dirty="0">
                <a:latin typeface="Comic Sans MS" panose="030F0702030302020204" pitchFamily="66" charset="0"/>
              </a:rPr>
              <a:t> was tetrarch of Abilene –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during the high-priesthood of Annas and Caiaphas, 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the word of God came to John son of Zechariah 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in the wilderness. He went into all the country around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the Jordan, preaching a baptism of repentance for the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forgiveness of sins. </a:t>
            </a:r>
          </a:p>
          <a:p>
            <a:pPr>
              <a:lnSpc>
                <a:spcPts val="3600"/>
              </a:lnSpc>
            </a:pPr>
            <a:endParaRPr lang="en-US" sz="2800" b="1" baseline="30000" dirty="0">
              <a:latin typeface="Comic Sans MS" panose="030F0702030302020204" pitchFamily="66" charset="0"/>
            </a:endParaRPr>
          </a:p>
          <a:p>
            <a:pPr>
              <a:lnSpc>
                <a:spcPts val="3600"/>
              </a:lnSpc>
            </a:pPr>
            <a:endParaRPr lang="en-US" sz="2800" b="1" baseline="30000" dirty="0">
              <a:latin typeface="Comic Sans MS" panose="030F0702030302020204" pitchFamily="66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59154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Luke chapter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3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1 - 3</a:t>
            </a:r>
          </a:p>
        </p:txBody>
      </p:sp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3AF73C7E-BDCB-4082-8A1B-5BDE28A882B5}"/>
              </a:ext>
            </a:extLst>
          </p:cNvPr>
          <p:cNvSpPr/>
          <p:nvPr/>
        </p:nvSpPr>
        <p:spPr>
          <a:xfrm>
            <a:off x="-486229" y="-110145"/>
            <a:ext cx="13164457" cy="7545449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A756A3B-6C07-4009-A0D2-2199580D972F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8" name="Arrow: Pentagon 7">
              <a:extLst>
                <a:ext uri="{FF2B5EF4-FFF2-40B4-BE49-F238E27FC236}">
                  <a16:creationId xmlns:a16="http://schemas.microsoft.com/office/drawing/2014/main" id="{064119D5-3149-4380-9F24-AB10461C3E40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9E29356-E3F8-4AF1-9A91-001B49AB7618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4710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1.48148E-6 L -0.29531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6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75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72DE20F-A242-47E8-8117-18F9954FA14B}"/>
              </a:ext>
            </a:extLst>
          </p:cNvPr>
          <p:cNvSpPr txBox="1"/>
          <p:nvPr/>
        </p:nvSpPr>
        <p:spPr>
          <a:xfrm>
            <a:off x="230443" y="903514"/>
            <a:ext cx="11473541" cy="5563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As it is written in the book of the words of Isaiah the prophet: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“A voice of one calling in the wilderness,</a:t>
            </a:r>
            <a:br>
              <a:rPr lang="en-US" sz="2800" dirty="0">
                <a:latin typeface="Comic Sans MS" panose="030F0702030302020204" pitchFamily="66" charset="0"/>
              </a:rPr>
            </a:br>
            <a:r>
              <a:rPr lang="en-US" sz="2800" dirty="0">
                <a:latin typeface="Comic Sans MS" panose="030F0702030302020204" pitchFamily="66" charset="0"/>
              </a:rPr>
              <a:t>‘Prepare the way for the Lord,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make straight paths for him.</a:t>
            </a:r>
            <a:br>
              <a:rPr lang="en-US" sz="2800" dirty="0">
                <a:latin typeface="Comic Sans MS" panose="030F0702030302020204" pitchFamily="66" charset="0"/>
              </a:rPr>
            </a:br>
            <a:r>
              <a:rPr lang="en-US" sz="2800" dirty="0">
                <a:latin typeface="Comic Sans MS" panose="030F0702030302020204" pitchFamily="66" charset="0"/>
              </a:rPr>
              <a:t>Every valley shall be filled in,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every mountain and hill made low.</a:t>
            </a:r>
            <a:br>
              <a:rPr lang="en-US" sz="2800" dirty="0">
                <a:latin typeface="Comic Sans MS" panose="030F0702030302020204" pitchFamily="66" charset="0"/>
              </a:rPr>
            </a:b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The crooked roads shall become straight,</a:t>
            </a:r>
            <a:b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the rough ways smooth.</a:t>
            </a:r>
            <a:b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And all people will see God’s salvation.’”</a:t>
            </a:r>
          </a:p>
          <a:p>
            <a:endParaRPr lang="en-US" dirty="0"/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B213344E-33BA-4FF4-B055-4C2DA8B5E8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59154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Luke chapter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3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4 - 6</a:t>
            </a:r>
          </a:p>
        </p:txBody>
      </p:sp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78607308-2CE5-49DF-835E-6FCB30C4EE6A}"/>
              </a:ext>
            </a:extLst>
          </p:cNvPr>
          <p:cNvSpPr/>
          <p:nvPr/>
        </p:nvSpPr>
        <p:spPr>
          <a:xfrm>
            <a:off x="-486229" y="-524099"/>
            <a:ext cx="13164457" cy="7545449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C59B6B1-5EC2-461B-B349-8A37ED76ED02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8" name="Arrow: Pentagon 7">
              <a:extLst>
                <a:ext uri="{FF2B5EF4-FFF2-40B4-BE49-F238E27FC236}">
                  <a16:creationId xmlns:a16="http://schemas.microsoft.com/office/drawing/2014/main" id="{3287FFEA-4B82-4665-B9B0-BEDD159B8340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E49389C-513F-494B-AD9A-DF2FF8DADDB7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48459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B213344E-33BA-4FF4-B055-4C2DA8B5E8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59154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Luke chapter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3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7 - 9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2DE20F-A242-47E8-8117-18F9954FA14B}"/>
              </a:ext>
            </a:extLst>
          </p:cNvPr>
          <p:cNvSpPr txBox="1"/>
          <p:nvPr/>
        </p:nvSpPr>
        <p:spPr>
          <a:xfrm>
            <a:off x="230443" y="903514"/>
            <a:ext cx="11473541" cy="5563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John said to the crowds coming out to be </a:t>
            </a:r>
            <a:r>
              <a:rPr lang="en-US" sz="2800" dirty="0" err="1">
                <a:solidFill>
                  <a:srgbClr val="0000CC"/>
                </a:solidFill>
                <a:latin typeface="Comic Sans MS" panose="030F0702030302020204" pitchFamily="66" charset="0"/>
              </a:rPr>
              <a:t>baptised</a:t>
            </a: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 by him,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“You brood of vipers! Who warned you to flee from the coming wrath? Produce fruit in keeping with repentance.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And do not begin to say to yourselves,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‘We have Abraham as our father.’ For I tell you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latin typeface="Comic Sans MS" panose="030F0702030302020204" pitchFamily="66" charset="0"/>
              </a:rPr>
              <a:t>that out of these stones God can raise up children for Abraham. 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The axe is already at the root of the trees,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and every tree that does not produce good fruit will </a:t>
            </a:r>
          </a:p>
          <a:p>
            <a:pPr>
              <a:lnSpc>
                <a:spcPts val="45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be cut down and thrown into the fire.”</a:t>
            </a:r>
          </a:p>
          <a:p>
            <a:endParaRPr lang="en-US" dirty="0"/>
          </a:p>
        </p:txBody>
      </p:sp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78607308-2CE5-49DF-835E-6FCB30C4EE6A}"/>
              </a:ext>
            </a:extLst>
          </p:cNvPr>
          <p:cNvSpPr/>
          <p:nvPr/>
        </p:nvSpPr>
        <p:spPr>
          <a:xfrm>
            <a:off x="-486229" y="-343725"/>
            <a:ext cx="13164457" cy="7545449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C59B6B1-5EC2-461B-B349-8A37ED76ED02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8" name="Arrow: Pentagon 7">
              <a:extLst>
                <a:ext uri="{FF2B5EF4-FFF2-40B4-BE49-F238E27FC236}">
                  <a16:creationId xmlns:a16="http://schemas.microsoft.com/office/drawing/2014/main" id="{3287FFEA-4B82-4665-B9B0-BEDD159B8340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E49389C-513F-494B-AD9A-DF2FF8DADDB7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222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CBFAAD-FFE7-47C8-B810-7A03F38A04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5C672898-1887-404E-B5FE-97233BB6D2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154" y="2814894"/>
            <a:ext cx="1942538" cy="355165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F06807B-0772-4EFF-ABD9-755C5798B1EA}"/>
              </a:ext>
            </a:extLst>
          </p:cNvPr>
          <p:cNvGrpSpPr/>
          <p:nvPr/>
        </p:nvGrpSpPr>
        <p:grpSpPr>
          <a:xfrm>
            <a:off x="7116335" y="175546"/>
            <a:ext cx="4525886" cy="1700814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7D7850B5-9B0A-47AC-810B-769DCA9D062C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1539"/>
                <a:gd name="adj2" fmla="val 148423"/>
                <a:gd name="adj3" fmla="val 16667"/>
              </a:avLst>
            </a:prstGeom>
            <a:grpFill/>
            <a:ln w="6350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FF9DD4E-9A92-4615-ADE2-C695362F9D20}"/>
                </a:ext>
              </a:extLst>
            </p:cNvPr>
            <p:cNvSpPr txBox="1"/>
            <p:nvPr/>
          </p:nvSpPr>
          <p:spPr>
            <a:xfrm>
              <a:off x="1136173" y="312569"/>
              <a:ext cx="9347198" cy="1203296"/>
            </a:xfrm>
            <a:prstGeom prst="rect">
              <a:avLst/>
            </a:prstGeom>
            <a:grpFill/>
            <a:ln w="6350"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There are a lot of tricky words in this reading?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719840E-12F1-414A-B7B2-0DC6246FE52E}"/>
              </a:ext>
            </a:extLst>
          </p:cNvPr>
          <p:cNvGrpSpPr/>
          <p:nvPr/>
        </p:nvGrpSpPr>
        <p:grpSpPr>
          <a:xfrm>
            <a:off x="487634" y="273607"/>
            <a:ext cx="6483608" cy="1664040"/>
            <a:chOff x="860759" y="309324"/>
            <a:chExt cx="9622613" cy="775195"/>
          </a:xfrm>
          <a:solidFill>
            <a:schemeClr val="bg1">
              <a:alpha val="36000"/>
            </a:schemeClr>
          </a:solidFill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FA33A4F-7985-481B-BCA7-EC075DE1A18C}"/>
                </a:ext>
              </a:extLst>
            </p:cNvPr>
            <p:cNvSpPr/>
            <p:nvPr/>
          </p:nvSpPr>
          <p:spPr>
            <a:xfrm>
              <a:off x="860760" y="309324"/>
              <a:ext cx="9622612" cy="633115"/>
            </a:xfrm>
            <a:prstGeom prst="wedgeRoundRectCallout">
              <a:avLst>
                <a:gd name="adj1" fmla="val -31821"/>
                <a:gd name="adj2" fmla="val 189643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500505E-336D-4DD3-B453-29224EFAD345}"/>
                </a:ext>
              </a:extLst>
            </p:cNvPr>
            <p:cNvSpPr txBox="1"/>
            <p:nvPr/>
          </p:nvSpPr>
          <p:spPr>
            <a:xfrm>
              <a:off x="860759" y="336354"/>
              <a:ext cx="9347198" cy="7481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There are. A lot of the words are names of people and places.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69AE156-A319-48F8-AF4E-569DF66BF680}"/>
              </a:ext>
            </a:extLst>
          </p:cNvPr>
          <p:cNvGrpSpPr/>
          <p:nvPr/>
        </p:nvGrpSpPr>
        <p:grpSpPr>
          <a:xfrm>
            <a:off x="2701712" y="2157878"/>
            <a:ext cx="5498772" cy="2762476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E1F999EF-4900-406B-8F65-9F490AB48D02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68915"/>
                <a:gd name="adj2" fmla="val -1037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84746A9-2E43-4C99-9F75-3979D2178D0F}"/>
                </a:ext>
              </a:extLst>
            </p:cNvPr>
            <p:cNvSpPr txBox="1"/>
            <p:nvPr/>
          </p:nvSpPr>
          <p:spPr>
            <a:xfrm>
              <a:off x="1136173" y="309324"/>
              <a:ext cx="9347198" cy="12141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The important part of this bit is that John the Baptist was telling people to be sorry (repent), for the wrong things they had done.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C312C68-128B-4645-B902-4FFDC1E58CBF}"/>
              </a:ext>
            </a:extLst>
          </p:cNvPr>
          <p:cNvGrpSpPr/>
          <p:nvPr/>
        </p:nvGrpSpPr>
        <p:grpSpPr>
          <a:xfrm>
            <a:off x="2338251" y="5017145"/>
            <a:ext cx="5980471" cy="1700814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6B290C8D-E3C0-43A3-A69C-2C380E849B36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67047"/>
                <a:gd name="adj2" fmla="val -134982"/>
                <a:gd name="adj3" fmla="val 16667"/>
              </a:avLst>
            </a:prstGeom>
            <a:grpFill/>
            <a:ln w="6350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235910B-C8B2-445C-A3E1-500A55066E59}"/>
                </a:ext>
              </a:extLst>
            </p:cNvPr>
            <p:cNvSpPr txBox="1"/>
            <p:nvPr/>
          </p:nvSpPr>
          <p:spPr>
            <a:xfrm>
              <a:off x="1136173" y="312569"/>
              <a:ext cx="9347198" cy="1203296"/>
            </a:xfrm>
            <a:prstGeom prst="rect">
              <a:avLst/>
            </a:prstGeom>
            <a:noFill/>
            <a:ln w="6350"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John told the people they wouldn’t be safe just because Abraham was their ancestor.</a:t>
              </a:r>
            </a:p>
          </p:txBody>
        </p:sp>
      </p:grpSp>
      <p:sp>
        <p:nvSpPr>
          <p:cNvPr id="19" name="Rectangle 18">
            <a:hlinkClick r:id="rId4" action="ppaction://hlinksldjump"/>
            <a:extLst>
              <a:ext uri="{FF2B5EF4-FFF2-40B4-BE49-F238E27FC236}">
                <a16:creationId xmlns:a16="http://schemas.microsoft.com/office/drawing/2014/main" id="{CE58B4C2-D2C5-4872-9680-23910FC13D62}"/>
              </a:ext>
            </a:extLst>
          </p:cNvPr>
          <p:cNvSpPr/>
          <p:nvPr/>
        </p:nvSpPr>
        <p:spPr>
          <a:xfrm>
            <a:off x="-98324" y="-48146"/>
            <a:ext cx="13164457" cy="7174523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4856E0E-F61E-4471-98BF-892CA471EAC0}"/>
              </a:ext>
            </a:extLst>
          </p:cNvPr>
          <p:cNvGrpSpPr/>
          <p:nvPr/>
        </p:nvGrpSpPr>
        <p:grpSpPr>
          <a:xfrm>
            <a:off x="10619930" y="5775660"/>
            <a:ext cx="1341627" cy="954107"/>
            <a:chOff x="11481081" y="5833235"/>
            <a:chExt cx="1341627" cy="954107"/>
          </a:xfrm>
        </p:grpSpPr>
        <p:sp>
          <p:nvSpPr>
            <p:cNvPr id="17" name="Arrow: Pentagon 16">
              <a:extLst>
                <a:ext uri="{FF2B5EF4-FFF2-40B4-BE49-F238E27FC236}">
                  <a16:creationId xmlns:a16="http://schemas.microsoft.com/office/drawing/2014/main" id="{CF265629-F946-41CC-9CD7-E411CD73E6BF}"/>
                </a:ext>
              </a:extLst>
            </p:cNvPr>
            <p:cNvSpPr/>
            <p:nvPr/>
          </p:nvSpPr>
          <p:spPr>
            <a:xfrm>
              <a:off x="11489470" y="5878286"/>
              <a:ext cx="1333238" cy="849085"/>
            </a:xfrm>
            <a:prstGeom prst="homePlat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DD0C486-5330-4232-A5F8-C42CA9E69638}"/>
                </a:ext>
              </a:extLst>
            </p:cNvPr>
            <p:cNvSpPr txBox="1"/>
            <p:nvPr/>
          </p:nvSpPr>
          <p:spPr>
            <a:xfrm>
              <a:off x="11481081" y="5833235"/>
              <a:ext cx="109401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Next slide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930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75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5082</TotalTime>
  <Words>1656</Words>
  <Application>Microsoft Office PowerPoint</Application>
  <PresentationFormat>Widescreen</PresentationFormat>
  <Paragraphs>182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190</cp:revision>
  <dcterms:created xsi:type="dcterms:W3CDTF">2020-12-17T20:46:52Z</dcterms:created>
  <dcterms:modified xsi:type="dcterms:W3CDTF">2021-01-13T21:44:13Z</dcterms:modified>
</cp:coreProperties>
</file>