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505" r:id="rId3"/>
    <p:sldId id="506" r:id="rId4"/>
    <p:sldId id="264" r:id="rId5"/>
    <p:sldId id="507" r:id="rId6"/>
    <p:sldId id="474" r:id="rId7"/>
    <p:sldId id="475" r:id="rId8"/>
    <p:sldId id="508" r:id="rId9"/>
    <p:sldId id="510" r:id="rId10"/>
    <p:sldId id="509" r:id="rId11"/>
    <p:sldId id="511" r:id="rId12"/>
    <p:sldId id="512" r:id="rId13"/>
    <p:sldId id="514" r:id="rId14"/>
    <p:sldId id="516" r:id="rId15"/>
    <p:sldId id="517" r:id="rId16"/>
    <p:sldId id="518" r:id="rId17"/>
    <p:sldId id="519" r:id="rId18"/>
    <p:sldId id="450" r:id="rId19"/>
    <p:sldId id="515" r:id="rId20"/>
    <p:sldId id="520" r:id="rId21"/>
    <p:sldId id="521" r:id="rId22"/>
    <p:sldId id="504" r:id="rId23"/>
    <p:sldId id="492" r:id="rId24"/>
    <p:sldId id="493" r:id="rId25"/>
    <p:sldId id="494" r:id="rId26"/>
    <p:sldId id="495" r:id="rId27"/>
    <p:sldId id="496" r:id="rId28"/>
    <p:sldId id="4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4B4B"/>
    <a:srgbClr val="F1C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69" autoAdjust="0"/>
    <p:restoredTop sz="95723" autoAdjust="0"/>
  </p:normalViewPr>
  <p:slideViewPr>
    <p:cSldViewPr snapToGrid="0" showGuides="1">
      <p:cViewPr varScale="1">
        <p:scale>
          <a:sx n="64" d="100"/>
          <a:sy n="64" d="100"/>
        </p:scale>
        <p:origin x="570" y="78"/>
      </p:cViewPr>
      <p:guideLst>
        <p:guide orient="horz" pos="2115"/>
        <p:guide pos="6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19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6C31A0E-C189-4A06-9334-971E1227FA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389" y="1237219"/>
            <a:ext cx="12562791" cy="21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7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1AE0B8-33DA-4F91-86D4-9CD5CBE141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93685" y="1669856"/>
            <a:ext cx="13385686" cy="27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AF7DC-B70D-4F1B-8EB4-D0CF806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256A3-243B-408B-A70E-94FBDB70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8F65-843B-4D75-8B1F-39687626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VMNO2MAmwA" TargetMode="External"/><Relationship Id="rId2" Type="http://schemas.openxmlformats.org/officeDocument/2006/relationships/slide" Target="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youtu.be/eW5L1NylVoQ" TargetMode="Externa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jigex.com/sfF3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gex.com/rd4A" TargetMode="External"/><Relationship Id="rId5" Type="http://schemas.openxmlformats.org/officeDocument/2006/relationships/image" Target="../media/image17.jpg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wordsearch.com/puzzle/1799743/" TargetMode="External"/><Relationship Id="rId7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https://thewordsearch.com/puzzle/1829644/" TargetMode="Externa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Y1MDCwirYoQ" TargetMode="External"/><Relationship Id="rId5" Type="http://schemas.openxmlformats.org/officeDocument/2006/relationships/hyperlink" Target="https://youtu.be/NSBR-r9B_94" TargetMode="Externa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77EBE6-F0C7-4F9B-BA46-217B9367B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758" y="2753136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59CFABB-8CF6-406A-9C83-0E541850A98F}"/>
              </a:ext>
            </a:extLst>
          </p:cNvPr>
          <p:cNvGrpSpPr/>
          <p:nvPr/>
        </p:nvGrpSpPr>
        <p:grpSpPr>
          <a:xfrm>
            <a:off x="1810751" y="135397"/>
            <a:ext cx="6273706" cy="1419859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95C1E5A-80B0-4314-9339-9B77AAB8BEB3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2548"/>
                <a:gd name="adj2" fmla="val 191155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D8A388-D5A4-4542-AAC2-04DEB4BECDE8}"/>
                </a:ext>
              </a:extLst>
            </p:cNvPr>
            <p:cNvSpPr txBox="1"/>
            <p:nvPr/>
          </p:nvSpPr>
          <p:spPr>
            <a:xfrm>
              <a:off x="1136173" y="312569"/>
              <a:ext cx="9347198" cy="9810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 and welcome to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Hillcliffe Junior Church Online.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75542F-75FF-4084-BBD6-0EAEE4FD428B}"/>
              </a:ext>
            </a:extLst>
          </p:cNvPr>
          <p:cNvGrpSpPr/>
          <p:nvPr/>
        </p:nvGrpSpPr>
        <p:grpSpPr>
          <a:xfrm>
            <a:off x="4439864" y="1745626"/>
            <a:ext cx="6387793" cy="1698942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BA4673B9-38FF-4B3F-9903-7FFD5563E1AC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03420"/>
                <a:gd name="adj2" fmla="val 56286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5B6422-C3EA-4851-84EF-D17FB38CD24E}"/>
                </a:ext>
              </a:extLst>
            </p:cNvPr>
            <p:cNvSpPr txBox="1"/>
            <p:nvPr/>
          </p:nvSpPr>
          <p:spPr>
            <a:xfrm>
              <a:off x="1136172" y="334876"/>
              <a:ext cx="9347199" cy="12046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This year we have been looking at the life of Jesus 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described in Luke’s gospel.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C6B4B3-F27A-4496-A5EA-6445B64C00B6}"/>
              </a:ext>
            </a:extLst>
          </p:cNvPr>
          <p:cNvGrpSpPr/>
          <p:nvPr/>
        </p:nvGrpSpPr>
        <p:grpSpPr>
          <a:xfrm>
            <a:off x="2391851" y="3900061"/>
            <a:ext cx="9023856" cy="1765783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523F961D-1939-49C1-B777-0AFDEF4B2E7E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5307"/>
                <a:gd name="adj2" fmla="val -69772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B4CF5D-CBEE-4A1A-9716-AFA81CD9DA72}"/>
                </a:ext>
              </a:extLst>
            </p:cNvPr>
            <p:cNvSpPr txBox="1"/>
            <p:nvPr/>
          </p:nvSpPr>
          <p:spPr>
            <a:xfrm>
              <a:off x="1136173" y="312569"/>
              <a:ext cx="9347198" cy="788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In the last two weeks we have looked at the young Jesus visiting the temple in Jerusalem. </a:t>
              </a:r>
            </a:p>
          </p:txBody>
        </p:sp>
      </p:grp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2750017C-BFCF-49D6-832F-8FC5043934F0}"/>
              </a:ext>
            </a:extLst>
          </p:cNvPr>
          <p:cNvSpPr/>
          <p:nvPr/>
        </p:nvSpPr>
        <p:spPr>
          <a:xfrm>
            <a:off x="-634146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A09D0D-F648-4E81-89FF-46EED222F34A}"/>
              </a:ext>
            </a:extLst>
          </p:cNvPr>
          <p:cNvSpPr txBox="1"/>
          <p:nvPr/>
        </p:nvSpPr>
        <p:spPr>
          <a:xfrm>
            <a:off x="2702237" y="5004046"/>
            <a:ext cx="840308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Let’s find out what’s happening this week.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314A2F-6E8C-404E-8070-C6496962C336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36F4EA6E-8CC6-4A95-8D88-A4CB0685E116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C575A3-F4C6-46C3-847C-FE8B9AD81802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3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3.7037E-6 L 0.19231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213344E-33BA-4FF4-B055-4C2DA8B5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415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10 - 14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30443" y="903514"/>
            <a:ext cx="11473541" cy="6140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“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What should we do then?” the crowd asked.</a:t>
            </a:r>
          </a:p>
          <a:p>
            <a:pPr>
              <a:lnSpc>
                <a:spcPts val="4500"/>
              </a:lnSpc>
            </a:pPr>
            <a:r>
              <a:rPr lang="en-US" sz="2800" b="1" baseline="30000" dirty="0">
                <a:solidFill>
                  <a:srgbClr val="0000CC"/>
                </a:solidFill>
                <a:latin typeface="Comic Sans MS" panose="030F0702030302020204" pitchFamily="66" charset="0"/>
              </a:rPr>
              <a:t> 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John answered, “Anyone who has two shirts should share with the one who has none, and anyone who has food should do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the same.”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Even tax collectors came to be </a:t>
            </a:r>
            <a:r>
              <a:rPr lang="en-US" sz="2800" dirty="0" err="1">
                <a:latin typeface="Comic Sans MS" panose="030F0702030302020204" pitchFamily="66" charset="0"/>
              </a:rPr>
              <a:t>baptised</a:t>
            </a:r>
            <a:r>
              <a:rPr lang="en-US" sz="2800" dirty="0">
                <a:latin typeface="Comic Sans MS" panose="030F0702030302020204" pitchFamily="66" charset="0"/>
              </a:rPr>
              <a:t>. 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“Teacher,” they asked, “what should we do?”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“Don’t collect any more than you are required to,” he told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them.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Then some soldiers asked him, “And what should we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do?” He replied, “Don’t extort money and don’t accuse people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falsely - be content with your pay.”</a:t>
            </a:r>
          </a:p>
          <a:p>
            <a:endParaRPr lang="en-US" dirty="0"/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78607308-2CE5-49DF-835E-6FCB30C4EE6A}"/>
              </a:ext>
            </a:extLst>
          </p:cNvPr>
          <p:cNvSpPr/>
          <p:nvPr/>
        </p:nvSpPr>
        <p:spPr>
          <a:xfrm>
            <a:off x="-219529" y="-343725"/>
            <a:ext cx="13164457" cy="7545449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9B6B1-5EC2-461B-B349-8A37ED76ED02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3287FFEA-4B82-4665-B9B0-BEDD159B8340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49389C-513F-494B-AD9A-DF2FF8DADDB7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29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213344E-33BA-4FF4-B055-4C2DA8B5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665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15 - 17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30443" y="903514"/>
            <a:ext cx="11473541" cy="5235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The people were waiting expectantly and were all wondering in their hearts if John might possibly be the Messiah. </a:t>
            </a:r>
            <a:r>
              <a:rPr lang="en-US" sz="2800" b="1" baseline="30000" dirty="0">
                <a:solidFill>
                  <a:srgbClr val="0000CC"/>
                </a:solidFill>
                <a:latin typeface="Comic Sans MS" panose="030F0702030302020204" pitchFamily="66" charset="0"/>
              </a:rPr>
              <a:t> </a:t>
            </a:r>
            <a:r>
              <a:rPr lang="en-US" sz="2800" dirty="0">
                <a:latin typeface="Comic Sans MS" panose="030F0702030302020204" pitchFamily="66" charset="0"/>
              </a:rPr>
              <a:t>John answered them all, “I </a:t>
            </a:r>
            <a:r>
              <a:rPr lang="en-US" sz="2800" dirty="0" err="1">
                <a:latin typeface="Comic Sans MS" panose="030F0702030302020204" pitchFamily="66" charset="0"/>
              </a:rPr>
              <a:t>baptise</a:t>
            </a:r>
            <a:r>
              <a:rPr lang="en-US" sz="2800" dirty="0">
                <a:latin typeface="Comic Sans MS" panose="030F0702030302020204" pitchFamily="66" charset="0"/>
              </a:rPr>
              <a:t> you with</a:t>
            </a:r>
            <a:r>
              <a:rPr lang="en-US" sz="2800" baseline="300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water. But one who is more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powerful than I will come, the straps of whose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sandals I am not worthy to untie.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He will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baptise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you with</a:t>
            </a:r>
            <a:r>
              <a:rPr lang="en-US" sz="28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Holy Spirit and fire. His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winnowing fork is in his hand to clear his threshing floor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and to gather the wheat into his barn, but he will burn up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chaff with unquenchable fire.” </a:t>
            </a:r>
            <a:endParaRPr lang="en-US" dirty="0"/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78607308-2CE5-49DF-835E-6FCB30C4EE6A}"/>
              </a:ext>
            </a:extLst>
          </p:cNvPr>
          <p:cNvSpPr/>
          <p:nvPr/>
        </p:nvSpPr>
        <p:spPr>
          <a:xfrm>
            <a:off x="-486229" y="-415162"/>
            <a:ext cx="13164457" cy="7545449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9B6B1-5EC2-461B-B349-8A37ED76ED02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3287FFEA-4B82-4665-B9B0-BEDD159B8340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49389C-513F-494B-AD9A-DF2FF8DADDB7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7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213344E-33BA-4FF4-B055-4C2DA8B5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415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18 - 22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30443" y="903514"/>
            <a:ext cx="11483502" cy="6011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And with many other words John exhorted the people and proclaimed the good news to them. But when John rebuked Herod the tetrarch because of his marriage to Herodias, 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his brother’s wife, and all the other evil things he 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had done, Herod added this to them all: He locked 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John up in prison.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When all the people were being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baptised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 Jesus was </a:t>
            </a: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baptised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too. And as he was praying, heaven was opened 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and the Holy Spirit descended on him in bodily form like 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 dove. And a voice came from heaven: “You are my Son, 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whom I love; with you I am well pleased.”</a:t>
            </a:r>
          </a:p>
          <a:p>
            <a:endParaRPr lang="en-US" dirty="0"/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78607308-2CE5-49DF-835E-6FCB30C4EE6A}"/>
              </a:ext>
            </a:extLst>
          </p:cNvPr>
          <p:cNvSpPr/>
          <p:nvPr/>
        </p:nvSpPr>
        <p:spPr>
          <a:xfrm>
            <a:off x="-163499" y="-206815"/>
            <a:ext cx="13164457" cy="7545449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9B6B1-5EC2-461B-B349-8A37ED76ED02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3287FFEA-4B82-4665-B9B0-BEDD159B8340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49389C-513F-494B-AD9A-DF2FF8DADDB7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401FC-9770-42EC-B1F3-AC6687EB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EBCF3C1-5A56-4C59-A5BC-AAC8F8B8CB31}"/>
              </a:ext>
            </a:extLst>
          </p:cNvPr>
          <p:cNvGrpSpPr/>
          <p:nvPr/>
        </p:nvGrpSpPr>
        <p:grpSpPr>
          <a:xfrm>
            <a:off x="174171" y="26633"/>
            <a:ext cx="6194129" cy="2385279"/>
            <a:chOff x="860759" y="309324"/>
            <a:chExt cx="9622613" cy="633115"/>
          </a:xfrm>
          <a:solidFill>
            <a:schemeClr val="bg1">
              <a:alpha val="36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F7CF7D67-513B-4C44-AF30-C5F0CE5A220E}"/>
                </a:ext>
              </a:extLst>
            </p:cNvPr>
            <p:cNvSpPr/>
            <p:nvPr/>
          </p:nvSpPr>
          <p:spPr>
            <a:xfrm>
              <a:off x="860760" y="309324"/>
              <a:ext cx="9622612" cy="633115"/>
            </a:xfrm>
            <a:prstGeom prst="wedgeRoundRectCallout">
              <a:avLst>
                <a:gd name="adj1" fmla="val -26272"/>
                <a:gd name="adj2" fmla="val 96010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262245-D5A1-444D-96AA-CB4A310D2632}"/>
                </a:ext>
              </a:extLst>
            </p:cNvPr>
            <p:cNvSpPr txBox="1"/>
            <p:nvPr/>
          </p:nvSpPr>
          <p:spPr>
            <a:xfrm>
              <a:off x="860759" y="336354"/>
              <a:ext cx="9347199" cy="4262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You can also find this story in Matthew’s gospel, chapter 3.</a:t>
              </a:r>
            </a:p>
          </p:txBody>
        </p:sp>
      </p:grpSp>
      <p:pic>
        <p:nvPicPr>
          <p:cNvPr id="6" name="Picture 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07E94188-E627-4130-B8D5-2E68C7D01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40" y="2856466"/>
            <a:ext cx="1995734" cy="367098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6DF927-CDA9-47CB-879B-ECC188C21B7F}"/>
              </a:ext>
            </a:extLst>
          </p:cNvPr>
          <p:cNvGrpSpPr/>
          <p:nvPr/>
        </p:nvGrpSpPr>
        <p:grpSpPr>
          <a:xfrm>
            <a:off x="6515100" y="26633"/>
            <a:ext cx="4756017" cy="2385279"/>
            <a:chOff x="476028" y="270933"/>
            <a:chExt cx="10809834" cy="1274322"/>
          </a:xfrm>
          <a:solidFill>
            <a:schemeClr val="bg1">
              <a:alpha val="36000"/>
            </a:schemeClr>
          </a:solidFill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CDC9838-7210-48D1-9EB7-132FB8E62D14}"/>
                </a:ext>
              </a:extLst>
            </p:cNvPr>
            <p:cNvSpPr/>
            <p:nvPr/>
          </p:nvSpPr>
          <p:spPr>
            <a:xfrm>
              <a:off x="476028" y="270933"/>
              <a:ext cx="10809834" cy="1274322"/>
            </a:xfrm>
            <a:prstGeom prst="wedgeRoundRectCallout">
              <a:avLst>
                <a:gd name="adj1" fmla="val 16844"/>
                <a:gd name="adj2" fmla="val 105162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865886-998A-4101-8325-E90FEB3E80EB}"/>
                </a:ext>
              </a:extLst>
            </p:cNvPr>
            <p:cNvSpPr txBox="1"/>
            <p:nvPr/>
          </p:nvSpPr>
          <p:spPr>
            <a:xfrm>
              <a:off x="680530" y="331861"/>
              <a:ext cx="10067172" cy="11320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have heard this story before but there were some different bits to it? </a:t>
              </a:r>
            </a:p>
          </p:txBody>
        </p:sp>
      </p:grpSp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BAEC53AD-D769-4DC8-AEAD-8A160EB47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192" y="2856466"/>
            <a:ext cx="1995734" cy="36709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DEA25C-D9F9-4DED-8974-D9D5C8F7D497}"/>
              </a:ext>
            </a:extLst>
          </p:cNvPr>
          <p:cNvSpPr txBox="1"/>
          <p:nvPr/>
        </p:nvSpPr>
        <p:spPr>
          <a:xfrm>
            <a:off x="215067" y="1173076"/>
            <a:ext cx="5975947" cy="1086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Matthew </a:t>
            </a:r>
            <a:r>
              <a:rPr lang="en-US" sz="3600" dirty="0">
                <a:latin typeface="Comic Sans MS" panose="030F0702030302020204" pitchFamily="66" charset="0"/>
              </a:rPr>
              <a:t>gives</a:t>
            </a:r>
            <a:r>
              <a:rPr lang="en-US" sz="3200" dirty="0">
                <a:latin typeface="Comic Sans MS" panose="030F0702030302020204" pitchFamily="66" charset="0"/>
              </a:rPr>
              <a:t> some different details to Luke.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2159DD-4760-4B52-8FBB-8143EB858FD1}"/>
              </a:ext>
            </a:extLst>
          </p:cNvPr>
          <p:cNvGrpSpPr/>
          <p:nvPr/>
        </p:nvGrpSpPr>
        <p:grpSpPr>
          <a:xfrm>
            <a:off x="2939042" y="2571091"/>
            <a:ext cx="5880666" cy="1715159"/>
            <a:chOff x="860759" y="309324"/>
            <a:chExt cx="9622613" cy="633115"/>
          </a:xfrm>
          <a:solidFill>
            <a:schemeClr val="bg1">
              <a:alpha val="36000"/>
            </a:schemeClr>
          </a:solidFill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4599FCCA-63A9-45BF-9CDD-DBCAC7F0CE84}"/>
                </a:ext>
              </a:extLst>
            </p:cNvPr>
            <p:cNvSpPr/>
            <p:nvPr/>
          </p:nvSpPr>
          <p:spPr>
            <a:xfrm>
              <a:off x="860760" y="309324"/>
              <a:ext cx="9622612" cy="633115"/>
            </a:xfrm>
            <a:prstGeom prst="wedgeRoundRectCallout">
              <a:avLst>
                <a:gd name="adj1" fmla="val -71342"/>
                <a:gd name="adj2" fmla="val 3446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3C7085-3BDA-41C8-86A8-4FA0F73EE3B8}"/>
                </a:ext>
              </a:extLst>
            </p:cNvPr>
            <p:cNvSpPr txBox="1"/>
            <p:nvPr/>
          </p:nvSpPr>
          <p:spPr>
            <a:xfrm>
              <a:off x="860759" y="336354"/>
              <a:ext cx="9347199" cy="4262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Reading both gospels might give you a better understanding of the story.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AE74F4-ACE9-4ED1-B3A1-F54CED6D0371}"/>
              </a:ext>
            </a:extLst>
          </p:cNvPr>
          <p:cNvGrpSpPr/>
          <p:nvPr/>
        </p:nvGrpSpPr>
        <p:grpSpPr>
          <a:xfrm>
            <a:off x="2939042" y="4462977"/>
            <a:ext cx="5880666" cy="2261361"/>
            <a:chOff x="860759" y="309324"/>
            <a:chExt cx="9622613" cy="633115"/>
          </a:xfrm>
          <a:solidFill>
            <a:schemeClr val="bg1">
              <a:alpha val="36000"/>
            </a:schemeClr>
          </a:solidFill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75E026E6-3B75-41AD-BF74-9CC77AF1681C}"/>
                </a:ext>
              </a:extLst>
            </p:cNvPr>
            <p:cNvSpPr/>
            <p:nvPr/>
          </p:nvSpPr>
          <p:spPr>
            <a:xfrm>
              <a:off x="860760" y="309324"/>
              <a:ext cx="9622612" cy="633115"/>
            </a:xfrm>
            <a:prstGeom prst="wedgeRoundRectCallout">
              <a:avLst>
                <a:gd name="adj1" fmla="val 67953"/>
                <a:gd name="adj2" fmla="val -84165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AD1FFC-70E5-4A97-8DB6-4274420A918B}"/>
                </a:ext>
              </a:extLst>
            </p:cNvPr>
            <p:cNvSpPr txBox="1"/>
            <p:nvPr/>
          </p:nvSpPr>
          <p:spPr>
            <a:xfrm>
              <a:off x="860759" y="336354"/>
              <a:ext cx="9347199" cy="593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John told the people that if they were really sorry, then their lives should show differences.</a:t>
              </a:r>
            </a:p>
          </p:txBody>
        </p:sp>
      </p:grp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031D5178-4318-40C4-8136-8E3845287FFF}"/>
              </a:ext>
            </a:extLst>
          </p:cNvPr>
          <p:cNvSpPr/>
          <p:nvPr/>
        </p:nvSpPr>
        <p:spPr>
          <a:xfrm>
            <a:off x="-213929" y="-15859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EF4CDE-1118-472D-BBC1-3166151A375F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EE412EB0-19B6-411F-9120-F7AD6AD690C2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08516F-624C-494E-90E1-85F5D710B80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8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3582 -0.000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7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401FC-9770-42EC-B1F3-AC6687EB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EBCF3C1-5A56-4C59-A5BC-AAC8F8B8CB31}"/>
              </a:ext>
            </a:extLst>
          </p:cNvPr>
          <p:cNvGrpSpPr/>
          <p:nvPr/>
        </p:nvGrpSpPr>
        <p:grpSpPr>
          <a:xfrm>
            <a:off x="487634" y="26634"/>
            <a:ext cx="4941616" cy="1715158"/>
            <a:chOff x="860759" y="309324"/>
            <a:chExt cx="9622613" cy="633115"/>
          </a:xfrm>
          <a:solidFill>
            <a:schemeClr val="bg1">
              <a:alpha val="36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F7CF7D67-513B-4C44-AF30-C5F0CE5A220E}"/>
                </a:ext>
              </a:extLst>
            </p:cNvPr>
            <p:cNvSpPr/>
            <p:nvPr/>
          </p:nvSpPr>
          <p:spPr>
            <a:xfrm>
              <a:off x="860760" y="309324"/>
              <a:ext cx="9622612" cy="633115"/>
            </a:xfrm>
            <a:prstGeom prst="wedgeRoundRectCallout">
              <a:avLst>
                <a:gd name="adj1" fmla="val -26547"/>
                <a:gd name="adj2" fmla="val 154407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262245-D5A1-444D-96AA-CB4A310D2632}"/>
                </a:ext>
              </a:extLst>
            </p:cNvPr>
            <p:cNvSpPr txBox="1"/>
            <p:nvPr/>
          </p:nvSpPr>
          <p:spPr>
            <a:xfrm>
              <a:off x="860759" y="336354"/>
              <a:ext cx="9347199" cy="2901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John gives examples of how people’s lives should change.</a:t>
              </a:r>
            </a:p>
          </p:txBody>
        </p:sp>
      </p:grpSp>
      <p:pic>
        <p:nvPicPr>
          <p:cNvPr id="6" name="Picture 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07E94188-E627-4130-B8D5-2E68C7D01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59" y="2856466"/>
            <a:ext cx="1995734" cy="367098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6DF927-CDA9-47CB-879B-ECC188C21B7F}"/>
              </a:ext>
            </a:extLst>
          </p:cNvPr>
          <p:cNvGrpSpPr/>
          <p:nvPr/>
        </p:nvGrpSpPr>
        <p:grpSpPr>
          <a:xfrm>
            <a:off x="5525144" y="26634"/>
            <a:ext cx="5745973" cy="1697195"/>
            <a:chOff x="476028" y="270933"/>
            <a:chExt cx="10809834" cy="1274322"/>
          </a:xfrm>
          <a:solidFill>
            <a:schemeClr val="bg1">
              <a:alpha val="36000"/>
            </a:schemeClr>
          </a:solidFill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CDC9838-7210-48D1-9EB7-132FB8E62D14}"/>
                </a:ext>
              </a:extLst>
            </p:cNvPr>
            <p:cNvSpPr/>
            <p:nvPr/>
          </p:nvSpPr>
          <p:spPr>
            <a:xfrm>
              <a:off x="476028" y="270933"/>
              <a:ext cx="10809834" cy="1274322"/>
            </a:xfrm>
            <a:prstGeom prst="wedgeRoundRectCallout">
              <a:avLst>
                <a:gd name="adj1" fmla="val 23806"/>
                <a:gd name="adj2" fmla="val 164651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865886-998A-4101-8325-E90FEB3E80EB}"/>
                </a:ext>
              </a:extLst>
            </p:cNvPr>
            <p:cNvSpPr txBox="1"/>
            <p:nvPr/>
          </p:nvSpPr>
          <p:spPr>
            <a:xfrm>
              <a:off x="680530" y="331861"/>
              <a:ext cx="10067173" cy="12058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It reminded me of the 10 Commandments, which told us how to live God’s way.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2159DD-4760-4B52-8FBB-8143EB858FD1}"/>
              </a:ext>
            </a:extLst>
          </p:cNvPr>
          <p:cNvGrpSpPr/>
          <p:nvPr/>
        </p:nvGrpSpPr>
        <p:grpSpPr>
          <a:xfrm>
            <a:off x="2979298" y="3975484"/>
            <a:ext cx="5880666" cy="2774736"/>
            <a:chOff x="860759" y="309324"/>
            <a:chExt cx="9622613" cy="782176"/>
          </a:xfrm>
          <a:solidFill>
            <a:schemeClr val="bg1">
              <a:alpha val="36000"/>
            </a:schemeClr>
          </a:solidFill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4599FCCA-63A9-45BF-9CDD-DBCAC7F0CE84}"/>
                </a:ext>
              </a:extLst>
            </p:cNvPr>
            <p:cNvSpPr/>
            <p:nvPr/>
          </p:nvSpPr>
          <p:spPr>
            <a:xfrm>
              <a:off x="860761" y="309324"/>
              <a:ext cx="9622611" cy="782176"/>
            </a:xfrm>
            <a:prstGeom prst="wedgeRoundRectCallout">
              <a:avLst>
                <a:gd name="adj1" fmla="val -73178"/>
                <a:gd name="adj2" fmla="val -67817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3C7085-3BDA-41C8-86A8-4FA0F73EE3B8}"/>
                </a:ext>
              </a:extLst>
            </p:cNvPr>
            <p:cNvSpPr txBox="1"/>
            <p:nvPr/>
          </p:nvSpPr>
          <p:spPr>
            <a:xfrm>
              <a:off x="860759" y="316096"/>
              <a:ext cx="9347199" cy="4034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But often people don’t want to live God’s way.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30448C7-A1C7-4D29-B8C7-74D760F254FC}"/>
              </a:ext>
            </a:extLst>
          </p:cNvPr>
          <p:cNvSpPr txBox="1"/>
          <p:nvPr/>
        </p:nvSpPr>
        <p:spPr>
          <a:xfrm>
            <a:off x="2931657" y="4975890"/>
            <a:ext cx="5975947" cy="159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John told King Herod that he wasn’t living God’s way, and Herod put him in prison.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B63C1F-F1D1-4A86-82A0-8B0B114FE423}"/>
              </a:ext>
            </a:extLst>
          </p:cNvPr>
          <p:cNvGrpSpPr/>
          <p:nvPr/>
        </p:nvGrpSpPr>
        <p:grpSpPr>
          <a:xfrm>
            <a:off x="2350332" y="1855057"/>
            <a:ext cx="7156525" cy="2040003"/>
            <a:chOff x="476028" y="258916"/>
            <a:chExt cx="10809834" cy="1286339"/>
          </a:xfrm>
          <a:solidFill>
            <a:schemeClr val="bg1">
              <a:alpha val="36000"/>
            </a:schemeClr>
          </a:solidFill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E95A59E4-1DF5-4CB8-A5E1-BCF6E743F710}"/>
                </a:ext>
              </a:extLst>
            </p:cNvPr>
            <p:cNvSpPr/>
            <p:nvPr/>
          </p:nvSpPr>
          <p:spPr>
            <a:xfrm>
              <a:off x="476028" y="270933"/>
              <a:ext cx="10809834" cy="1274322"/>
            </a:xfrm>
            <a:prstGeom prst="wedgeRoundRectCallout">
              <a:avLst>
                <a:gd name="adj1" fmla="val 53844"/>
                <a:gd name="adj2" fmla="val 41168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910660-B019-495E-A4D6-ED57E3EA75A4}"/>
                </a:ext>
              </a:extLst>
            </p:cNvPr>
            <p:cNvSpPr txBox="1"/>
            <p:nvPr/>
          </p:nvSpPr>
          <p:spPr>
            <a:xfrm>
              <a:off x="476028" y="258916"/>
              <a:ext cx="10271673" cy="6892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John said people should stop cheating and stealing from others.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39FF632-7B88-47BD-B7FB-0B66E4ACCE46}"/>
              </a:ext>
            </a:extLst>
          </p:cNvPr>
          <p:cNvSpPr txBox="1"/>
          <p:nvPr/>
        </p:nvSpPr>
        <p:spPr>
          <a:xfrm>
            <a:off x="2611686" y="2837194"/>
            <a:ext cx="6447576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Instead, they should be generous and help one another.</a:t>
            </a:r>
          </a:p>
        </p:txBody>
      </p:sp>
      <p:sp>
        <p:nvSpPr>
          <p:cNvPr id="26" name="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F36E98E6-8738-4B2F-A691-7FB2B23662E9}"/>
              </a:ext>
            </a:extLst>
          </p:cNvPr>
          <p:cNvSpPr/>
          <p:nvPr/>
        </p:nvSpPr>
        <p:spPr>
          <a:xfrm>
            <a:off x="-245310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EF4CDE-1118-472D-BBC1-3166151A375F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EE412EB0-19B6-411F-9120-F7AD6AD690C2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08516F-624C-494E-90E1-85F5D710B80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2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401FC-9770-42EC-B1F3-AC6687EB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EBCF3C1-5A56-4C59-A5BC-AAC8F8B8CB31}"/>
              </a:ext>
            </a:extLst>
          </p:cNvPr>
          <p:cNvGrpSpPr/>
          <p:nvPr/>
        </p:nvGrpSpPr>
        <p:grpSpPr>
          <a:xfrm>
            <a:off x="487634" y="26634"/>
            <a:ext cx="4941616" cy="1294167"/>
            <a:chOff x="860759" y="309324"/>
            <a:chExt cx="9622613" cy="477715"/>
          </a:xfrm>
          <a:solidFill>
            <a:schemeClr val="bg1">
              <a:alpha val="36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F7CF7D67-513B-4C44-AF30-C5F0CE5A220E}"/>
                </a:ext>
              </a:extLst>
            </p:cNvPr>
            <p:cNvSpPr/>
            <p:nvPr/>
          </p:nvSpPr>
          <p:spPr>
            <a:xfrm>
              <a:off x="860761" y="309324"/>
              <a:ext cx="9622611" cy="477715"/>
            </a:xfrm>
            <a:prstGeom prst="wedgeRoundRectCallout">
              <a:avLst>
                <a:gd name="adj1" fmla="val -27722"/>
                <a:gd name="adj2" fmla="val 212726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262245-D5A1-444D-96AA-CB4A310D2632}"/>
                </a:ext>
              </a:extLst>
            </p:cNvPr>
            <p:cNvSpPr txBox="1"/>
            <p:nvPr/>
          </p:nvSpPr>
          <p:spPr>
            <a:xfrm>
              <a:off x="860759" y="336354"/>
              <a:ext cx="9347198" cy="4034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They did but John very quickly said he wasn’t.</a:t>
              </a:r>
            </a:p>
          </p:txBody>
        </p:sp>
      </p:grpSp>
      <p:pic>
        <p:nvPicPr>
          <p:cNvPr id="6" name="Picture 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07E94188-E627-4130-B8D5-2E68C7D01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59" y="2856466"/>
            <a:ext cx="1995734" cy="367098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6DF927-CDA9-47CB-879B-ECC188C21B7F}"/>
              </a:ext>
            </a:extLst>
          </p:cNvPr>
          <p:cNvGrpSpPr/>
          <p:nvPr/>
        </p:nvGrpSpPr>
        <p:grpSpPr>
          <a:xfrm>
            <a:off x="5525144" y="26634"/>
            <a:ext cx="5745973" cy="1697195"/>
            <a:chOff x="476028" y="270933"/>
            <a:chExt cx="10809834" cy="1274322"/>
          </a:xfrm>
          <a:solidFill>
            <a:schemeClr val="bg1">
              <a:alpha val="36000"/>
            </a:schemeClr>
          </a:solidFill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CDC9838-7210-48D1-9EB7-132FB8E62D14}"/>
                </a:ext>
              </a:extLst>
            </p:cNvPr>
            <p:cNvSpPr/>
            <p:nvPr/>
          </p:nvSpPr>
          <p:spPr>
            <a:xfrm>
              <a:off x="476028" y="270933"/>
              <a:ext cx="10809834" cy="1274322"/>
            </a:xfrm>
            <a:prstGeom prst="wedgeRoundRectCallout">
              <a:avLst>
                <a:gd name="adj1" fmla="val 23806"/>
                <a:gd name="adj2" fmla="val 164651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865886-998A-4101-8325-E90FEB3E80EB}"/>
                </a:ext>
              </a:extLst>
            </p:cNvPr>
            <p:cNvSpPr txBox="1"/>
            <p:nvPr/>
          </p:nvSpPr>
          <p:spPr>
            <a:xfrm>
              <a:off x="680530" y="331861"/>
              <a:ext cx="10067173" cy="12058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Some of the people thought that John was God’s Messiah.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2159DD-4760-4B52-8FBB-8143EB858FD1}"/>
              </a:ext>
            </a:extLst>
          </p:cNvPr>
          <p:cNvGrpSpPr/>
          <p:nvPr/>
        </p:nvGrpSpPr>
        <p:grpSpPr>
          <a:xfrm>
            <a:off x="2609250" y="1916546"/>
            <a:ext cx="6332895" cy="3777858"/>
            <a:chOff x="860761" y="309324"/>
            <a:chExt cx="9622611" cy="782176"/>
          </a:xfrm>
          <a:solidFill>
            <a:schemeClr val="bg1">
              <a:alpha val="36000"/>
            </a:schemeClr>
          </a:solidFill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4599FCCA-63A9-45BF-9CDD-DBCAC7F0CE84}"/>
                </a:ext>
              </a:extLst>
            </p:cNvPr>
            <p:cNvSpPr/>
            <p:nvPr/>
          </p:nvSpPr>
          <p:spPr>
            <a:xfrm>
              <a:off x="860761" y="309324"/>
              <a:ext cx="9622611" cy="782176"/>
            </a:xfrm>
            <a:prstGeom prst="wedgeRoundRectCallout">
              <a:avLst>
                <a:gd name="adj1" fmla="val -64910"/>
                <a:gd name="adj2" fmla="val -7805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3C7085-3BDA-41C8-86A8-4FA0F73EE3B8}"/>
                </a:ext>
              </a:extLst>
            </p:cNvPr>
            <p:cNvSpPr txBox="1"/>
            <p:nvPr/>
          </p:nvSpPr>
          <p:spPr>
            <a:xfrm>
              <a:off x="1205336" y="319942"/>
              <a:ext cx="9056193" cy="757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John said, “I </a:t>
              </a:r>
              <a:r>
                <a:rPr lang="en-US" sz="3200" dirty="0" err="1">
                  <a:latin typeface="Comic Sans MS" panose="030F0702030302020204" pitchFamily="66" charset="0"/>
                </a:rPr>
                <a:t>baptise</a:t>
              </a:r>
              <a:r>
                <a:rPr lang="en-US" sz="3200" dirty="0">
                  <a:latin typeface="Comic Sans MS" panose="030F0702030302020204" pitchFamily="66" charset="0"/>
                </a:rPr>
                <a:t> you with</a:t>
              </a:r>
              <a:r>
                <a:rPr lang="en-US" sz="3200" baseline="30000" dirty="0">
                  <a:latin typeface="Comic Sans MS" panose="030F0702030302020204" pitchFamily="66" charset="0"/>
                </a:rPr>
                <a:t> </a:t>
              </a:r>
              <a:r>
                <a:rPr lang="en-US" sz="3200" dirty="0">
                  <a:latin typeface="Comic Sans MS" panose="030F0702030302020204" pitchFamily="66" charset="0"/>
                </a:rPr>
                <a:t>water. But one who is more </a:t>
              </a:r>
            </a:p>
            <a:p>
              <a:pPr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powerful than me will come, the straps of his sandals I am not worthy to untie. He will </a:t>
              </a:r>
              <a:r>
                <a:rPr lang="en-US" sz="3200" dirty="0" err="1">
                  <a:latin typeface="Comic Sans MS" panose="030F0702030302020204" pitchFamily="66" charset="0"/>
                </a:rPr>
                <a:t>baptise</a:t>
              </a:r>
              <a:r>
                <a:rPr lang="en-US" sz="3200" dirty="0">
                  <a:latin typeface="Comic Sans MS" panose="030F0702030302020204" pitchFamily="66" charset="0"/>
                </a:rPr>
                <a:t> you with</a:t>
              </a:r>
              <a:r>
                <a:rPr lang="en-US" sz="3200" baseline="30000" dirty="0">
                  <a:latin typeface="Comic Sans MS" panose="030F0702030302020204" pitchFamily="66" charset="0"/>
                </a:rPr>
                <a:t> </a:t>
              </a:r>
              <a:r>
                <a:rPr lang="en-US" sz="3200" dirty="0">
                  <a:latin typeface="Comic Sans MS" panose="030F0702030302020204" pitchFamily="66" charset="0"/>
                </a:rPr>
                <a:t>the Holy Spirit and fire.” 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AE74F4-ACE9-4ED1-B3A1-F54CED6D0371}"/>
              </a:ext>
            </a:extLst>
          </p:cNvPr>
          <p:cNvGrpSpPr/>
          <p:nvPr/>
        </p:nvGrpSpPr>
        <p:grpSpPr>
          <a:xfrm>
            <a:off x="2663589" y="5939981"/>
            <a:ext cx="5914168" cy="729815"/>
            <a:chOff x="805938" y="309324"/>
            <a:chExt cx="9677434" cy="633115"/>
          </a:xfrm>
          <a:solidFill>
            <a:schemeClr val="bg1">
              <a:alpha val="36000"/>
            </a:schemeClr>
          </a:solidFill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75E026E6-3B75-41AD-BF74-9CC77AF1681C}"/>
                </a:ext>
              </a:extLst>
            </p:cNvPr>
            <p:cNvSpPr/>
            <p:nvPr/>
          </p:nvSpPr>
          <p:spPr>
            <a:xfrm>
              <a:off x="860760" y="309324"/>
              <a:ext cx="9622612" cy="633115"/>
            </a:xfrm>
            <a:prstGeom prst="wedgeRoundRectCallout">
              <a:avLst>
                <a:gd name="adj1" fmla="val 70421"/>
                <a:gd name="adj2" fmla="val -350659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AD1FFC-70E5-4A97-8DB6-4274420A918B}"/>
                </a:ext>
              </a:extLst>
            </p:cNvPr>
            <p:cNvSpPr txBox="1"/>
            <p:nvPr/>
          </p:nvSpPr>
          <p:spPr>
            <a:xfrm>
              <a:off x="805938" y="337571"/>
              <a:ext cx="9347199" cy="1624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What does that mean? </a:t>
              </a:r>
            </a:p>
          </p:txBody>
        </p:sp>
      </p:grp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093B782B-1BCB-4B25-A6FB-D9E408EBAB20}"/>
              </a:ext>
            </a:extLst>
          </p:cNvPr>
          <p:cNvSpPr/>
          <p:nvPr/>
        </p:nvSpPr>
        <p:spPr>
          <a:xfrm>
            <a:off x="-238579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EF4CDE-1118-472D-BBC1-3166151A375F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EE412EB0-19B6-411F-9120-F7AD6AD690C2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08516F-624C-494E-90E1-85F5D710B80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40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401FC-9770-42EC-B1F3-AC6687EB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0" name="Picture 2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531038EE-A63A-415B-BE19-670D0A97D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59" y="2856466"/>
            <a:ext cx="1995734" cy="36709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EBCF3C1-5A56-4C59-A5BC-AAC8F8B8CB31}"/>
              </a:ext>
            </a:extLst>
          </p:cNvPr>
          <p:cNvGrpSpPr/>
          <p:nvPr/>
        </p:nvGrpSpPr>
        <p:grpSpPr>
          <a:xfrm>
            <a:off x="708690" y="127624"/>
            <a:ext cx="8220935" cy="2367563"/>
            <a:chOff x="860761" y="309324"/>
            <a:chExt cx="9622611" cy="477715"/>
          </a:xfrm>
          <a:solidFill>
            <a:schemeClr val="bg1">
              <a:alpha val="36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F7CF7D67-513B-4C44-AF30-C5F0CE5A220E}"/>
                </a:ext>
              </a:extLst>
            </p:cNvPr>
            <p:cNvSpPr/>
            <p:nvPr/>
          </p:nvSpPr>
          <p:spPr>
            <a:xfrm>
              <a:off x="860761" y="309324"/>
              <a:ext cx="9622611" cy="477715"/>
            </a:xfrm>
            <a:prstGeom prst="wedgeRoundRectCallout">
              <a:avLst>
                <a:gd name="adj1" fmla="val -37910"/>
                <a:gd name="adj2" fmla="val 92555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262245-D5A1-444D-96AA-CB4A310D2632}"/>
                </a:ext>
              </a:extLst>
            </p:cNvPr>
            <p:cNvSpPr txBox="1"/>
            <p:nvPr/>
          </p:nvSpPr>
          <p:spPr>
            <a:xfrm>
              <a:off x="1203306" y="330332"/>
              <a:ext cx="9004651" cy="117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John is speaking about Jesus.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E4F8EB-2BBF-4657-8C46-B48916A1B65B}"/>
                </a:ext>
              </a:extLst>
            </p:cNvPr>
            <p:cNvSpPr txBox="1"/>
            <p:nvPr/>
          </p:nvSpPr>
          <p:spPr>
            <a:xfrm>
              <a:off x="1203306" y="435588"/>
              <a:ext cx="9004651" cy="117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7F22851-4C05-4817-940F-3D281DB513A3}"/>
              </a:ext>
            </a:extLst>
          </p:cNvPr>
          <p:cNvSpPr txBox="1"/>
          <p:nvPr/>
        </p:nvSpPr>
        <p:spPr>
          <a:xfrm>
            <a:off x="1034205" y="743358"/>
            <a:ext cx="7627256" cy="1606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 says that Jesus is so much greater than him, that he is not good enough to do a simple servant’s job for him.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6DF927-CDA9-47CB-879B-ECC188C21B7F}"/>
              </a:ext>
            </a:extLst>
          </p:cNvPr>
          <p:cNvGrpSpPr/>
          <p:nvPr/>
        </p:nvGrpSpPr>
        <p:grpSpPr>
          <a:xfrm>
            <a:off x="2519301" y="4372110"/>
            <a:ext cx="6310510" cy="2147737"/>
            <a:chOff x="476028" y="270933"/>
            <a:chExt cx="10809834" cy="1274322"/>
          </a:xfrm>
          <a:solidFill>
            <a:schemeClr val="bg1">
              <a:alpha val="36000"/>
            </a:schemeClr>
          </a:solidFill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CDC9838-7210-48D1-9EB7-132FB8E62D14}"/>
                </a:ext>
              </a:extLst>
            </p:cNvPr>
            <p:cNvSpPr/>
            <p:nvPr/>
          </p:nvSpPr>
          <p:spPr>
            <a:xfrm>
              <a:off x="476028" y="270933"/>
              <a:ext cx="10809834" cy="1274322"/>
            </a:xfrm>
            <a:prstGeom prst="wedgeRoundRectCallout">
              <a:avLst>
                <a:gd name="adj1" fmla="val 64148"/>
                <a:gd name="adj2" fmla="val -81994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865886-998A-4101-8325-E90FEB3E80EB}"/>
                </a:ext>
              </a:extLst>
            </p:cNvPr>
            <p:cNvSpPr txBox="1"/>
            <p:nvPr/>
          </p:nvSpPr>
          <p:spPr>
            <a:xfrm>
              <a:off x="680530" y="279427"/>
              <a:ext cx="10605332" cy="6485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Being </a:t>
              </a:r>
              <a:r>
                <a:rPr lang="en-US" sz="3200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baptised</a:t>
              </a: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with water is like a symbol of being sorry,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2DEB11-FDB4-47B4-AFA5-F2A98ED5BA2C}"/>
              </a:ext>
            </a:extLst>
          </p:cNvPr>
          <p:cNvGrpSpPr/>
          <p:nvPr/>
        </p:nvGrpSpPr>
        <p:grpSpPr>
          <a:xfrm>
            <a:off x="2143441" y="2493151"/>
            <a:ext cx="6894888" cy="1713557"/>
            <a:chOff x="860761" y="309324"/>
            <a:chExt cx="9622611" cy="477715"/>
          </a:xfrm>
          <a:solidFill>
            <a:schemeClr val="bg1">
              <a:alpha val="36000"/>
            </a:schemeClr>
          </a:solidFill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188A7156-C0C5-4D84-9902-6C536227F3A0}"/>
                </a:ext>
              </a:extLst>
            </p:cNvPr>
            <p:cNvSpPr/>
            <p:nvPr/>
          </p:nvSpPr>
          <p:spPr>
            <a:xfrm>
              <a:off x="860761" y="309324"/>
              <a:ext cx="9622611" cy="477715"/>
            </a:xfrm>
            <a:prstGeom prst="wedgeRoundRectCallout">
              <a:avLst>
                <a:gd name="adj1" fmla="val -56014"/>
                <a:gd name="adj2" fmla="val 5674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7FC7D4-10A0-4C3A-82F4-F626615C9C01}"/>
                </a:ext>
              </a:extLst>
            </p:cNvPr>
            <p:cNvSpPr txBox="1"/>
            <p:nvPr/>
          </p:nvSpPr>
          <p:spPr>
            <a:xfrm>
              <a:off x="1032034" y="324107"/>
              <a:ext cx="9280066" cy="161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John says he </a:t>
              </a:r>
              <a:r>
                <a:rPr lang="en-US" sz="3200" dirty="0" err="1">
                  <a:latin typeface="Comic Sans MS" panose="030F0702030302020204" pitchFamily="66" charset="0"/>
                </a:rPr>
                <a:t>baptises</a:t>
              </a:r>
              <a:r>
                <a:rPr lang="en-US" sz="3200" dirty="0">
                  <a:latin typeface="Comic Sans MS" panose="030F0702030302020204" pitchFamily="66" charset="0"/>
                </a:rPr>
                <a:t> with water,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6F51AC-7B8A-437E-B8E2-8DCDEC41E675}"/>
                </a:ext>
              </a:extLst>
            </p:cNvPr>
            <p:cNvSpPr txBox="1"/>
            <p:nvPr/>
          </p:nvSpPr>
          <p:spPr>
            <a:xfrm>
              <a:off x="1203306" y="435588"/>
              <a:ext cx="9004651" cy="117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245D655-870A-4900-A504-39E6B9A16F53}"/>
              </a:ext>
            </a:extLst>
          </p:cNvPr>
          <p:cNvSpPr txBox="1"/>
          <p:nvPr/>
        </p:nvSpPr>
        <p:spPr>
          <a:xfrm>
            <a:off x="2143441" y="3047176"/>
            <a:ext cx="6854901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but he says that Jesus will </a:t>
            </a:r>
            <a:r>
              <a:rPr lang="en-US" sz="3200" dirty="0" err="1">
                <a:latin typeface="Comic Sans MS" panose="030F0702030302020204" pitchFamily="66" charset="0"/>
              </a:rPr>
              <a:t>baptise</a:t>
            </a:r>
            <a:r>
              <a:rPr lang="en-US" sz="3200" dirty="0">
                <a:latin typeface="Comic Sans MS" panose="030F0702030302020204" pitchFamily="66" charset="0"/>
              </a:rPr>
              <a:t> with the Holy Spirit.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0D35FD-B684-432A-A3CD-855684A7AD11}"/>
              </a:ext>
            </a:extLst>
          </p:cNvPr>
          <p:cNvSpPr txBox="1"/>
          <p:nvPr/>
        </p:nvSpPr>
        <p:spPr>
          <a:xfrm>
            <a:off x="2231569" y="5366372"/>
            <a:ext cx="70419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but being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baptised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by the Holy Spirit is having God inside us</a:t>
            </a:r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endParaRPr lang="en-GB" dirty="0"/>
          </a:p>
        </p:txBody>
      </p:sp>
      <p:sp>
        <p:nvSpPr>
          <p:cNvPr id="28" name="Rectangle 27">
            <a:hlinkClick r:id="rId4" action="ppaction://hlinksldjump"/>
            <a:extLst>
              <a:ext uri="{FF2B5EF4-FFF2-40B4-BE49-F238E27FC236}">
                <a16:creationId xmlns:a16="http://schemas.microsoft.com/office/drawing/2014/main" id="{54CFD33A-E129-478F-B66D-CC0DA57ED501}"/>
              </a:ext>
            </a:extLst>
          </p:cNvPr>
          <p:cNvSpPr/>
          <p:nvPr/>
        </p:nvSpPr>
        <p:spPr>
          <a:xfrm>
            <a:off x="-190500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EF4CDE-1118-472D-BBC1-3166151A375F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EE412EB0-19B6-411F-9120-F7AD6AD690C2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08516F-624C-494E-90E1-85F5D710B80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8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CD9F3BF-83B9-40F7-A8D9-A3B4E82F4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59" y="2856466"/>
            <a:ext cx="1995734" cy="3670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6401FC-9770-42EC-B1F3-AC6687EBC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B2DEB11-FDB4-47B4-AFA5-F2A98ED5BA2C}"/>
              </a:ext>
            </a:extLst>
          </p:cNvPr>
          <p:cNvGrpSpPr/>
          <p:nvPr/>
        </p:nvGrpSpPr>
        <p:grpSpPr>
          <a:xfrm>
            <a:off x="3135442" y="4183285"/>
            <a:ext cx="5260638" cy="1462760"/>
            <a:chOff x="860761" y="309324"/>
            <a:chExt cx="9622611" cy="477715"/>
          </a:xfrm>
          <a:solidFill>
            <a:schemeClr val="bg1">
              <a:alpha val="36000"/>
            </a:schemeClr>
          </a:solidFill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188A7156-C0C5-4D84-9902-6C536227F3A0}"/>
                </a:ext>
              </a:extLst>
            </p:cNvPr>
            <p:cNvSpPr/>
            <p:nvPr/>
          </p:nvSpPr>
          <p:spPr>
            <a:xfrm>
              <a:off x="860761" y="309324"/>
              <a:ext cx="9622611" cy="477715"/>
            </a:xfrm>
            <a:prstGeom prst="wedgeRoundRectCallout">
              <a:avLst>
                <a:gd name="adj1" fmla="val -78375"/>
                <a:gd name="adj2" fmla="val -94931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7FC7D4-10A0-4C3A-82F4-F626615C9C01}"/>
                </a:ext>
              </a:extLst>
            </p:cNvPr>
            <p:cNvSpPr txBox="1"/>
            <p:nvPr/>
          </p:nvSpPr>
          <p:spPr>
            <a:xfrm>
              <a:off x="1032034" y="324107"/>
              <a:ext cx="9280066" cy="161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watch a video of the story,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6F51AC-7B8A-437E-B8E2-8DCDEC41E675}"/>
                </a:ext>
              </a:extLst>
            </p:cNvPr>
            <p:cNvSpPr txBox="1"/>
            <p:nvPr/>
          </p:nvSpPr>
          <p:spPr>
            <a:xfrm>
              <a:off x="1203306" y="435588"/>
              <a:ext cx="9004651" cy="117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2B7B11B9-EE44-456E-ABEA-3CFF75897E7C}"/>
              </a:ext>
            </a:extLst>
          </p:cNvPr>
          <p:cNvSpPr/>
          <p:nvPr/>
        </p:nvSpPr>
        <p:spPr>
          <a:xfrm>
            <a:off x="-314779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EF4CDE-1118-472D-BBC1-3166151A375F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EE412EB0-19B6-411F-9120-F7AD6AD690C2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08516F-624C-494E-90E1-85F5D710B80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62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5FC2833F-7129-48E7-AE77-AC625F69D885}"/>
              </a:ext>
            </a:extLst>
          </p:cNvPr>
          <p:cNvSpPr/>
          <p:nvPr/>
        </p:nvSpPr>
        <p:spPr>
          <a:xfrm>
            <a:off x="-448129" y="-190500"/>
            <a:ext cx="13164457" cy="7219950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6C63DB7-BCCB-42DB-994B-8E7232B98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63" y="2323436"/>
            <a:ext cx="4712616" cy="32677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DD18A0-8F93-4B97-9489-A12334A32832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A719A247-1E39-4A0F-A12E-6118CB657E28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3952FF-FD1D-47DF-A702-3B5C3A16D27D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70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1B6FD0-F750-403E-8988-8E922934F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27" y="2548070"/>
            <a:ext cx="2530450" cy="3814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E30148-0041-4AE6-BEAA-05B6EDB5D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7" y="2823587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769EB97-903E-40DE-990C-A97766CBEF6D}"/>
              </a:ext>
            </a:extLst>
          </p:cNvPr>
          <p:cNvGrpSpPr/>
          <p:nvPr/>
        </p:nvGrpSpPr>
        <p:grpSpPr>
          <a:xfrm>
            <a:off x="5269204" y="128233"/>
            <a:ext cx="6692353" cy="2355864"/>
            <a:chOff x="476026" y="270933"/>
            <a:chExt cx="10809836" cy="1274322"/>
          </a:xfrm>
          <a:solidFill>
            <a:schemeClr val="bg1">
              <a:alpha val="36000"/>
            </a:schemeClr>
          </a:solidFill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91C59466-9162-4B4B-8A71-63C019F8460F}"/>
                </a:ext>
              </a:extLst>
            </p:cNvPr>
            <p:cNvSpPr/>
            <p:nvPr/>
          </p:nvSpPr>
          <p:spPr>
            <a:xfrm>
              <a:off x="476028" y="270933"/>
              <a:ext cx="10809834" cy="1274322"/>
            </a:xfrm>
            <a:prstGeom prst="wedgeRoundRectCallout">
              <a:avLst>
                <a:gd name="adj1" fmla="val 18234"/>
                <a:gd name="adj2" fmla="val 96777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94747E-1A82-4D9E-9F12-B4FEE473B35A}"/>
                </a:ext>
              </a:extLst>
            </p:cNvPr>
            <p:cNvSpPr txBox="1"/>
            <p:nvPr/>
          </p:nvSpPr>
          <p:spPr>
            <a:xfrm>
              <a:off x="476026" y="314541"/>
              <a:ext cx="10809834" cy="11461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This story tells us that even though Jesus hadn’t done anything wrong, He showed others that they needed to be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baptised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.                      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65ADB17-2AA5-4040-9752-76AEF8D898EB}"/>
              </a:ext>
            </a:extLst>
          </p:cNvPr>
          <p:cNvGrpSpPr/>
          <p:nvPr/>
        </p:nvGrpSpPr>
        <p:grpSpPr>
          <a:xfrm>
            <a:off x="450828" y="86225"/>
            <a:ext cx="4787922" cy="1902374"/>
            <a:chOff x="476026" y="270933"/>
            <a:chExt cx="10809836" cy="627079"/>
          </a:xfrm>
          <a:solidFill>
            <a:schemeClr val="bg1">
              <a:alpha val="36000"/>
            </a:schemeClr>
          </a:solidFill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10E3D033-AC67-4DD3-A168-9F766622AA0E}"/>
                </a:ext>
              </a:extLst>
            </p:cNvPr>
            <p:cNvSpPr/>
            <p:nvPr/>
          </p:nvSpPr>
          <p:spPr>
            <a:xfrm>
              <a:off x="476028" y="270933"/>
              <a:ext cx="10809834" cy="627079"/>
            </a:xfrm>
            <a:prstGeom prst="wedgeRoundRectCallout">
              <a:avLst>
                <a:gd name="adj1" fmla="val -20813"/>
                <a:gd name="adj2" fmla="val 134536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832A65-5DED-4A55-AB7D-D88251B62407}"/>
                </a:ext>
              </a:extLst>
            </p:cNvPr>
            <p:cNvSpPr txBox="1"/>
            <p:nvPr/>
          </p:nvSpPr>
          <p:spPr>
            <a:xfrm>
              <a:off x="476026" y="325811"/>
              <a:ext cx="10523908" cy="3881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morning, Sherlock. What have we discovered today?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1E1661D-71AD-4C40-8A7F-33D31A772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15" y="2547242"/>
            <a:ext cx="2530450" cy="381463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BCD05B-01E4-4074-8179-63D0A50CE6D6}"/>
              </a:ext>
            </a:extLst>
          </p:cNvPr>
          <p:cNvGrpSpPr/>
          <p:nvPr/>
        </p:nvGrpSpPr>
        <p:grpSpPr>
          <a:xfrm>
            <a:off x="2638337" y="3157761"/>
            <a:ext cx="5693790" cy="2743882"/>
            <a:chOff x="476028" y="270933"/>
            <a:chExt cx="10809834" cy="1274322"/>
          </a:xfrm>
          <a:solidFill>
            <a:schemeClr val="bg1">
              <a:alpha val="36000"/>
            </a:schemeClr>
          </a:solidFill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C35302B-1D6C-406C-AC03-A5E6723BB922}"/>
                </a:ext>
              </a:extLst>
            </p:cNvPr>
            <p:cNvSpPr/>
            <p:nvPr/>
          </p:nvSpPr>
          <p:spPr>
            <a:xfrm>
              <a:off x="476028" y="270933"/>
              <a:ext cx="10809834" cy="1274322"/>
            </a:xfrm>
            <a:prstGeom prst="wedgeRoundRectCallout">
              <a:avLst>
                <a:gd name="adj1" fmla="val 76451"/>
                <a:gd name="adj2" fmla="val -34273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288662-23EA-4310-850F-D907C44DC583}"/>
                </a:ext>
              </a:extLst>
            </p:cNvPr>
            <p:cNvSpPr txBox="1"/>
            <p:nvPr/>
          </p:nvSpPr>
          <p:spPr>
            <a:xfrm>
              <a:off x="476028" y="331003"/>
              <a:ext cx="10678966" cy="745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It tells us that if we are sorry for the things we have done wrong,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D472742-A320-4883-A200-03D91A5AC8EF}"/>
              </a:ext>
            </a:extLst>
          </p:cNvPr>
          <p:cNvSpPr txBox="1"/>
          <p:nvPr/>
        </p:nvSpPr>
        <p:spPr>
          <a:xfrm>
            <a:off x="3151122" y="4763777"/>
            <a:ext cx="48529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then the way we behave should be different.</a:t>
            </a:r>
            <a:endParaRPr lang="en-GB" sz="3200" dirty="0"/>
          </a:p>
        </p:txBody>
      </p: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80C5718D-DED5-4360-99E5-A1A979781755}"/>
              </a:ext>
            </a:extLst>
          </p:cNvPr>
          <p:cNvSpPr/>
          <p:nvPr/>
        </p:nvSpPr>
        <p:spPr>
          <a:xfrm>
            <a:off x="-478171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C974B6-0544-4D0D-B658-EFE5EA707690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CCD5603E-BB29-4339-9CB3-AD1147C7C302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C1E1F3-21B5-4CFA-8A49-65F87E2B20EB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37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2.96296E-6 L -0.4155 0.0004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B3CE70B-A7EE-45E5-9200-293B50D7A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238250"/>
            <a:ext cx="23939319" cy="21907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88A283-9C14-4FAB-A67A-37F01CCBE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9" y="1237219"/>
            <a:ext cx="12562791" cy="21891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3CBE77-CAAD-4CF0-80B0-C869425FA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" y="2778113"/>
            <a:ext cx="1921428" cy="35321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D5A77FD-9822-4E16-BC76-E70D63947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12" y="2842763"/>
            <a:ext cx="1921428" cy="353217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802B3A3-8D8A-4CC7-9AE6-6339D16550CD}"/>
              </a:ext>
            </a:extLst>
          </p:cNvPr>
          <p:cNvGrpSpPr/>
          <p:nvPr/>
        </p:nvGrpSpPr>
        <p:grpSpPr>
          <a:xfrm>
            <a:off x="246743" y="128233"/>
            <a:ext cx="11176916" cy="2153432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42" name="Speech Bubble: Rectangle with Corners Rounded 41">
              <a:extLst>
                <a:ext uri="{FF2B5EF4-FFF2-40B4-BE49-F238E27FC236}">
                  <a16:creationId xmlns:a16="http://schemas.microsoft.com/office/drawing/2014/main" id="{7BC3176A-8850-4A6F-A61A-E0FE7B6C4F5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5632"/>
                <a:gd name="adj2" fmla="val 113371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569557C-858E-452D-99D2-E7F6767895A5}"/>
                </a:ext>
              </a:extLst>
            </p:cNvPr>
            <p:cNvSpPr txBox="1"/>
            <p:nvPr/>
          </p:nvSpPr>
          <p:spPr>
            <a:xfrm>
              <a:off x="1136172" y="334876"/>
              <a:ext cx="9347199" cy="4351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This is the River Jordan in Israel, it is about 250km long. 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F3358D7-0652-41A4-9C01-D732F7811739}"/>
              </a:ext>
            </a:extLst>
          </p:cNvPr>
          <p:cNvSpPr txBox="1"/>
          <p:nvPr/>
        </p:nvSpPr>
        <p:spPr>
          <a:xfrm>
            <a:off x="1495090" y="687656"/>
            <a:ext cx="878102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It joins the Sea of Galilee to the Dead Sea.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3F8B1F6-97DC-4EB8-B378-0B3DF19D08BC}"/>
              </a:ext>
            </a:extLst>
          </p:cNvPr>
          <p:cNvGrpSpPr/>
          <p:nvPr/>
        </p:nvGrpSpPr>
        <p:grpSpPr>
          <a:xfrm>
            <a:off x="5443131" y="3650895"/>
            <a:ext cx="4832984" cy="1327505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A743EC02-714B-4308-9190-EA33254CC48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77893"/>
                <a:gd name="adj2" fmla="val -52690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EC1DB2F-EF3F-4ED3-BEBD-A09F1E9CCA20}"/>
                </a:ext>
              </a:extLst>
            </p:cNvPr>
            <p:cNvSpPr txBox="1"/>
            <p:nvPr/>
          </p:nvSpPr>
          <p:spPr>
            <a:xfrm>
              <a:off x="1136172" y="334876"/>
              <a:ext cx="9347199" cy="819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This is where our story takes place today.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DB53CE6-DDC7-4DA4-8066-63ED56FE440E}"/>
              </a:ext>
            </a:extLst>
          </p:cNvPr>
          <p:cNvSpPr txBox="1"/>
          <p:nvPr/>
        </p:nvSpPr>
        <p:spPr>
          <a:xfrm>
            <a:off x="246742" y="1188609"/>
            <a:ext cx="11045372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For most of the year it is about 30m wide, which is about the same as the River Mersey in Warrington.</a:t>
            </a:r>
          </a:p>
        </p:txBody>
      </p: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4AA4039A-632E-4499-9879-BD3E547FD1D1}"/>
              </a:ext>
            </a:extLst>
          </p:cNvPr>
          <p:cNvSpPr/>
          <p:nvPr/>
        </p:nvSpPr>
        <p:spPr>
          <a:xfrm>
            <a:off x="-309223" y="0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D271BA5-382B-4A7D-983C-733FF8A52A89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169E75CB-5CE8-4724-A5C0-F06F3297F6E6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45BAFD-4648-4EDF-9B0B-B1CA955FCA5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612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26185 0.00949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1.93333 2.22222E-6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1B6FD0-F750-403E-8988-8E922934F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27" y="2548070"/>
            <a:ext cx="2530450" cy="3814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E30148-0041-4AE6-BEAA-05B6EDB5D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7" y="2823587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769EB97-903E-40DE-990C-A97766CBEF6D}"/>
              </a:ext>
            </a:extLst>
          </p:cNvPr>
          <p:cNvGrpSpPr/>
          <p:nvPr/>
        </p:nvGrpSpPr>
        <p:grpSpPr>
          <a:xfrm>
            <a:off x="457200" y="128233"/>
            <a:ext cx="11504357" cy="1281971"/>
            <a:chOff x="476028" y="270933"/>
            <a:chExt cx="10809834" cy="1274322"/>
          </a:xfrm>
          <a:solidFill>
            <a:schemeClr val="bg1">
              <a:alpha val="36000"/>
            </a:schemeClr>
          </a:solidFill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91C59466-9162-4B4B-8A71-63C019F8460F}"/>
                </a:ext>
              </a:extLst>
            </p:cNvPr>
            <p:cNvSpPr/>
            <p:nvPr/>
          </p:nvSpPr>
          <p:spPr>
            <a:xfrm>
              <a:off x="476028" y="270933"/>
              <a:ext cx="10809834" cy="1274322"/>
            </a:xfrm>
            <a:prstGeom prst="wedgeRoundRectCallout">
              <a:avLst>
                <a:gd name="adj1" fmla="val 32682"/>
                <a:gd name="adj2" fmla="val 221600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94747E-1A82-4D9E-9F12-B4FEE473B35A}"/>
                </a:ext>
              </a:extLst>
            </p:cNvPr>
            <p:cNvSpPr txBox="1"/>
            <p:nvPr/>
          </p:nvSpPr>
          <p:spPr>
            <a:xfrm>
              <a:off x="551468" y="314541"/>
              <a:ext cx="10734392" cy="10865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Now we know, that however hard we try to be good, </a:t>
              </a:r>
            </a:p>
            <a:p>
              <a:pPr algn="ctr">
                <a:lnSpc>
                  <a:spcPts val="4000"/>
                </a:lnSpc>
              </a:pPr>
              <a:endPara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BCD05B-01E4-4074-8179-63D0A50CE6D6}"/>
              </a:ext>
            </a:extLst>
          </p:cNvPr>
          <p:cNvGrpSpPr/>
          <p:nvPr/>
        </p:nvGrpSpPr>
        <p:grpSpPr>
          <a:xfrm>
            <a:off x="2191354" y="1913289"/>
            <a:ext cx="7027217" cy="1718326"/>
            <a:chOff x="476028" y="270933"/>
            <a:chExt cx="10809834" cy="798030"/>
          </a:xfrm>
          <a:solidFill>
            <a:schemeClr val="bg1">
              <a:alpha val="36000"/>
            </a:schemeClr>
          </a:solidFill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C35302B-1D6C-406C-AC03-A5E6723BB922}"/>
                </a:ext>
              </a:extLst>
            </p:cNvPr>
            <p:cNvSpPr/>
            <p:nvPr/>
          </p:nvSpPr>
          <p:spPr>
            <a:xfrm>
              <a:off x="476028" y="270933"/>
              <a:ext cx="10809834" cy="798030"/>
            </a:xfrm>
            <a:prstGeom prst="wedgeRoundRectCallout">
              <a:avLst>
                <a:gd name="adj1" fmla="val 60302"/>
                <a:gd name="adj2" fmla="val 48060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288662-23EA-4310-850F-D907C44DC583}"/>
                </a:ext>
              </a:extLst>
            </p:cNvPr>
            <p:cNvSpPr txBox="1"/>
            <p:nvPr/>
          </p:nvSpPr>
          <p:spPr>
            <a:xfrm>
              <a:off x="476028" y="270933"/>
              <a:ext cx="10678966" cy="745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So we must be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baptised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 by the Holy Spirit, and have Jesus as our friend and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saviour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968876-F049-45B1-B548-459E6B085EF1}"/>
              </a:ext>
            </a:extLst>
          </p:cNvPr>
          <p:cNvGrpSpPr/>
          <p:nvPr/>
        </p:nvGrpSpPr>
        <p:grpSpPr>
          <a:xfrm>
            <a:off x="2715882" y="4157333"/>
            <a:ext cx="5978159" cy="1036681"/>
            <a:chOff x="476028" y="270933"/>
            <a:chExt cx="10809834" cy="798030"/>
          </a:xfrm>
          <a:solidFill>
            <a:schemeClr val="bg1">
              <a:alpha val="36000"/>
            </a:schemeClr>
          </a:solidFill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0A82075-CCE9-4BC7-BFB8-C2C89EF1D0FB}"/>
                </a:ext>
              </a:extLst>
            </p:cNvPr>
            <p:cNvSpPr/>
            <p:nvPr/>
          </p:nvSpPr>
          <p:spPr>
            <a:xfrm>
              <a:off x="476028" y="270933"/>
              <a:ext cx="10809834" cy="798030"/>
            </a:xfrm>
            <a:prstGeom prst="wedgeRoundRectCallout">
              <a:avLst>
                <a:gd name="adj1" fmla="val 71050"/>
                <a:gd name="adj2" fmla="val -103299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C2F437-6954-4A76-9632-E885218C8C9F}"/>
                </a:ext>
              </a:extLst>
            </p:cNvPr>
            <p:cNvSpPr txBox="1"/>
            <p:nvPr/>
          </p:nvSpPr>
          <p:spPr>
            <a:xfrm>
              <a:off x="476028" y="270933"/>
              <a:ext cx="10678966" cy="5076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We do that by asking Jesus to come into our lives.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F0320DA-D106-4C11-AB86-01FF39096D25}"/>
              </a:ext>
            </a:extLst>
          </p:cNvPr>
          <p:cNvSpPr txBox="1"/>
          <p:nvPr/>
        </p:nvSpPr>
        <p:spPr>
          <a:xfrm>
            <a:off x="1783893" y="706503"/>
            <a:ext cx="893125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 often seem to mess up and get it wrong.</a:t>
            </a:r>
          </a:p>
        </p:txBody>
      </p: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A9F9C6D1-BEF9-4B8C-A3FA-E7BB1386B1CF}"/>
              </a:ext>
            </a:extLst>
          </p:cNvPr>
          <p:cNvSpPr/>
          <p:nvPr/>
        </p:nvSpPr>
        <p:spPr>
          <a:xfrm>
            <a:off x="-486229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9B9414-9612-4E9C-A8CA-48831BD788E7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89A8B06E-3580-440A-92EA-37C92EC63DDA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64E5FE-32C6-4783-9915-54698B48A302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0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D697F70A-4884-422C-97B7-39E41489D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87814" y="2763923"/>
            <a:ext cx="2021986" cy="3670984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95CB2BFE-BD41-4F06-ADF2-310DACFE1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380" y="2823587"/>
            <a:ext cx="1942538" cy="35516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93C34A-A00F-481F-851A-00B12B5E9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38" y="2467603"/>
            <a:ext cx="2530450" cy="3814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01612B-F101-4669-ADD5-7F42AF7B7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7" y="2823587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40F9DBC-419C-46B3-B492-D2333FE5930E}"/>
              </a:ext>
            </a:extLst>
          </p:cNvPr>
          <p:cNvGrpSpPr/>
          <p:nvPr/>
        </p:nvGrpSpPr>
        <p:grpSpPr>
          <a:xfrm>
            <a:off x="970606" y="116926"/>
            <a:ext cx="9657713" cy="1902374"/>
            <a:chOff x="476028" y="270933"/>
            <a:chExt cx="10809834" cy="627079"/>
          </a:xfrm>
          <a:solidFill>
            <a:schemeClr val="bg1">
              <a:alpha val="36000"/>
            </a:schemeClr>
          </a:solidFill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604C7F53-4C75-4C2D-A25B-133153DB907A}"/>
                </a:ext>
              </a:extLst>
            </p:cNvPr>
            <p:cNvSpPr/>
            <p:nvPr/>
          </p:nvSpPr>
          <p:spPr>
            <a:xfrm>
              <a:off x="476028" y="270933"/>
              <a:ext cx="10809834" cy="627079"/>
            </a:xfrm>
            <a:prstGeom prst="wedgeRoundRectCallout">
              <a:avLst>
                <a:gd name="adj1" fmla="val -40310"/>
                <a:gd name="adj2" fmla="val 131533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4911C4-8478-4ED3-A436-D6FC977E43B7}"/>
                </a:ext>
              </a:extLst>
            </p:cNvPr>
            <p:cNvSpPr txBox="1"/>
            <p:nvPr/>
          </p:nvSpPr>
          <p:spPr>
            <a:xfrm>
              <a:off x="505450" y="305645"/>
              <a:ext cx="10693243" cy="1901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Dear God, thank you that Jesus came to save us.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CD8CE9-715B-4D87-9EFD-DEAD284B5DC5}"/>
              </a:ext>
            </a:extLst>
          </p:cNvPr>
          <p:cNvSpPr txBox="1"/>
          <p:nvPr/>
        </p:nvSpPr>
        <p:spPr>
          <a:xfrm>
            <a:off x="1036835" y="787898"/>
            <a:ext cx="9326365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 that you know everything about us and still want to be our friend.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CE21D79-9051-4949-A45F-1FD384D30EE3}"/>
              </a:ext>
            </a:extLst>
          </p:cNvPr>
          <p:cNvSpPr/>
          <p:nvPr/>
        </p:nvSpPr>
        <p:spPr>
          <a:xfrm>
            <a:off x="3072079" y="5276433"/>
            <a:ext cx="5776699" cy="875530"/>
          </a:xfrm>
          <a:prstGeom prst="wedgeRoundRectCallout">
            <a:avLst>
              <a:gd name="adj1" fmla="val -70463"/>
              <a:gd name="adj2" fmla="val -240465"/>
              <a:gd name="adj3" fmla="val 16667"/>
            </a:avLst>
          </a:prstGeom>
          <a:solidFill>
            <a:schemeClr val="bg1">
              <a:alpha val="36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E3F499CB-5A86-46E5-A040-FC61A98D55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594" y="2691715"/>
            <a:ext cx="1995734" cy="3670985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94CDC66-278C-413F-92F9-759B2F66BF40}"/>
              </a:ext>
            </a:extLst>
          </p:cNvPr>
          <p:cNvSpPr/>
          <p:nvPr/>
        </p:nvSpPr>
        <p:spPr>
          <a:xfrm>
            <a:off x="3080468" y="5276433"/>
            <a:ext cx="5776699" cy="875530"/>
          </a:xfrm>
          <a:prstGeom prst="wedgeRoundRectCallout">
            <a:avLst>
              <a:gd name="adj1" fmla="val 77559"/>
              <a:gd name="adj2" fmla="val -239948"/>
              <a:gd name="adj3" fmla="val 16667"/>
            </a:avLst>
          </a:prstGeom>
          <a:solidFill>
            <a:schemeClr val="bg1">
              <a:alpha val="36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4345E9-A302-4689-8849-F750C2B2CA32}"/>
              </a:ext>
            </a:extLst>
          </p:cNvPr>
          <p:cNvSpPr txBox="1"/>
          <p:nvPr/>
        </p:nvSpPr>
        <p:spPr>
          <a:xfrm>
            <a:off x="4372061" y="5485612"/>
            <a:ext cx="2972332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AMEN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4B8785-2411-4A05-AFDB-8FCFEE21A505}"/>
              </a:ext>
            </a:extLst>
          </p:cNvPr>
          <p:cNvGrpSpPr/>
          <p:nvPr/>
        </p:nvGrpSpPr>
        <p:grpSpPr>
          <a:xfrm>
            <a:off x="2625501" y="2173541"/>
            <a:ext cx="6137665" cy="2891918"/>
            <a:chOff x="476028" y="270933"/>
            <a:chExt cx="10809834" cy="627079"/>
          </a:xfrm>
          <a:solidFill>
            <a:schemeClr val="bg1">
              <a:alpha val="36000"/>
            </a:schemeClr>
          </a:solidFill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DC620EFC-E183-4FEE-8A3A-8542DC32F20F}"/>
                </a:ext>
              </a:extLst>
            </p:cNvPr>
            <p:cNvSpPr/>
            <p:nvPr/>
          </p:nvSpPr>
          <p:spPr>
            <a:xfrm>
              <a:off x="476028" y="270933"/>
              <a:ext cx="10809834" cy="627079"/>
            </a:xfrm>
            <a:prstGeom prst="wedgeRoundRectCallout">
              <a:avLst>
                <a:gd name="adj1" fmla="val 77763"/>
                <a:gd name="adj2" fmla="val -68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16922D-DF16-466E-AD32-17E0FB7943C8}"/>
                </a:ext>
              </a:extLst>
            </p:cNvPr>
            <p:cNvSpPr txBox="1"/>
            <p:nvPr/>
          </p:nvSpPr>
          <p:spPr>
            <a:xfrm>
              <a:off x="571244" y="301933"/>
              <a:ext cx="10408670" cy="236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Dear Jesus we are sorry for the things we have done wrong.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4EF9CCE-50C8-4FE8-B86A-2E2C860EF11B}"/>
              </a:ext>
            </a:extLst>
          </p:cNvPr>
          <p:cNvSpPr txBox="1"/>
          <p:nvPr/>
        </p:nvSpPr>
        <p:spPr>
          <a:xfrm>
            <a:off x="2679563" y="3894136"/>
            <a:ext cx="5963952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Please wash us clean and fill us with the Holy Spirit.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555E76-E112-42CB-8534-038C2859FC0F}"/>
              </a:ext>
            </a:extLst>
          </p:cNvPr>
          <p:cNvSpPr txBox="1"/>
          <p:nvPr/>
        </p:nvSpPr>
        <p:spPr>
          <a:xfrm>
            <a:off x="2731910" y="3340718"/>
            <a:ext cx="5963952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Please come into our lives now. </a:t>
            </a:r>
          </a:p>
        </p:txBody>
      </p:sp>
      <p:sp>
        <p:nvSpPr>
          <p:cNvPr id="22" name="Rectangle 21">
            <a:hlinkClick r:id="rId7" action="ppaction://hlinksldjump"/>
            <a:extLst>
              <a:ext uri="{FF2B5EF4-FFF2-40B4-BE49-F238E27FC236}">
                <a16:creationId xmlns:a16="http://schemas.microsoft.com/office/drawing/2014/main" id="{FD4A4C3F-1422-45E5-9046-CA0AC8B350C2}"/>
              </a:ext>
            </a:extLst>
          </p:cNvPr>
          <p:cNvSpPr/>
          <p:nvPr/>
        </p:nvSpPr>
        <p:spPr>
          <a:xfrm>
            <a:off x="-171450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E5D132-38B9-4212-922C-E239298343CC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12D181E7-0614-49B7-AC4E-30E4D0DE3481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F27C9A-F803-4914-A174-689E3F2B2C2A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39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4082 -0.0419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4.81481E-6 L -0.42214 0.01064 " pathEditMode="relative" rAng="0" ptsTypes="AA">
                                      <p:cBhvr>
                                        <p:cTn id="9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0612 -0.014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2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7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/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BE9D08CD-11E8-4259-815D-8CDF9E641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6179295-5B6C-4590-947A-9A26E0A6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26" y="2324897"/>
            <a:ext cx="192142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80A3FB-36E2-4F8C-88C8-6C2ACD638420}"/>
              </a:ext>
            </a:extLst>
          </p:cNvPr>
          <p:cNvGrpSpPr/>
          <p:nvPr/>
        </p:nvGrpSpPr>
        <p:grpSpPr>
          <a:xfrm>
            <a:off x="2669566" y="521816"/>
            <a:ext cx="7088756" cy="1355878"/>
            <a:chOff x="1012339" y="270933"/>
            <a:chExt cx="9471032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33F7708-E527-4272-B33A-C0FFB8844F7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2162"/>
                <a:gd name="adj2" fmla="val 134477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58861A-C92D-4C89-A22B-033CDD1B228A}"/>
                </a:ext>
              </a:extLst>
            </p:cNvPr>
            <p:cNvSpPr txBox="1"/>
            <p:nvPr/>
          </p:nvSpPr>
          <p:spPr>
            <a:xfrm>
              <a:off x="1012339" y="374853"/>
              <a:ext cx="9347200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 hope you are ready to sing again.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DEA37-1FE5-40DD-9F83-A5A115F31AC8}"/>
              </a:ext>
            </a:extLst>
          </p:cNvPr>
          <p:cNvSpPr txBox="1"/>
          <p:nvPr/>
        </p:nvSpPr>
        <p:spPr>
          <a:xfrm>
            <a:off x="2998138" y="1175111"/>
            <a:ext cx="6639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This is a new song I hope you like.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83DACD-BD69-4C67-9DA5-28B1B23A5095}"/>
              </a:ext>
            </a:extLst>
          </p:cNvPr>
          <p:cNvGrpSpPr/>
          <p:nvPr/>
        </p:nvGrpSpPr>
        <p:grpSpPr>
          <a:xfrm>
            <a:off x="1103086" y="2498895"/>
            <a:ext cx="6015844" cy="1355878"/>
            <a:chOff x="1136171" y="270933"/>
            <a:chExt cx="9347200" cy="127432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5EF09D7-28D3-4243-AAFB-B765840828A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4581"/>
                <a:gd name="adj2" fmla="val -12178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455764-B037-44E5-BEF7-27CDB3D7F53D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33B820-0FED-42E3-B6CF-F743AD559241}"/>
              </a:ext>
            </a:extLst>
          </p:cNvPr>
          <p:cNvSpPr txBox="1"/>
          <p:nvPr/>
        </p:nvSpPr>
        <p:spPr>
          <a:xfrm>
            <a:off x="2077216" y="3179701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FBCBF38C-3B26-4F44-8215-C8B3B798B877}"/>
              </a:ext>
            </a:extLst>
          </p:cNvPr>
          <p:cNvSpPr/>
          <p:nvPr/>
        </p:nvSpPr>
        <p:spPr>
          <a:xfrm>
            <a:off x="-486229" y="-187942"/>
            <a:ext cx="13164457" cy="723388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15F94F4D-FC54-4535-85A4-D1737729CEEF}"/>
              </a:ext>
            </a:extLst>
          </p:cNvPr>
          <p:cNvSpPr txBox="1"/>
          <p:nvPr/>
        </p:nvSpPr>
        <p:spPr>
          <a:xfrm>
            <a:off x="2077216" y="4589515"/>
            <a:ext cx="3444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</a:rPr>
              <a:t>Thankful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EE15D3-D44E-46B3-9DB7-722E667D7D54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9B45D980-6E62-4CAA-8669-2FA47E1FA03B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D8ED5C-76EF-476D-B7A6-A21487EF4F78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80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C704699F-EFCD-42AC-BDD9-E643ECB0D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71B09B-3C1C-48EF-A5A6-4D8F56552E84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A5A4FBFB-53C9-4B3C-9AD7-7FF6909E53F3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3CD99D9-ACB8-4B41-8E88-7371C9D2DBAA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A13954-564F-488C-A30A-BB20077F002F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F5096A-5B14-4276-9A12-A49A28BCE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55D92C-A499-41E8-BCFF-759BEFDDCE54}"/>
                </a:ext>
              </a:extLst>
            </p:cNvPr>
            <p:cNvSpPr/>
            <p:nvPr/>
          </p:nvSpPr>
          <p:spPr>
            <a:xfrm rot="359911">
              <a:off x="5349367" y="1088581"/>
              <a:ext cx="5008040" cy="4337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</a:t>
              </a: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 voice from </a:t>
              </a:r>
            </a:p>
            <a:p>
              <a:pPr>
                <a:lnSpc>
                  <a:spcPts val="48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heaven said,</a:t>
              </a:r>
            </a:p>
            <a:p>
              <a:pPr>
                <a:lnSpc>
                  <a:spcPts val="48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“You are my Son, </a:t>
              </a:r>
            </a:p>
            <a:p>
              <a:pPr>
                <a:lnSpc>
                  <a:spcPts val="48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 whom I love; </a:t>
              </a:r>
            </a:p>
            <a:p>
              <a:pPr>
                <a:lnSpc>
                  <a:spcPts val="48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with you I am well </a:t>
              </a:r>
            </a:p>
            <a:p>
              <a:pPr>
                <a:lnSpc>
                  <a:spcPts val="48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  pleased.”</a:t>
              </a:r>
            </a:p>
            <a:p>
              <a:pPr>
                <a:lnSpc>
                  <a:spcPts val="4800"/>
                </a:lnSpc>
              </a:pPr>
              <a:r>
                <a:rPr lang="en-US" sz="28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</a:t>
              </a: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Luke 3 </a:t>
              </a:r>
              <a:r>
                <a:rPr lang="en-US" sz="2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v22</a:t>
              </a:r>
              <a:endParaRPr lang="en-GB" sz="27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11C062-1B17-4446-A9E1-864D275EF45F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9" name="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4DD714C7-6D58-4230-8110-1CFA5AF82442}"/>
              </a:ext>
            </a:extLst>
          </p:cNvPr>
          <p:cNvSpPr/>
          <p:nvPr/>
        </p:nvSpPr>
        <p:spPr>
          <a:xfrm>
            <a:off x="-262835" y="-339117"/>
            <a:ext cx="13164457" cy="753623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D2E24A-7DB5-4201-A0B3-DE591C2AFFFD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DDCAF2DB-46A1-42FE-8FB2-477637087713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7960FD-1CC6-4BBE-9387-7D25D8702AB7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6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9341121-B785-4624-A93D-B78821C3E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04" y="504057"/>
            <a:ext cx="2778326" cy="3264533"/>
          </a:xfrm>
          <a:prstGeom prst="rect">
            <a:avLst/>
          </a:prstGeom>
        </p:spPr>
      </p:pic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C7D9A768-3EBA-4A45-BBB7-C8A8B78D1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5" y="2788707"/>
            <a:ext cx="1909519" cy="32333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2A3EB6-128B-48AB-ABBA-7013C4035093}"/>
              </a:ext>
            </a:extLst>
          </p:cNvPr>
          <p:cNvGrpSpPr/>
          <p:nvPr/>
        </p:nvGrpSpPr>
        <p:grpSpPr>
          <a:xfrm>
            <a:off x="493357" y="351736"/>
            <a:ext cx="3268208" cy="968463"/>
            <a:chOff x="7548076" y="4811713"/>
            <a:chExt cx="3162354" cy="1069667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AFB937D0-9284-486C-96C2-9ED1D8A852B9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-17527"/>
                <a:gd name="adj2" fmla="val 276089"/>
                <a:gd name="adj3" fmla="val 16667"/>
              </a:avLst>
            </a:prstGeom>
            <a:solidFill>
              <a:schemeClr val="bg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910B92-E0C9-43B2-A893-5664995DCE15}"/>
                </a:ext>
              </a:extLst>
            </p:cNvPr>
            <p:cNvSpPr txBox="1"/>
            <p:nvPr/>
          </p:nvSpPr>
          <p:spPr>
            <a:xfrm>
              <a:off x="7574257" y="4865042"/>
              <a:ext cx="3012600" cy="74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the activities we have this week.</a:t>
              </a:r>
              <a:endParaRPr lang="en-GB" sz="2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2F0E5C-5544-4EE7-9B6E-80608741AE87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00CCA1-3138-4EE6-A405-03CC9536EB98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8A45E-C1C4-45FE-AFA6-0BBDC21B1B77}"/>
              </a:ext>
            </a:extLst>
          </p:cNvPr>
          <p:cNvSpPr txBox="1"/>
          <p:nvPr/>
        </p:nvSpPr>
        <p:spPr>
          <a:xfrm>
            <a:off x="8643898" y="5279105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Jigsaw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220D9-8077-4005-9BFA-81C1685AF883}"/>
              </a:ext>
            </a:extLst>
          </p:cNvPr>
          <p:cNvSpPr txBox="1"/>
          <p:nvPr/>
        </p:nvSpPr>
        <p:spPr>
          <a:xfrm>
            <a:off x="4247207" y="5324244"/>
            <a:ext cx="3773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Matching Pairs Game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FF1D67-7A2F-4CF7-989B-49F20F7C2A1C}"/>
              </a:ext>
            </a:extLst>
          </p:cNvPr>
          <p:cNvSpPr txBox="1"/>
          <p:nvPr/>
        </p:nvSpPr>
        <p:spPr>
          <a:xfrm>
            <a:off x="8992929" y="3848760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Large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A4E450-269E-4452-9E47-D8628EA42758}"/>
              </a:ext>
            </a:extLst>
          </p:cNvPr>
          <p:cNvSpPr txBox="1"/>
          <p:nvPr/>
        </p:nvSpPr>
        <p:spPr>
          <a:xfrm>
            <a:off x="8976885" y="4527303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Small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F7A648DD-8EC1-49CB-9A17-36A9B7EC50EE}"/>
              </a:ext>
            </a:extLst>
          </p:cNvPr>
          <p:cNvSpPr/>
          <p:nvPr/>
        </p:nvSpPr>
        <p:spPr>
          <a:xfrm>
            <a:off x="-132638" y="-371614"/>
            <a:ext cx="13164457" cy="7321006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07F912-82DE-4A22-9F65-504829F00874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E6E1355A-FD50-4E9B-9B98-2949202025AB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FF02BB-9BDD-496C-A669-42F09B856F80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A9F7DA6-091C-449E-900E-1C3EF44C5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16" y="1296090"/>
            <a:ext cx="3477767" cy="267004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31D844A-E07A-4F01-98E7-4777B3F29FB1}"/>
              </a:ext>
            </a:extLst>
          </p:cNvPr>
          <p:cNvSpPr txBox="1"/>
          <p:nvPr/>
        </p:nvSpPr>
        <p:spPr>
          <a:xfrm>
            <a:off x="8815464" y="4122480"/>
            <a:ext cx="2523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https://jigex.com/rd4A</a:t>
            </a:r>
            <a:endParaRPr lang="en-GB" dirty="0"/>
          </a:p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F934F1-5DDD-4738-8A04-8DA2E83EFF6A}"/>
              </a:ext>
            </a:extLst>
          </p:cNvPr>
          <p:cNvSpPr txBox="1"/>
          <p:nvPr/>
        </p:nvSpPr>
        <p:spPr>
          <a:xfrm>
            <a:off x="8815464" y="4848218"/>
            <a:ext cx="2256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https://jigex.com/sfF3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9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3BDAF93-9DB3-427C-8B80-6A7E964CA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46" y="405799"/>
            <a:ext cx="3376040" cy="440824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01849-8865-405F-973A-FD49E04A1E2B}"/>
              </a:ext>
            </a:extLst>
          </p:cNvPr>
          <p:cNvSpPr txBox="1"/>
          <p:nvPr/>
        </p:nvSpPr>
        <p:spPr>
          <a:xfrm>
            <a:off x="4427398" y="5336197"/>
            <a:ext cx="3587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Spot the difference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321D3-B75B-419B-BE24-AA6A711E209E}"/>
              </a:ext>
            </a:extLst>
          </p:cNvPr>
          <p:cNvSpPr txBox="1"/>
          <p:nvPr/>
        </p:nvSpPr>
        <p:spPr>
          <a:xfrm>
            <a:off x="425994" y="5347083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Word search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83B3E-38FD-4CFB-B550-E09B54318A42}"/>
              </a:ext>
            </a:extLst>
          </p:cNvPr>
          <p:cNvSpPr txBox="1"/>
          <p:nvPr/>
        </p:nvSpPr>
        <p:spPr>
          <a:xfrm>
            <a:off x="8307633" y="5336197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Colouring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hlinkClick r:id="rId3"/>
            <a:extLst>
              <a:ext uri="{FF2B5EF4-FFF2-40B4-BE49-F238E27FC236}">
                <a16:creationId xmlns:a16="http://schemas.microsoft.com/office/drawing/2014/main" id="{E3443345-13C7-4B65-8EAF-876E1ABA6BAA}"/>
              </a:ext>
            </a:extLst>
          </p:cNvPr>
          <p:cNvSpPr txBox="1"/>
          <p:nvPr/>
        </p:nvSpPr>
        <p:spPr>
          <a:xfrm>
            <a:off x="964328" y="5828639"/>
            <a:ext cx="293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Click to play online</a:t>
            </a: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7E617C31-4795-43E9-9B4C-1E0445EE3DE6}"/>
              </a:ext>
            </a:extLst>
          </p:cNvPr>
          <p:cNvSpPr/>
          <p:nvPr/>
        </p:nvSpPr>
        <p:spPr>
          <a:xfrm>
            <a:off x="-360910" y="-102913"/>
            <a:ext cx="13164457" cy="7063825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61F792-DD56-48C5-98BC-7743EBE3B288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015FCB36-B602-4F38-936E-EB1B4846396A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95251E-A932-4205-BE85-05D7678109D1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FBA5B72-3A72-4762-AB33-6082A2502BD2}"/>
              </a:ext>
            </a:extLst>
          </p:cNvPr>
          <p:cNvSpPr txBox="1"/>
          <p:nvPr/>
        </p:nvSpPr>
        <p:spPr>
          <a:xfrm>
            <a:off x="831721" y="6096421"/>
            <a:ext cx="31989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u="sng" dirty="0">
                <a:solidFill>
                  <a:srgbClr val="0000CC"/>
                </a:solidFill>
                <a:latin typeface="Comic Sans MS" panose="030F0702030302020204" pitchFamily="66" charset="0"/>
                <a:hlinkClick r:id="rId5"/>
              </a:rPr>
              <a:t>https://thewordsearch.com/puzzle/1829644/</a:t>
            </a:r>
            <a:endParaRPr lang="en-US" sz="18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endParaRPr lang="en-US" sz="18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377DB92-3BD1-4524-BFA5-173CF267C6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2" y="403834"/>
            <a:ext cx="3370222" cy="4620575"/>
          </a:xfrm>
          <a:prstGeom prst="rect">
            <a:avLst/>
          </a:prstGeom>
        </p:spPr>
      </p:pic>
      <p:pic>
        <p:nvPicPr>
          <p:cNvPr id="3" name="Picture 2" descr="A picture containing text, picture frame, screenshot&#10;&#10;Description automatically generated">
            <a:extLst>
              <a:ext uri="{FF2B5EF4-FFF2-40B4-BE49-F238E27FC236}">
                <a16:creationId xmlns:a16="http://schemas.microsoft.com/office/drawing/2014/main" id="{4FB9D7B7-E4B4-47A0-B53A-721749349D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25" y="514779"/>
            <a:ext cx="3312104" cy="42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E29C204B-7E5B-4C3F-B2D3-9ABCB4603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6" y="454314"/>
            <a:ext cx="3255971" cy="4578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2946C7-CEA4-4EF1-B014-F253F339B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10" y="366055"/>
            <a:ext cx="3129914" cy="4693024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3C58617-89C9-49CE-A283-B4085A655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11" y="454314"/>
            <a:ext cx="3343497" cy="449420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620EF-8CCA-4039-99C3-FFF6F1D9AF34}"/>
              </a:ext>
            </a:extLst>
          </p:cNvPr>
          <p:cNvSpPr txBox="1"/>
          <p:nvPr/>
        </p:nvSpPr>
        <p:spPr>
          <a:xfrm>
            <a:off x="8702103" y="5274966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Maze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31C3A-296E-44A7-9CE4-54E8E1FB6E1A}"/>
              </a:ext>
            </a:extLst>
          </p:cNvPr>
          <p:cNvSpPr txBox="1"/>
          <p:nvPr/>
        </p:nvSpPr>
        <p:spPr>
          <a:xfrm>
            <a:off x="677396" y="5369408"/>
            <a:ext cx="3159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Code breaker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03C48-E0C3-40D5-9327-75802559A9BB}"/>
              </a:ext>
            </a:extLst>
          </p:cNvPr>
          <p:cNvSpPr txBox="1"/>
          <p:nvPr/>
        </p:nvSpPr>
        <p:spPr>
          <a:xfrm>
            <a:off x="4794936" y="5321132"/>
            <a:ext cx="2749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Hidden objects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2DE4E9C9-3ADC-476F-BC8B-E616BF953639}"/>
              </a:ext>
            </a:extLst>
          </p:cNvPr>
          <p:cNvSpPr/>
          <p:nvPr/>
        </p:nvSpPr>
        <p:spPr>
          <a:xfrm>
            <a:off x="-173383" y="-583736"/>
            <a:ext cx="13664723" cy="7673136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B47391-622B-4DE0-8064-EFFA55249672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30514116-CAAE-4EED-BB66-CE1ABB946120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449B5C-7F96-489D-B2BE-5C1FE48EEA89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3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1165E2-9867-4F41-A573-B196345E9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22" y="394941"/>
            <a:ext cx="3195356" cy="4550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72F2E-1D8A-4874-8BC8-13E5C0E13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8" y="394941"/>
            <a:ext cx="3231645" cy="463836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0EE8455-E8B3-4282-8BA9-BA0164038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22" y="560250"/>
            <a:ext cx="3281089" cy="430774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620EF-8CCA-4039-99C3-FFF6F1D9AF34}"/>
              </a:ext>
            </a:extLst>
          </p:cNvPr>
          <p:cNvSpPr txBox="1"/>
          <p:nvPr/>
        </p:nvSpPr>
        <p:spPr>
          <a:xfrm>
            <a:off x="4793070" y="5437296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Craft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03C48-E0C3-40D5-9327-75802559A9BB}"/>
              </a:ext>
            </a:extLst>
          </p:cNvPr>
          <p:cNvSpPr txBox="1"/>
          <p:nvPr/>
        </p:nvSpPr>
        <p:spPr>
          <a:xfrm>
            <a:off x="8199431" y="5412365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Reflection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01E3FAE7-F11A-4973-92A3-956CCF8DD474}"/>
              </a:ext>
            </a:extLst>
          </p:cNvPr>
          <p:cNvSpPr/>
          <p:nvPr/>
        </p:nvSpPr>
        <p:spPr>
          <a:xfrm>
            <a:off x="-229470" y="-211668"/>
            <a:ext cx="13164457" cy="7281335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F9A150-1A1F-47C0-9FE3-29478C327E71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3DA2DCC6-3E46-4436-97C3-A018454846CC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3DEDBD-1539-4196-A999-F7FF856D8F39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9BF5407-B4FD-4DFB-AE1A-B3B097DC00D6}"/>
              </a:ext>
            </a:extLst>
          </p:cNvPr>
          <p:cNvSpPr txBox="1"/>
          <p:nvPr/>
        </p:nvSpPr>
        <p:spPr>
          <a:xfrm>
            <a:off x="478055" y="5323128"/>
            <a:ext cx="3776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Circle Puzzle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0B62044-EB8C-45D2-8D06-2AB8752E6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5F66BBE-A951-4EC1-A60B-EE9FB1F81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68CB0D4C-A4DF-4B62-A07B-B4EA8D9CA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55DB3B7E-6066-42F3-A129-7F318C367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F16901ED-DEF7-45EA-8558-0B7DABA5AB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2D830184-7F1F-4DA7-B734-5D74412309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4DCEAD89-A5D9-423E-8779-650AC7F632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514D8-0AE1-4AF8-A7E9-5627A44AF7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10209D-AD82-4D9D-97C5-699F1E0E83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3CFF22-3F45-4172-B368-998B9E92BE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9613E534-65D7-4FE3-B374-3E974D7F82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62CAE14-82A3-4FD9-875B-D80E93CB8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14" name="Picture 1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3E3C599C-AAD8-4FA1-9E99-7F8EF9F46F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7E355293-CE0F-4A20-90BD-D8E23710E4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6DF2CB-6547-4876-BA53-EB56FB3E463A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301AC02-DFCC-47EB-B681-4E68BC002003}"/>
              </a:ext>
            </a:extLst>
          </p:cNvPr>
          <p:cNvSpPr/>
          <p:nvPr/>
        </p:nvSpPr>
        <p:spPr>
          <a:xfrm>
            <a:off x="-486229" y="-116114"/>
            <a:ext cx="13164457" cy="6974114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2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43054-EA23-4662-812E-70D7F207E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12" y="2842763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F93B538-9E86-4340-A59C-53EB7CC75515}"/>
              </a:ext>
            </a:extLst>
          </p:cNvPr>
          <p:cNvGrpSpPr/>
          <p:nvPr/>
        </p:nvGrpSpPr>
        <p:grpSpPr>
          <a:xfrm>
            <a:off x="362856" y="230979"/>
            <a:ext cx="11351089" cy="2265478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DFC83C40-B6B3-4604-A96D-62D266894C43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7019"/>
                <a:gd name="adj2" fmla="val 101736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DA21AA-F621-4D69-B7A7-9369959A94AA}"/>
                </a:ext>
              </a:extLst>
            </p:cNvPr>
            <p:cNvSpPr txBox="1"/>
            <p:nvPr/>
          </p:nvSpPr>
          <p:spPr>
            <a:xfrm>
              <a:off x="1136173" y="312569"/>
              <a:ext cx="9347198" cy="52063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start our morning with prayer.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F9DC136-DD08-40C4-93C5-BABA759AF7B8}"/>
              </a:ext>
            </a:extLst>
          </p:cNvPr>
          <p:cNvSpPr txBox="1"/>
          <p:nvPr/>
        </p:nvSpPr>
        <p:spPr>
          <a:xfrm>
            <a:off x="464021" y="830113"/>
            <a:ext cx="11148757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Dear God, thank you that you love and care for us every day.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EE048F-B41D-4F9C-AF1C-CD25E91503DF}"/>
              </a:ext>
            </a:extLst>
          </p:cNvPr>
          <p:cNvSpPr txBox="1"/>
          <p:nvPr/>
        </p:nvSpPr>
        <p:spPr>
          <a:xfrm>
            <a:off x="266469" y="1288973"/>
            <a:ext cx="11461510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Thank you that you always hear and answer our prayers.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7BEF8-D882-44BF-8F49-8B555A82A426}"/>
              </a:ext>
            </a:extLst>
          </p:cNvPr>
          <p:cNvSpPr txBox="1"/>
          <p:nvPr/>
        </p:nvSpPr>
        <p:spPr>
          <a:xfrm>
            <a:off x="314277" y="1785453"/>
            <a:ext cx="9578715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Help us to learn about you in our story today.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AF60F-0F93-4C88-B156-B3048C5776C2}"/>
              </a:ext>
            </a:extLst>
          </p:cNvPr>
          <p:cNvSpPr txBox="1"/>
          <p:nvPr/>
        </p:nvSpPr>
        <p:spPr>
          <a:xfrm>
            <a:off x="9971009" y="1823073"/>
            <a:ext cx="149972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Amen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BAADC1-C5BC-4F98-8B7C-4BD20FDACA88}"/>
              </a:ext>
            </a:extLst>
          </p:cNvPr>
          <p:cNvGrpSpPr/>
          <p:nvPr/>
        </p:nvGrpSpPr>
        <p:grpSpPr>
          <a:xfrm>
            <a:off x="5443131" y="3650895"/>
            <a:ext cx="4832984" cy="1327505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559D713C-2C84-4CD9-94B1-002CFC3C24AB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77893"/>
                <a:gd name="adj2" fmla="val -52690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EF0CF7-9622-405B-8EFD-F3EB2662E65B}"/>
                </a:ext>
              </a:extLst>
            </p:cNvPr>
            <p:cNvSpPr txBox="1"/>
            <p:nvPr/>
          </p:nvSpPr>
          <p:spPr>
            <a:xfrm>
              <a:off x="1136173" y="334876"/>
              <a:ext cx="9347198" cy="10492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see what songs the Music man has today.</a:t>
              </a:r>
            </a:p>
          </p:txBody>
        </p:sp>
      </p:grp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F14B223E-BAB4-470B-BF49-11875E31D7DE}"/>
              </a:ext>
            </a:extLst>
          </p:cNvPr>
          <p:cNvSpPr/>
          <p:nvPr/>
        </p:nvSpPr>
        <p:spPr>
          <a:xfrm>
            <a:off x="-486229" y="0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7DBFB2-7830-41A9-AE0F-65975ACE8ED1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835BA242-5FD3-42AE-B68F-88C9D942C1D8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E1FDE6-55C5-4CCE-B1A1-CC96FA88E182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2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BE9D08CD-11E8-4259-815D-8CDF9E641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6179295-5B6C-4590-947A-9A26E0A6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0" y="2355366"/>
            <a:ext cx="192142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80A3FB-36E2-4F8C-88C8-6C2ACD638420}"/>
              </a:ext>
            </a:extLst>
          </p:cNvPr>
          <p:cNvGrpSpPr/>
          <p:nvPr/>
        </p:nvGrpSpPr>
        <p:grpSpPr>
          <a:xfrm>
            <a:off x="1702912" y="521816"/>
            <a:ext cx="8055410" cy="1355878"/>
            <a:chOff x="1136171" y="270933"/>
            <a:chExt cx="9347200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33F7708-E527-4272-B33A-C0FFB8844F7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2434"/>
                <a:gd name="adj2" fmla="val 135882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58861A-C92D-4C89-A22B-033CDD1B228A}"/>
                </a:ext>
              </a:extLst>
            </p:cNvPr>
            <p:cNvSpPr txBox="1"/>
            <p:nvPr/>
          </p:nvSpPr>
          <p:spPr>
            <a:xfrm>
              <a:off x="2315167" y="358493"/>
              <a:ext cx="7477617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DEA37-1FE5-40DD-9F83-A5A115F31AC8}"/>
              </a:ext>
            </a:extLst>
          </p:cNvPr>
          <p:cNvSpPr txBox="1"/>
          <p:nvPr/>
        </p:nvSpPr>
        <p:spPr>
          <a:xfrm>
            <a:off x="1702912" y="1143017"/>
            <a:ext cx="815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hope you are ready to sing this morning.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83DACD-BD69-4C67-9DA5-28B1B23A5095}"/>
              </a:ext>
            </a:extLst>
          </p:cNvPr>
          <p:cNvGrpSpPr/>
          <p:nvPr/>
        </p:nvGrpSpPr>
        <p:grpSpPr>
          <a:xfrm>
            <a:off x="1103086" y="2498895"/>
            <a:ext cx="6015844" cy="1355878"/>
            <a:chOff x="1136171" y="270933"/>
            <a:chExt cx="9347200" cy="127432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5EF09D7-28D3-4243-AAFB-B765840828A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79514"/>
                <a:gd name="adj2" fmla="val -10773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455764-B037-44E5-BEF7-27CDB3D7F53D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33B820-0FED-42E3-B6CF-F743AD559241}"/>
              </a:ext>
            </a:extLst>
          </p:cNvPr>
          <p:cNvSpPr txBox="1"/>
          <p:nvPr/>
        </p:nvSpPr>
        <p:spPr>
          <a:xfrm>
            <a:off x="2077216" y="3179701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FBCBF38C-3B26-4F44-8215-C8B3B798B877}"/>
              </a:ext>
            </a:extLst>
          </p:cNvPr>
          <p:cNvSpPr/>
          <p:nvPr/>
        </p:nvSpPr>
        <p:spPr>
          <a:xfrm>
            <a:off x="-486229" y="-187942"/>
            <a:ext cx="13164457" cy="723388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EE15D3-D44E-46B3-9DB7-722E667D7D54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9B45D980-6E62-4CAA-8669-2FA47E1FA03B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D8ED5C-76EF-476D-B7A6-A21487EF4F78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  <p:sp>
        <p:nvSpPr>
          <p:cNvPr id="22" name="TextBox 21">
            <a:hlinkClick r:id="rId5"/>
            <a:extLst>
              <a:ext uri="{FF2B5EF4-FFF2-40B4-BE49-F238E27FC236}">
                <a16:creationId xmlns:a16="http://schemas.microsoft.com/office/drawing/2014/main" id="{DDC2F22A-5534-4BC3-91B4-1326D8E51E3D}"/>
              </a:ext>
            </a:extLst>
          </p:cNvPr>
          <p:cNvSpPr txBox="1"/>
          <p:nvPr/>
        </p:nvSpPr>
        <p:spPr>
          <a:xfrm>
            <a:off x="4986814" y="5466768"/>
            <a:ext cx="2132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Hosanna</a:t>
            </a:r>
          </a:p>
        </p:txBody>
      </p:sp>
      <p:sp>
        <p:nvSpPr>
          <p:cNvPr id="23" name="TextBox 22">
            <a:hlinkClick r:id="rId6"/>
            <a:extLst>
              <a:ext uri="{FF2B5EF4-FFF2-40B4-BE49-F238E27FC236}">
                <a16:creationId xmlns:a16="http://schemas.microsoft.com/office/drawing/2014/main" id="{8B1AACE6-5ED0-49A6-B9F0-58F718F71437}"/>
              </a:ext>
            </a:extLst>
          </p:cNvPr>
          <p:cNvSpPr txBox="1"/>
          <p:nvPr/>
        </p:nvSpPr>
        <p:spPr>
          <a:xfrm>
            <a:off x="1450550" y="4346855"/>
            <a:ext cx="449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My God is Powerful</a:t>
            </a:r>
          </a:p>
        </p:txBody>
      </p:sp>
    </p:spTree>
    <p:extLst>
      <p:ext uri="{BB962C8B-B14F-4D97-AF65-F5344CB8AC3E}">
        <p14:creationId xmlns:p14="http://schemas.microsoft.com/office/powerpoint/2010/main" val="10118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-0.33646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2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BFAAD-FFE7-47C8-B810-7A03F38A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5C672898-1887-404E-B5FE-97233BB6D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54" y="2814894"/>
            <a:ext cx="1942538" cy="3551656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15A22A99-A593-4CB9-B8C5-29045D603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289" y="2814894"/>
            <a:ext cx="1942538" cy="35516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F06807B-0772-4EFF-ABD9-755C5798B1EA}"/>
              </a:ext>
            </a:extLst>
          </p:cNvPr>
          <p:cNvGrpSpPr/>
          <p:nvPr/>
        </p:nvGrpSpPr>
        <p:grpSpPr>
          <a:xfrm>
            <a:off x="7178480" y="563653"/>
            <a:ext cx="4525886" cy="1700814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7D7850B5-9B0A-47AC-810B-769DCA9D062C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2694"/>
                <a:gd name="adj2" fmla="val 127686"/>
                <a:gd name="adj3" fmla="val 16667"/>
              </a:avLst>
            </a:prstGeom>
            <a:grpFill/>
            <a:ln w="6350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F9DD4E-9A92-4615-ADE2-C695362F9D20}"/>
                </a:ext>
              </a:extLst>
            </p:cNvPr>
            <p:cNvSpPr txBox="1"/>
            <p:nvPr/>
          </p:nvSpPr>
          <p:spPr>
            <a:xfrm>
              <a:off x="1136173" y="312569"/>
              <a:ext cx="9347198" cy="1032717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Is this the same River Jordan that Joshua crossed?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19840E-12F1-414A-B7B2-0DC6246FE52E}"/>
              </a:ext>
            </a:extLst>
          </p:cNvPr>
          <p:cNvGrpSpPr/>
          <p:nvPr/>
        </p:nvGrpSpPr>
        <p:grpSpPr>
          <a:xfrm>
            <a:off x="667617" y="191196"/>
            <a:ext cx="6108459" cy="2735470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FA33A4F-7985-481B-BCA7-EC075DE1A18C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33836"/>
                <a:gd name="adj2" fmla="val 71418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00505E-336D-4DD3-B453-29224EFAD345}"/>
                </a:ext>
              </a:extLst>
            </p:cNvPr>
            <p:cNvSpPr txBox="1"/>
            <p:nvPr/>
          </p:nvSpPr>
          <p:spPr>
            <a:xfrm>
              <a:off x="1136173" y="309324"/>
              <a:ext cx="9347198" cy="2702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Yes, it is!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E1A90C6-C712-47CF-95CB-CFE12CA336C6}"/>
              </a:ext>
            </a:extLst>
          </p:cNvPr>
          <p:cNvSpPr txBox="1"/>
          <p:nvPr/>
        </p:nvSpPr>
        <p:spPr>
          <a:xfrm>
            <a:off x="780283" y="794397"/>
            <a:ext cx="5844447" cy="211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Many years </a:t>
            </a:r>
            <a:r>
              <a:rPr lang="en-US" sz="3200" dirty="0">
                <a:latin typeface="Comic Sans MS" panose="030F0702030302020204" pitchFamily="66" charset="0"/>
              </a:rPr>
              <a:t>earlier</a:t>
            </a:r>
            <a:r>
              <a:rPr lang="en-US" sz="3000" dirty="0">
                <a:latin typeface="Comic Sans MS" panose="030F0702030302020204" pitchFamily="66" charset="0"/>
              </a:rPr>
              <a:t>, Moses died on the other side and Joshua led the Israelites into the land God had promised them.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9AE156-A319-48F8-AF4E-569DF66BF680}"/>
              </a:ext>
            </a:extLst>
          </p:cNvPr>
          <p:cNvGrpSpPr/>
          <p:nvPr/>
        </p:nvGrpSpPr>
        <p:grpSpPr>
          <a:xfrm>
            <a:off x="2745275" y="3111985"/>
            <a:ext cx="5498772" cy="3617782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1F999EF-4900-406B-8F65-9F490AB48D02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9865"/>
                <a:gd name="adj2" fmla="val -38994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4746A9-2E43-4C99-9F75-3979D2178D0F}"/>
                </a:ext>
              </a:extLst>
            </p:cNvPr>
            <p:cNvSpPr txBox="1"/>
            <p:nvPr/>
          </p:nvSpPr>
          <p:spPr>
            <a:xfrm>
              <a:off x="1136173" y="309324"/>
              <a:ext cx="9347198" cy="10672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Our story today takes place in the water of the river.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0C2F950-3443-499F-A431-E87D1BD651CB}"/>
              </a:ext>
            </a:extLst>
          </p:cNvPr>
          <p:cNvSpPr txBox="1"/>
          <p:nvPr/>
        </p:nvSpPr>
        <p:spPr>
          <a:xfrm>
            <a:off x="2764745" y="4191412"/>
            <a:ext cx="529011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Let’s read the story.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9B05AD-1B75-4507-A9EE-CF7DB4C7B9C1}"/>
              </a:ext>
            </a:extLst>
          </p:cNvPr>
          <p:cNvSpPr txBox="1"/>
          <p:nvPr/>
        </p:nvSpPr>
        <p:spPr>
          <a:xfrm>
            <a:off x="2850761" y="4653173"/>
            <a:ext cx="5290119" cy="211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Some of our friends have made a video of the reading, which you can find with the activities. </a:t>
            </a:r>
          </a:p>
        </p:txBody>
      </p: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1630996E-9A17-446C-9AEF-024492B55F18}"/>
              </a:ext>
            </a:extLst>
          </p:cNvPr>
          <p:cNvSpPr/>
          <p:nvPr/>
        </p:nvSpPr>
        <p:spPr>
          <a:xfrm>
            <a:off x="-249729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856E0E-F61E-4471-98BF-892CA471EAC0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CF265629-F946-41CC-9CD7-E411CD73E6BF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D0C486-5330-4232-A5F8-C42CA9E69638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3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2.96296E-6 L -0.31797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BA86CD-A2E3-4F8E-986D-F6FDB5709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5" y="903514"/>
            <a:ext cx="11473541" cy="6154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In the fifteenth year of the reign of Tiberius Caesar - when Pontius Pilate was governor of Judea, Herod was tetrarch of Galilee, his brother Philip was tetrarch of </a:t>
            </a:r>
            <a:r>
              <a:rPr lang="en-US" sz="2800" dirty="0" err="1">
                <a:latin typeface="Comic Sans MS" panose="030F0702030302020204" pitchFamily="66" charset="0"/>
              </a:rPr>
              <a:t>Iturea</a:t>
            </a:r>
            <a:r>
              <a:rPr lang="en-US" sz="2800" dirty="0">
                <a:latin typeface="Comic Sans MS" panose="030F0702030302020204" pitchFamily="66" charset="0"/>
              </a:rPr>
              <a:t> and </a:t>
            </a:r>
          </a:p>
          <a:p>
            <a:pPr>
              <a:lnSpc>
                <a:spcPts val="4500"/>
              </a:lnSpc>
            </a:pPr>
            <a:r>
              <a:rPr lang="en-US" sz="2800" dirty="0" err="1">
                <a:latin typeface="Comic Sans MS" panose="030F0702030302020204" pitchFamily="66" charset="0"/>
              </a:rPr>
              <a:t>Traconitis</a:t>
            </a:r>
            <a:r>
              <a:rPr lang="en-US" sz="2800" dirty="0">
                <a:latin typeface="Comic Sans MS" panose="030F0702030302020204" pitchFamily="66" charset="0"/>
              </a:rPr>
              <a:t>, and </a:t>
            </a:r>
            <a:r>
              <a:rPr lang="en-US" sz="2800" dirty="0" err="1">
                <a:latin typeface="Comic Sans MS" panose="030F0702030302020204" pitchFamily="66" charset="0"/>
              </a:rPr>
              <a:t>Lysanias</a:t>
            </a:r>
            <a:r>
              <a:rPr lang="en-US" sz="2800" dirty="0">
                <a:latin typeface="Comic Sans MS" panose="030F0702030302020204" pitchFamily="66" charset="0"/>
              </a:rPr>
              <a:t> was tetrarch of Abilene –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during the high-priesthood of Annas and Caiaphas, 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the word of God came to John son of Zechariah 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in the wilderness. He went into all the country around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the Jordan, preaching a baptism of repentance for the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forgiveness of sins. </a:t>
            </a:r>
          </a:p>
          <a:p>
            <a:pPr>
              <a:lnSpc>
                <a:spcPts val="3600"/>
              </a:lnSpc>
            </a:pPr>
            <a:endParaRPr lang="en-US" sz="2800" b="1" baseline="30000" dirty="0">
              <a:latin typeface="Comic Sans MS" panose="030F0702030302020204" pitchFamily="66" charset="0"/>
            </a:endParaRPr>
          </a:p>
          <a:p>
            <a:pPr>
              <a:lnSpc>
                <a:spcPts val="3600"/>
              </a:lnSpc>
            </a:pPr>
            <a:endParaRPr lang="en-US" sz="28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5915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1 - 3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3AF73C7E-BDCB-4082-8A1B-5BDE28A882B5}"/>
              </a:ext>
            </a:extLst>
          </p:cNvPr>
          <p:cNvSpPr/>
          <p:nvPr/>
        </p:nvSpPr>
        <p:spPr>
          <a:xfrm>
            <a:off x="-486229" y="-110145"/>
            <a:ext cx="13164457" cy="7545449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756A3B-6C07-4009-A0D2-2199580D972F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064119D5-3149-4380-9F24-AB10461C3E40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E29356-E3F8-4AF1-9A91-001B49AB7618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7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1.48148E-6 L -0.29531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30443" y="903514"/>
            <a:ext cx="11473541" cy="5563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As it is written in the book of the words of Isaiah the prophet: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“A voice of one calling in the wilderness,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‘Prepare the way for the Lord,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make straight paths for him.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Every valley shall be filled in,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every mountain and hill made low.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crooked roads shall become straight,</a:t>
            </a:r>
            <a:b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rough ways smooth.</a:t>
            </a:r>
            <a:b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And all people will see God’s salvation.’”</a:t>
            </a:r>
          </a:p>
          <a:p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213344E-33BA-4FF4-B055-4C2DA8B5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5915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4 - 6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78607308-2CE5-49DF-835E-6FCB30C4EE6A}"/>
              </a:ext>
            </a:extLst>
          </p:cNvPr>
          <p:cNvSpPr/>
          <p:nvPr/>
        </p:nvSpPr>
        <p:spPr>
          <a:xfrm>
            <a:off x="-486229" y="-524099"/>
            <a:ext cx="13164457" cy="7545449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9B6B1-5EC2-461B-B349-8A37ED76ED02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3287FFEA-4B82-4665-B9B0-BEDD159B8340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49389C-513F-494B-AD9A-DF2FF8DADDB7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45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213344E-33BA-4FF4-B055-4C2DA8B5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5915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7 - 9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30443" y="903514"/>
            <a:ext cx="11473541" cy="5563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John said to the crowds coming out to be </a:t>
            </a:r>
            <a:r>
              <a:rPr lang="en-US" sz="28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baptised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by him,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“You brood of vipers! Who warned you to flee from the coming wrath? Produce fruit in keeping with repentance.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And do not begin to say to yourselves,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‘We have Abraham as our father.’ For I tell you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that out of these stones God can raise up children for Abraham. 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axe is already at the root of the trees,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and every tree that does not produce good fruit will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be cut down and thrown into the fire.”</a:t>
            </a:r>
          </a:p>
          <a:p>
            <a:endParaRPr lang="en-US" dirty="0"/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78607308-2CE5-49DF-835E-6FCB30C4EE6A}"/>
              </a:ext>
            </a:extLst>
          </p:cNvPr>
          <p:cNvSpPr/>
          <p:nvPr/>
        </p:nvSpPr>
        <p:spPr>
          <a:xfrm>
            <a:off x="-486229" y="-343725"/>
            <a:ext cx="13164457" cy="7545449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9B6B1-5EC2-461B-B349-8A37ED76ED02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3287FFEA-4B82-4665-B9B0-BEDD159B8340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49389C-513F-494B-AD9A-DF2FF8DADDB7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22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BFAAD-FFE7-47C8-B810-7A03F38A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5C672898-1887-404E-B5FE-97233BB6D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54" y="2814894"/>
            <a:ext cx="1942538" cy="35516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F06807B-0772-4EFF-ABD9-755C5798B1EA}"/>
              </a:ext>
            </a:extLst>
          </p:cNvPr>
          <p:cNvGrpSpPr/>
          <p:nvPr/>
        </p:nvGrpSpPr>
        <p:grpSpPr>
          <a:xfrm>
            <a:off x="7116335" y="175546"/>
            <a:ext cx="4525886" cy="1700814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7D7850B5-9B0A-47AC-810B-769DCA9D062C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539"/>
                <a:gd name="adj2" fmla="val 148423"/>
                <a:gd name="adj3" fmla="val 16667"/>
              </a:avLst>
            </a:prstGeom>
            <a:grpFill/>
            <a:ln w="6350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F9DD4E-9A92-4615-ADE2-C695362F9D20}"/>
                </a:ext>
              </a:extLst>
            </p:cNvPr>
            <p:cNvSpPr txBox="1"/>
            <p:nvPr/>
          </p:nvSpPr>
          <p:spPr>
            <a:xfrm>
              <a:off x="1136173" y="312569"/>
              <a:ext cx="9347198" cy="1203296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There are a lot of tricky words in this reading?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19840E-12F1-414A-B7B2-0DC6246FE52E}"/>
              </a:ext>
            </a:extLst>
          </p:cNvPr>
          <p:cNvGrpSpPr/>
          <p:nvPr/>
        </p:nvGrpSpPr>
        <p:grpSpPr>
          <a:xfrm>
            <a:off x="487634" y="273607"/>
            <a:ext cx="6483608" cy="1664040"/>
            <a:chOff x="860759" y="309324"/>
            <a:chExt cx="9622613" cy="775195"/>
          </a:xfrm>
          <a:solidFill>
            <a:schemeClr val="bg1">
              <a:alpha val="36000"/>
            </a:schemeClr>
          </a:solidFill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FA33A4F-7985-481B-BCA7-EC075DE1A18C}"/>
                </a:ext>
              </a:extLst>
            </p:cNvPr>
            <p:cNvSpPr/>
            <p:nvPr/>
          </p:nvSpPr>
          <p:spPr>
            <a:xfrm>
              <a:off x="860760" y="309324"/>
              <a:ext cx="9622612" cy="633115"/>
            </a:xfrm>
            <a:prstGeom prst="wedgeRoundRectCallout">
              <a:avLst>
                <a:gd name="adj1" fmla="val -31821"/>
                <a:gd name="adj2" fmla="val 189643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00505E-336D-4DD3-B453-29224EFAD345}"/>
                </a:ext>
              </a:extLst>
            </p:cNvPr>
            <p:cNvSpPr txBox="1"/>
            <p:nvPr/>
          </p:nvSpPr>
          <p:spPr>
            <a:xfrm>
              <a:off x="860759" y="336354"/>
              <a:ext cx="9347198" cy="748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There are. A lot of the words are names of people and places.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9AE156-A319-48F8-AF4E-569DF66BF680}"/>
              </a:ext>
            </a:extLst>
          </p:cNvPr>
          <p:cNvGrpSpPr/>
          <p:nvPr/>
        </p:nvGrpSpPr>
        <p:grpSpPr>
          <a:xfrm>
            <a:off x="2701712" y="2157878"/>
            <a:ext cx="5498772" cy="2762476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1F999EF-4900-406B-8F65-9F490AB48D02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8915"/>
                <a:gd name="adj2" fmla="val -1037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4746A9-2E43-4C99-9F75-3979D2178D0F}"/>
                </a:ext>
              </a:extLst>
            </p:cNvPr>
            <p:cNvSpPr txBox="1"/>
            <p:nvPr/>
          </p:nvSpPr>
          <p:spPr>
            <a:xfrm>
              <a:off x="1136173" y="309324"/>
              <a:ext cx="9347198" cy="1214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important part of this bit is that John the Baptist was telling people to be sorry (repent), for the wrong things they had done.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312C68-128B-4645-B902-4FFDC1E58CBF}"/>
              </a:ext>
            </a:extLst>
          </p:cNvPr>
          <p:cNvGrpSpPr/>
          <p:nvPr/>
        </p:nvGrpSpPr>
        <p:grpSpPr>
          <a:xfrm>
            <a:off x="2338251" y="5017145"/>
            <a:ext cx="5980471" cy="1700814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6B290C8D-E3C0-43A3-A69C-2C380E849B36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7047"/>
                <a:gd name="adj2" fmla="val -134982"/>
                <a:gd name="adj3" fmla="val 16667"/>
              </a:avLst>
            </a:prstGeom>
            <a:grpFill/>
            <a:ln w="6350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35910B-C8B2-445C-A3E1-500A55066E59}"/>
                </a:ext>
              </a:extLst>
            </p:cNvPr>
            <p:cNvSpPr txBox="1"/>
            <p:nvPr/>
          </p:nvSpPr>
          <p:spPr>
            <a:xfrm>
              <a:off x="1136173" y="312569"/>
              <a:ext cx="9347198" cy="1203296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John told the people they wouldn’t be safe just because Abraham was their ancestor.</a:t>
              </a:r>
            </a:p>
          </p:txBody>
        </p:sp>
      </p:grpSp>
      <p:sp>
        <p:nvSpPr>
          <p:cNvPr id="19" name="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CE58B4C2-D2C5-4872-9680-23910FC13D62}"/>
              </a:ext>
            </a:extLst>
          </p:cNvPr>
          <p:cNvSpPr/>
          <p:nvPr/>
        </p:nvSpPr>
        <p:spPr>
          <a:xfrm>
            <a:off x="-98324" y="-48146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856E0E-F61E-4471-98BF-892CA471EAC0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CF265629-F946-41CC-9CD7-E411CD73E6BF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D0C486-5330-4232-A5F8-C42CA9E69638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930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5082</TotalTime>
  <Words>1656</Words>
  <Application>Microsoft Office PowerPoint</Application>
  <PresentationFormat>Widescreen</PresentationFormat>
  <Paragraphs>182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189</cp:revision>
  <dcterms:created xsi:type="dcterms:W3CDTF">2020-12-17T20:46:52Z</dcterms:created>
  <dcterms:modified xsi:type="dcterms:W3CDTF">2021-01-13T15:05:42Z</dcterms:modified>
</cp:coreProperties>
</file>