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72" r:id="rId2"/>
    <p:sldId id="574" r:id="rId3"/>
    <p:sldId id="575" r:id="rId4"/>
    <p:sldId id="264" r:id="rId5"/>
    <p:sldId id="576" r:id="rId6"/>
    <p:sldId id="577" r:id="rId7"/>
    <p:sldId id="556" r:id="rId8"/>
    <p:sldId id="474" r:id="rId9"/>
    <p:sldId id="578" r:id="rId10"/>
    <p:sldId id="579" r:id="rId11"/>
    <p:sldId id="580" r:id="rId12"/>
    <p:sldId id="581" r:id="rId13"/>
    <p:sldId id="582" r:id="rId14"/>
    <p:sldId id="450" r:id="rId15"/>
    <p:sldId id="584" r:id="rId16"/>
    <p:sldId id="585" r:id="rId17"/>
    <p:sldId id="586" r:id="rId18"/>
    <p:sldId id="587" r:id="rId19"/>
    <p:sldId id="546" r:id="rId20"/>
    <p:sldId id="568" r:id="rId21"/>
    <p:sldId id="583" r:id="rId22"/>
    <p:sldId id="594" r:id="rId23"/>
    <p:sldId id="595" r:id="rId24"/>
    <p:sldId id="596" r:id="rId25"/>
    <p:sldId id="597" r:id="rId26"/>
    <p:sldId id="5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6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3" autoAdjust="0"/>
    <p:restoredTop sz="94063" autoAdjust="0"/>
  </p:normalViewPr>
  <p:slideViewPr>
    <p:cSldViewPr snapToGrid="0" showGuides="1">
      <p:cViewPr varScale="1">
        <p:scale>
          <a:sx n="54" d="100"/>
          <a:sy n="54" d="100"/>
        </p:scale>
        <p:origin x="120" y="864"/>
      </p:cViewPr>
      <p:guideLst>
        <p:guide orient="horz" pos="3929"/>
        <p:guide pos="6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3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5581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295D7E-2F50-4FF2-A44F-2D0D9AC9E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29"/>
            <a:ext cx="13111844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2D6287-C003-49A2-9CC2-F7D14A58D25F}"/>
              </a:ext>
            </a:extLst>
          </p:cNvPr>
          <p:cNvGrpSpPr/>
          <p:nvPr userDrawn="1"/>
        </p:nvGrpSpPr>
        <p:grpSpPr>
          <a:xfrm>
            <a:off x="2036816" y="1986373"/>
            <a:ext cx="10493589" cy="1828415"/>
            <a:chOff x="2036816" y="1986373"/>
            <a:chExt cx="10493589" cy="1828415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715405F-DD5A-4E60-8938-CB97C889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027" y="2010726"/>
              <a:ext cx="1729184" cy="1349607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47AEFEA-9E4E-4E82-8926-BB30FA93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865" y="2057448"/>
              <a:ext cx="1553899" cy="13028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FC294C-8761-4802-B708-D33A59F3A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7482" y="1986373"/>
              <a:ext cx="2078986" cy="150305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FF4FDA7-7B76-407A-9F69-7EC875673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670" y="2454852"/>
              <a:ext cx="1877005" cy="116464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3D42927-BCBF-4D37-A41C-B42B2508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66" y="2057448"/>
              <a:ext cx="1635795" cy="1371552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98B1A7-99AD-4381-97C5-9781FCCD6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816" y="2259564"/>
              <a:ext cx="2247696" cy="1555224"/>
            </a:xfrm>
            <a:prstGeom prst="rect">
              <a:avLst/>
            </a:prstGeom>
          </p:spPr>
        </p:pic>
        <p:pic>
          <p:nvPicPr>
            <p:cNvPr id="15" name="Picture 14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9186ACA-3EDC-4173-9919-0A200D00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32214" y="2188944"/>
              <a:ext cx="1757302" cy="1371553"/>
            </a:xfrm>
            <a:prstGeom prst="rect">
              <a:avLst/>
            </a:prstGeom>
          </p:spPr>
        </p:pic>
        <p:pic>
          <p:nvPicPr>
            <p:cNvPr id="16" name="Picture 15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05FBF5CC-493B-45AF-8985-9D449ABB4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55184" y="2606404"/>
              <a:ext cx="2375221" cy="1197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1206D4-FC4A-43C9-8CD7-13B03F0F6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" y="2082632"/>
            <a:ext cx="1117493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C31A0E-C189-4A06-9334-971E122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1AE0B8-33DA-4F91-86D4-9CD5CBE14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3685" y="1669856"/>
            <a:ext cx="13385686" cy="2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5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hyperlink" Target="https://youtu.be/UWiqXIn9ty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youtu.be/sEL0WpeH088" TargetMode="Externa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youtu.be/EhIwTU9Rbx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jigex.com/NpsT" TargetMode="External"/><Relationship Id="rId4" Type="http://schemas.openxmlformats.org/officeDocument/2006/relationships/hyperlink" Target="https://jigex.com/2YG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hewordsearch.com/puzzle/1927299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inistry-to-children.com/crafts-on-fishers-of-men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youtu.be/Rs02V1hcpQc?list=PLzSwkR28Y857krP9PVUByXDxcrdbNKan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Btbzli8sR1o" TargetMode="External"/><Relationship Id="rId5" Type="http://schemas.openxmlformats.org/officeDocument/2006/relationships/hyperlink" Target="../../Junior%20church%20songs/My%20God%20Is%20So%20Big.mp4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471799F-FECE-4EAC-A55C-3005466C7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FF48A-AE11-4643-B7A4-A73FAB0E1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758" y="2753136"/>
            <a:ext cx="1921428" cy="35321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CCB6FCB-C3E6-4E64-A5A2-71451414B95F}"/>
              </a:ext>
            </a:extLst>
          </p:cNvPr>
          <p:cNvGrpSpPr/>
          <p:nvPr/>
        </p:nvGrpSpPr>
        <p:grpSpPr>
          <a:xfrm>
            <a:off x="553829" y="227436"/>
            <a:ext cx="6542311" cy="1419859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10D21703-76D6-49BB-9135-6E508B44ABB4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33384"/>
                <a:gd name="adj2" fmla="val 18121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15D84F-5B4C-41E9-B4FC-6473396E8B2B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981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Hillcliffe Junior Church Online.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C911FD-8245-41D5-940B-0C29172CF90E}"/>
              </a:ext>
            </a:extLst>
          </p:cNvPr>
          <p:cNvGrpSpPr/>
          <p:nvPr/>
        </p:nvGrpSpPr>
        <p:grpSpPr>
          <a:xfrm>
            <a:off x="3067043" y="2197230"/>
            <a:ext cx="6542312" cy="1290761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D658F1E3-FF66-401F-8881-2DFFD3C1F3A6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1767"/>
                <a:gd name="adj2" fmla="val 5217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B9232E-F946-41A6-B7A7-D549F6549BEC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12046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have been looking at the life of Jesus in the Gospel of Luke.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10161A-0FD1-42F3-93A5-1F407AA8B68B}"/>
              </a:ext>
            </a:extLst>
          </p:cNvPr>
          <p:cNvGrpSpPr/>
          <p:nvPr/>
        </p:nvGrpSpPr>
        <p:grpSpPr>
          <a:xfrm>
            <a:off x="2524239" y="3626725"/>
            <a:ext cx="8296161" cy="1775623"/>
            <a:chOff x="1136171" y="263832"/>
            <a:chExt cx="9347200" cy="1281423"/>
          </a:xfrm>
          <a:solidFill>
            <a:schemeClr val="bg1">
              <a:alpha val="36000"/>
            </a:schemeClr>
          </a:solidFill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C6359414-FF51-4D75-A285-675901AF78D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0579"/>
                <a:gd name="adj2" fmla="val -5694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041780-9F57-4411-A1C7-47F2FC841587}"/>
                </a:ext>
              </a:extLst>
            </p:cNvPr>
            <p:cNvSpPr txBox="1"/>
            <p:nvPr/>
          </p:nvSpPr>
          <p:spPr>
            <a:xfrm>
              <a:off x="1136171" y="263832"/>
              <a:ext cx="9347198" cy="4186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Today we have come to this lake.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85D72FC-8093-41BF-9273-0E430293D434}"/>
              </a:ext>
            </a:extLst>
          </p:cNvPr>
          <p:cNvSpPr txBox="1"/>
          <p:nvPr/>
        </p:nvSpPr>
        <p:spPr>
          <a:xfrm>
            <a:off x="2693323" y="4180795"/>
            <a:ext cx="792660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 is called the Sea of Galilee.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B9F78E-C391-4544-8E2A-DEFF7944AFAE}"/>
              </a:ext>
            </a:extLst>
          </p:cNvPr>
          <p:cNvSpPr txBox="1"/>
          <p:nvPr/>
        </p:nvSpPr>
        <p:spPr>
          <a:xfrm>
            <a:off x="2839410" y="4695992"/>
            <a:ext cx="794960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Click the blue arrow when you are ready.</a:t>
            </a:r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64FE3867-257A-4A66-9C93-F9E981671CF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87F935-BF77-4414-80AE-0D05183C69E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9B85F06C-AB55-46BB-990E-68D423B6CB09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E09F92-0793-4BAA-8F57-76100C03E9A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6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3.7037E-6 L 0.25052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F26965CB-84F1-432F-92C0-6144FEC0D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22" y="2564552"/>
            <a:ext cx="1995734" cy="3670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7B7CA8-B9B1-4D2B-A99D-1D3E66A97396}"/>
              </a:ext>
            </a:extLst>
          </p:cNvPr>
          <p:cNvGrpSpPr/>
          <p:nvPr/>
        </p:nvGrpSpPr>
        <p:grpSpPr>
          <a:xfrm>
            <a:off x="2403169" y="2408366"/>
            <a:ext cx="6778754" cy="2814906"/>
            <a:chOff x="7508575" y="3599630"/>
            <a:chExt cx="4200716" cy="169439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A8E184C-14DC-4215-AF67-BA39D37BDAAD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60176"/>
                <a:gd name="adj2" fmla="val -1157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9A58BE-D051-4E80-8610-8F18215E96BC}"/>
                </a:ext>
              </a:extLst>
            </p:cNvPr>
            <p:cNvSpPr txBox="1"/>
            <p:nvPr/>
          </p:nvSpPr>
          <p:spPr>
            <a:xfrm>
              <a:off x="7641491" y="3688386"/>
              <a:ext cx="4067800" cy="9667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Bible tells us that the people were all pressing around Jesus.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42B13B-55E7-4AF6-8EE2-473925D6E2D8}"/>
              </a:ext>
            </a:extLst>
          </p:cNvPr>
          <p:cNvSpPr txBox="1"/>
          <p:nvPr/>
        </p:nvSpPr>
        <p:spPr>
          <a:xfrm>
            <a:off x="2296616" y="3553836"/>
            <a:ext cx="6633860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 think that means there was no room for Him to be seen and heard by the crowd. </a:t>
            </a:r>
          </a:p>
        </p:txBody>
      </p:sp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9F39B60-F662-4210-944D-4C4CE98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400584-8290-4828-ABE2-CA490C473A58}"/>
              </a:ext>
            </a:extLst>
          </p:cNvPr>
          <p:cNvGrpSpPr/>
          <p:nvPr/>
        </p:nvGrpSpPr>
        <p:grpSpPr>
          <a:xfrm>
            <a:off x="1863805" y="-37790"/>
            <a:ext cx="8464389" cy="1448136"/>
            <a:chOff x="7701657" y="3605994"/>
            <a:chExt cx="4921086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433E532-5F1A-407A-877C-E552A22716F7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43551"/>
                <a:gd name="adj2" fmla="val 18864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BA1254-E1C9-4036-8506-4D55717DBC4F}"/>
                </a:ext>
              </a:extLst>
            </p:cNvPr>
            <p:cNvSpPr txBox="1"/>
            <p:nvPr/>
          </p:nvSpPr>
          <p:spPr>
            <a:xfrm>
              <a:off x="8177619" y="3689706"/>
              <a:ext cx="3969162" cy="34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635CF69-74D4-406A-93D0-A7EB5300AAA7}"/>
              </a:ext>
            </a:extLst>
          </p:cNvPr>
          <p:cNvSpPr txBox="1"/>
          <p:nvPr/>
        </p:nvSpPr>
        <p:spPr>
          <a:xfrm>
            <a:off x="1863805" y="648926"/>
            <a:ext cx="815774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Why did Jesus get into the fishing boat?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ECC17A-02AA-4C4F-87B9-54B7F0BF5154}"/>
              </a:ext>
            </a:extLst>
          </p:cNvPr>
          <p:cNvGrpSpPr/>
          <p:nvPr/>
        </p:nvGrpSpPr>
        <p:grpSpPr>
          <a:xfrm>
            <a:off x="2296616" y="5320308"/>
            <a:ext cx="6748802" cy="1362493"/>
            <a:chOff x="7629841" y="3605994"/>
            <a:chExt cx="4999116" cy="169439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FB0A68C4-088A-4528-97E5-5CB057E69852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61311"/>
                <a:gd name="adj2" fmla="val -18955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C2A380-023B-4322-97EA-EE0EF61AFC5F}"/>
                </a:ext>
              </a:extLst>
            </p:cNvPr>
            <p:cNvSpPr txBox="1"/>
            <p:nvPr/>
          </p:nvSpPr>
          <p:spPr>
            <a:xfrm>
              <a:off x="7629841" y="3689706"/>
              <a:ext cx="4999116" cy="1359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So, he climbed into the boat so that the crowd could see Him.</a:t>
              </a:r>
            </a:p>
          </p:txBody>
        </p:sp>
      </p:grp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D70C106C-5331-4A27-8B7D-822362C069A7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D1BFA-4A84-4F7F-B918-8D7A1408966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59662BAD-9949-46EC-9F85-C24FA5562DD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494F49-7097-4B9F-B97A-B149170C2BD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8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L -0.35247 -0.0025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9F39B60-F662-4210-944D-4C4CE98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7B7CA8-B9B1-4D2B-A99D-1D3E66A97396}"/>
              </a:ext>
            </a:extLst>
          </p:cNvPr>
          <p:cNvGrpSpPr/>
          <p:nvPr/>
        </p:nvGrpSpPr>
        <p:grpSpPr>
          <a:xfrm>
            <a:off x="2403168" y="2408365"/>
            <a:ext cx="6957808" cy="3264155"/>
            <a:chOff x="7508575" y="3599630"/>
            <a:chExt cx="4166603" cy="169439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A8E184C-14DC-4215-AF67-BA39D37BDAAD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60176"/>
                <a:gd name="adj2" fmla="val -1632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9A58BE-D051-4E80-8610-8F18215E96BC}"/>
                </a:ext>
              </a:extLst>
            </p:cNvPr>
            <p:cNvSpPr txBox="1"/>
            <p:nvPr/>
          </p:nvSpPr>
          <p:spPr>
            <a:xfrm>
              <a:off x="7607378" y="3657012"/>
              <a:ext cx="4067800" cy="9667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fishermen were very good at their job, but they had not caught anything that night.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42B13B-55E7-4AF6-8EE2-473925D6E2D8}"/>
              </a:ext>
            </a:extLst>
          </p:cNvPr>
          <p:cNvSpPr txBox="1"/>
          <p:nvPr/>
        </p:nvSpPr>
        <p:spPr>
          <a:xfrm>
            <a:off x="2582860" y="4066504"/>
            <a:ext cx="6633860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 wasn’t a good idea to fish in the day-time but Jesus was going to show them a miracle 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400584-8290-4828-ABE2-CA490C473A58}"/>
              </a:ext>
            </a:extLst>
          </p:cNvPr>
          <p:cNvGrpSpPr/>
          <p:nvPr/>
        </p:nvGrpSpPr>
        <p:grpSpPr>
          <a:xfrm>
            <a:off x="1863805" y="103428"/>
            <a:ext cx="8464389" cy="1287681"/>
            <a:chOff x="7701657" y="3605994"/>
            <a:chExt cx="4921086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433E532-5F1A-407A-877C-E552A22716F7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43741"/>
                <a:gd name="adj2" fmla="val 20752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BA1254-E1C9-4036-8506-4D55717DBC4F}"/>
                </a:ext>
              </a:extLst>
            </p:cNvPr>
            <p:cNvSpPr txBox="1"/>
            <p:nvPr/>
          </p:nvSpPr>
          <p:spPr>
            <a:xfrm>
              <a:off x="7873038" y="3689706"/>
              <a:ext cx="4273743" cy="1438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Why did Jesus tell the fishermen to put their nets back in to the lake? </a:t>
              </a:r>
            </a:p>
          </p:txBody>
        </p:sp>
      </p:grp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C72BD28A-D39B-4D73-B339-4E46A0A54AEE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3146BD-372C-4188-BCEF-6C10CC30C5AE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96AA60EF-94B6-4403-A282-BEC41080C0E7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0E09B5-5E2C-4931-9BEA-DC2B736AB6C5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7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9F39B60-F662-4210-944D-4C4CE98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7B7CA8-B9B1-4D2B-A99D-1D3E66A97396}"/>
              </a:ext>
            </a:extLst>
          </p:cNvPr>
          <p:cNvGrpSpPr/>
          <p:nvPr/>
        </p:nvGrpSpPr>
        <p:grpSpPr>
          <a:xfrm>
            <a:off x="2403168" y="2408365"/>
            <a:ext cx="6957808" cy="1658139"/>
            <a:chOff x="7508575" y="3599630"/>
            <a:chExt cx="4166603" cy="169439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A8E184C-14DC-4215-AF67-BA39D37BDAAD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59709"/>
                <a:gd name="adj2" fmla="val 175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9A58BE-D051-4E80-8610-8F18215E96BC}"/>
                </a:ext>
              </a:extLst>
            </p:cNvPr>
            <p:cNvSpPr txBox="1"/>
            <p:nvPr/>
          </p:nvSpPr>
          <p:spPr>
            <a:xfrm>
              <a:off x="7607378" y="3657012"/>
              <a:ext cx="4067800" cy="8336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fishermen caught so many fish that the other boat had to help them bring the net up.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42B13B-55E7-4AF6-8EE2-473925D6E2D8}"/>
              </a:ext>
            </a:extLst>
          </p:cNvPr>
          <p:cNvSpPr txBox="1"/>
          <p:nvPr/>
        </p:nvSpPr>
        <p:spPr>
          <a:xfrm>
            <a:off x="2582860" y="4066504"/>
            <a:ext cx="663386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400584-8290-4828-ABE2-CA490C473A58}"/>
              </a:ext>
            </a:extLst>
          </p:cNvPr>
          <p:cNvGrpSpPr/>
          <p:nvPr/>
        </p:nvGrpSpPr>
        <p:grpSpPr>
          <a:xfrm>
            <a:off x="449179" y="5114"/>
            <a:ext cx="9830889" cy="1854480"/>
            <a:chOff x="7701657" y="3605994"/>
            <a:chExt cx="4921086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433E532-5F1A-407A-877C-E552A22716F7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45047"/>
                <a:gd name="adj2" fmla="val 13485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BA1254-E1C9-4036-8506-4D55717DBC4F}"/>
                </a:ext>
              </a:extLst>
            </p:cNvPr>
            <p:cNvSpPr txBox="1"/>
            <p:nvPr/>
          </p:nvSpPr>
          <p:spPr>
            <a:xfrm>
              <a:off x="7873038" y="3689706"/>
              <a:ext cx="4273743" cy="1438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Although the fishermen didn’t understand why Jesus told them to go fishing  . . 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0C2C81-69A3-4FA5-8FB4-10EB26F76A9E}"/>
              </a:ext>
            </a:extLst>
          </p:cNvPr>
          <p:cNvSpPr txBox="1"/>
          <p:nvPr/>
        </p:nvSpPr>
        <p:spPr>
          <a:xfrm>
            <a:off x="780284" y="1083893"/>
            <a:ext cx="815774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 . .they trusted Jesus and did as he said.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1257D3-CAD1-4BA5-BB29-E43C9F28F0E0}"/>
              </a:ext>
            </a:extLst>
          </p:cNvPr>
          <p:cNvGrpSpPr/>
          <p:nvPr/>
        </p:nvGrpSpPr>
        <p:grpSpPr>
          <a:xfrm>
            <a:off x="2670280" y="4326337"/>
            <a:ext cx="6358748" cy="1662171"/>
            <a:chOff x="7508575" y="3599630"/>
            <a:chExt cx="4166603" cy="169851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D1045AAD-61A7-4247-8F3A-74FD5FBE67F8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66357"/>
                <a:gd name="adj2" fmla="val -10049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67F0D-2D4F-4680-8AD4-23A80D5B3536}"/>
                </a:ext>
              </a:extLst>
            </p:cNvPr>
            <p:cNvSpPr txBox="1"/>
            <p:nvPr/>
          </p:nvSpPr>
          <p:spPr>
            <a:xfrm>
              <a:off x="7607378" y="3657012"/>
              <a:ext cx="4067800" cy="1641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One of the fishermen, called Simon, recognised that no ordinary man could do this. </a:t>
              </a:r>
            </a:p>
          </p:txBody>
        </p:sp>
      </p:grp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61A7B5A7-6810-44D1-B2AD-ECEC74409F59}"/>
              </a:ext>
            </a:extLst>
          </p:cNvPr>
          <p:cNvSpPr/>
          <p:nvPr/>
        </p:nvSpPr>
        <p:spPr>
          <a:xfrm>
            <a:off x="-249569" y="-753541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FA6CD7-29A8-44DA-B6A8-3CBC46A8C0E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6B4CE43B-D2BD-4802-A6AD-380D550427E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8C4A10-AA65-4F57-A5EF-CE196C77E31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3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9F39B60-F662-4210-944D-4C4CE98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75" y="2550307"/>
            <a:ext cx="1995734" cy="3670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7B7CA8-B9B1-4D2B-A99D-1D3E66A97396}"/>
              </a:ext>
            </a:extLst>
          </p:cNvPr>
          <p:cNvGrpSpPr/>
          <p:nvPr/>
        </p:nvGrpSpPr>
        <p:grpSpPr>
          <a:xfrm>
            <a:off x="2281592" y="2457561"/>
            <a:ext cx="6957808" cy="2055327"/>
            <a:chOff x="7508575" y="3599630"/>
            <a:chExt cx="4166603" cy="169439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A8E184C-14DC-4215-AF67-BA39D37BDAAD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58541"/>
                <a:gd name="adj2" fmla="val 22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9A58BE-D051-4E80-8610-8F18215E96BC}"/>
                </a:ext>
              </a:extLst>
            </p:cNvPr>
            <p:cNvSpPr txBox="1"/>
            <p:nvPr/>
          </p:nvSpPr>
          <p:spPr>
            <a:xfrm>
              <a:off x="7607378" y="3657012"/>
              <a:ext cx="4067800" cy="1116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Simon knew that only God could do this miracle.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400584-8290-4828-ABE2-CA490C473A58}"/>
              </a:ext>
            </a:extLst>
          </p:cNvPr>
          <p:cNvGrpSpPr/>
          <p:nvPr/>
        </p:nvGrpSpPr>
        <p:grpSpPr>
          <a:xfrm>
            <a:off x="401053" y="401041"/>
            <a:ext cx="9830889" cy="1262212"/>
            <a:chOff x="7701657" y="3605994"/>
            <a:chExt cx="4921086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433E532-5F1A-407A-877C-E552A22716F7}"/>
                </a:ext>
              </a:extLst>
            </p:cNvPr>
            <p:cNvSpPr/>
            <p:nvPr/>
          </p:nvSpPr>
          <p:spPr>
            <a:xfrm>
              <a:off x="7701657" y="3605994"/>
              <a:ext cx="4921086" cy="1694399"/>
            </a:xfrm>
            <a:prstGeom prst="wedgeRoundRectCallout">
              <a:avLst>
                <a:gd name="adj1" fmla="val 46189"/>
                <a:gd name="adj2" fmla="val 18823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BA1254-E1C9-4036-8506-4D55717DBC4F}"/>
                </a:ext>
              </a:extLst>
            </p:cNvPr>
            <p:cNvSpPr txBox="1"/>
            <p:nvPr/>
          </p:nvSpPr>
          <p:spPr>
            <a:xfrm>
              <a:off x="7873038" y="3689706"/>
              <a:ext cx="4273743" cy="9987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Yes, Simon bowed down to Jesus and said he was a sinful man.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1257D3-CAD1-4BA5-BB29-E43C9F28F0E0}"/>
              </a:ext>
            </a:extLst>
          </p:cNvPr>
          <p:cNvGrpSpPr/>
          <p:nvPr/>
        </p:nvGrpSpPr>
        <p:grpSpPr>
          <a:xfrm>
            <a:off x="2532533" y="4499450"/>
            <a:ext cx="6633860" cy="2170346"/>
            <a:chOff x="7508575" y="3599630"/>
            <a:chExt cx="4110927" cy="169439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D1045AAD-61A7-4247-8F3A-74FD5FBE67F8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61848"/>
                <a:gd name="adj2" fmla="val -9532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67F0D-2D4F-4680-8AD4-23A80D5B3536}"/>
                </a:ext>
              </a:extLst>
            </p:cNvPr>
            <p:cNvSpPr txBox="1"/>
            <p:nvPr/>
          </p:nvSpPr>
          <p:spPr>
            <a:xfrm>
              <a:off x="7515430" y="3620059"/>
              <a:ext cx="4067800" cy="1253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fishermen  were so amazed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at what Jesus had done that the decided to follow Him.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443EAC-E2B4-4FB5-89A5-0DF67EDDA7FD}"/>
              </a:ext>
            </a:extLst>
          </p:cNvPr>
          <p:cNvSpPr txBox="1"/>
          <p:nvPr/>
        </p:nvSpPr>
        <p:spPr>
          <a:xfrm>
            <a:off x="2512567" y="3393311"/>
            <a:ext cx="6633860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knew he wasn’t good enough to be in God’s presence.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9B8F6-5F52-4271-A902-6720D4B99F72}"/>
              </a:ext>
            </a:extLst>
          </p:cNvPr>
          <p:cNvSpPr txBox="1"/>
          <p:nvPr/>
        </p:nvSpPr>
        <p:spPr>
          <a:xfrm>
            <a:off x="2673522" y="6010601"/>
            <a:ext cx="635188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watch a video of the story.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CA5B1E6-B29B-4C4F-9EAB-634F71ADB4A5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A5D1B5-7CF9-4C50-BDC3-A32995879B6C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DB4CF260-7674-4352-9EA8-B73BFC1BC0F4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BE5028-EAB7-4FCC-B645-2D08B2E11CC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4B88AE9F-F89E-40C3-8A3C-D9868E1E107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8F968254-3E3D-4AB2-BEF3-28904DA77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74" y="2321849"/>
            <a:ext cx="4712616" cy="32677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BB8DD1-2C56-4FD1-A598-E61D97C5FC6D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7E93BDB-E2B6-4699-B907-E99E7506C961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97FEBD-965B-4224-84FD-ED5E506CFCC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0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73164 -0.00324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F30B28-7339-46E2-873A-38008DC23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65" y="2438083"/>
            <a:ext cx="2375113" cy="3814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740FC4-BE3D-4AF9-9411-A4CB6914E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853" y="2437255"/>
            <a:ext cx="2375113" cy="38146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7571F27-8D1C-4829-A174-F72BF138F244}"/>
              </a:ext>
            </a:extLst>
          </p:cNvPr>
          <p:cNvGrpSpPr/>
          <p:nvPr/>
        </p:nvGrpSpPr>
        <p:grpSpPr>
          <a:xfrm>
            <a:off x="1933473" y="1807937"/>
            <a:ext cx="6271078" cy="1690531"/>
            <a:chOff x="7603018" y="3685804"/>
            <a:chExt cx="4110927" cy="169439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E89CF693-EAD4-4B29-BB62-06E992DAA3B5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77493"/>
                <a:gd name="adj2" fmla="val 4953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ED3CDD-A62F-4020-A315-ED497219DC6E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Well today’s story tells us how some people react to Jesus and his teaching.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6678B5-A21B-47E5-9720-24108000BB78}"/>
              </a:ext>
            </a:extLst>
          </p:cNvPr>
          <p:cNvGrpSpPr/>
          <p:nvPr/>
        </p:nvGrpSpPr>
        <p:grpSpPr>
          <a:xfrm>
            <a:off x="466953" y="-29014"/>
            <a:ext cx="6879243" cy="1253742"/>
            <a:chOff x="7603018" y="3685804"/>
            <a:chExt cx="4110927" cy="1694399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A183C46F-894D-4B24-8749-721DD4474B5F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32964"/>
                <a:gd name="adj2" fmla="val 23088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3B35FB-344E-4B6E-9FE7-81ABA349214A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morning, Sherlock.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have we discovered today?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6B6B4A-E055-4A3F-8107-AB339C777D9F}"/>
              </a:ext>
            </a:extLst>
          </p:cNvPr>
          <p:cNvGrpSpPr/>
          <p:nvPr/>
        </p:nvGrpSpPr>
        <p:grpSpPr>
          <a:xfrm>
            <a:off x="2262528" y="3678081"/>
            <a:ext cx="6881472" cy="2273540"/>
            <a:chOff x="7603018" y="3685804"/>
            <a:chExt cx="4110927" cy="1694399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4C0DA65-C431-46DB-B704-E6CD4155D1C9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1874"/>
                <a:gd name="adj2" fmla="val -5842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A963E3-2BE4-46AD-82A5-5EADDB9F2390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814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All the people on the beach heard Jesus’ words . . 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443EAC-E2B4-4FB5-89A5-0DF67EDDA7FD}"/>
              </a:ext>
            </a:extLst>
          </p:cNvPr>
          <p:cNvSpPr txBox="1"/>
          <p:nvPr/>
        </p:nvSpPr>
        <p:spPr>
          <a:xfrm>
            <a:off x="2262527" y="4727655"/>
            <a:ext cx="7041893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. .but we are only told that the fishermen really listened to Him.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520F8243-C2C7-4F8B-808D-371A8FA86C3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BFE8DF-96C6-4B54-BA2B-D826DD66E81E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B4886151-C72A-4CC8-B06A-5E412E11CD9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16302D-26F3-4EEA-AFDA-A25CD17EAD4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41549 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F30B28-7339-46E2-873A-38008DC23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65" y="2438083"/>
            <a:ext cx="2375113" cy="381463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7571F27-8D1C-4829-A174-F72BF138F244}"/>
              </a:ext>
            </a:extLst>
          </p:cNvPr>
          <p:cNvGrpSpPr/>
          <p:nvPr/>
        </p:nvGrpSpPr>
        <p:grpSpPr>
          <a:xfrm>
            <a:off x="2218595" y="2891908"/>
            <a:ext cx="6321743" cy="2259540"/>
            <a:chOff x="7569805" y="3685804"/>
            <a:chExt cx="4144140" cy="1694399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E89CF693-EAD4-4B29-BB62-06E992DAA3B5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72481"/>
                <a:gd name="adj2" fmla="val -242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ED3CDD-A62F-4020-A315-ED497219DC6E}"/>
                </a:ext>
              </a:extLst>
            </p:cNvPr>
            <p:cNvSpPr txBox="1"/>
            <p:nvPr/>
          </p:nvSpPr>
          <p:spPr>
            <a:xfrm>
              <a:off x="7569805" y="3741882"/>
              <a:ext cx="4067800" cy="15889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 fishermen trusted Jesus so much that they left everything they had behind and followed Jesus.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6B6B4A-E055-4A3F-8107-AB339C777D9F}"/>
              </a:ext>
            </a:extLst>
          </p:cNvPr>
          <p:cNvGrpSpPr/>
          <p:nvPr/>
        </p:nvGrpSpPr>
        <p:grpSpPr>
          <a:xfrm>
            <a:off x="122803" y="15245"/>
            <a:ext cx="9497887" cy="1345329"/>
            <a:chOff x="7603018" y="3685804"/>
            <a:chExt cx="4110927" cy="1694399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4C0DA65-C431-46DB-B704-E6CD4155D1C9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53409"/>
                <a:gd name="adj2" fmla="val 20590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A963E3-2BE4-46AD-82A5-5EADDB9F2390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730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Jesus made such an impact on the fishermen,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443EAC-E2B4-4FB5-89A5-0DF67EDDA7FD}"/>
              </a:ext>
            </a:extLst>
          </p:cNvPr>
          <p:cNvSpPr txBox="1"/>
          <p:nvPr/>
        </p:nvSpPr>
        <p:spPr>
          <a:xfrm>
            <a:off x="72984" y="623074"/>
            <a:ext cx="949788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that they left their jobs and followed Jesus.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E0E81-B89E-4875-BCEB-EC06D7B02A7B}"/>
              </a:ext>
            </a:extLst>
          </p:cNvPr>
          <p:cNvGrpSpPr/>
          <p:nvPr/>
        </p:nvGrpSpPr>
        <p:grpSpPr>
          <a:xfrm>
            <a:off x="2466207" y="5298935"/>
            <a:ext cx="7054844" cy="674619"/>
            <a:chOff x="7603018" y="3685805"/>
            <a:chExt cx="4918550" cy="169440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7D85590-4324-4032-B5BD-7567FAE28499}"/>
                </a:ext>
              </a:extLst>
            </p:cNvPr>
            <p:cNvSpPr/>
            <p:nvPr/>
          </p:nvSpPr>
          <p:spPr>
            <a:xfrm>
              <a:off x="7603018" y="3685805"/>
              <a:ext cx="4725073" cy="1694400"/>
            </a:xfrm>
            <a:prstGeom prst="wedgeRoundRectCallout">
              <a:avLst>
                <a:gd name="adj1" fmla="val -62444"/>
                <a:gd name="adj2" fmla="val -31333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6B5FA4-AB62-49EE-AA1D-268B1DAA7C93}"/>
                </a:ext>
              </a:extLst>
            </p:cNvPr>
            <p:cNvSpPr txBox="1"/>
            <p:nvPr/>
          </p:nvSpPr>
          <p:spPr>
            <a:xfrm>
              <a:off x="7603019" y="3748300"/>
              <a:ext cx="4918549" cy="5814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does that mean for us?</a:t>
              </a:r>
            </a:p>
          </p:txBody>
        </p:sp>
      </p:grp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8758C5D8-3DB6-41CF-BAFD-86D185BAE761}"/>
              </a:ext>
            </a:extLst>
          </p:cNvPr>
          <p:cNvSpPr/>
          <p:nvPr/>
        </p:nvSpPr>
        <p:spPr>
          <a:xfrm>
            <a:off x="-249569" y="-72134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E923DE-1921-4018-862C-7C355BBDBD38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7DD9B632-0FF0-412C-992F-3BCB80EEEC34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4D8F3B-F4B9-4068-81BA-261C8491CAB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0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F30B28-7339-46E2-873A-38008DC23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65" y="2438083"/>
            <a:ext cx="2375113" cy="381463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E6B6B4A-E055-4A3F-8107-AB339C777D9F}"/>
              </a:ext>
            </a:extLst>
          </p:cNvPr>
          <p:cNvGrpSpPr/>
          <p:nvPr/>
        </p:nvGrpSpPr>
        <p:grpSpPr>
          <a:xfrm>
            <a:off x="964441" y="181324"/>
            <a:ext cx="8036987" cy="1119109"/>
            <a:chOff x="7603018" y="3685804"/>
            <a:chExt cx="4110927" cy="1694399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4C0DA65-C431-46DB-B704-E6CD4155D1C9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2149"/>
                <a:gd name="adj2" fmla="val 2421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A963E3-2BE4-46AD-82A5-5EADDB9F2390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3766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 have to think about which people in the story we are most like.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E0E81-B89E-4875-BCEB-EC06D7B02A7B}"/>
              </a:ext>
            </a:extLst>
          </p:cNvPr>
          <p:cNvGrpSpPr/>
          <p:nvPr/>
        </p:nvGrpSpPr>
        <p:grpSpPr>
          <a:xfrm>
            <a:off x="1594269" y="1847466"/>
            <a:ext cx="7054844" cy="674619"/>
            <a:chOff x="7603018" y="3685805"/>
            <a:chExt cx="4918550" cy="169440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7D85590-4324-4032-B5BD-7567FAE28499}"/>
                </a:ext>
              </a:extLst>
            </p:cNvPr>
            <p:cNvSpPr/>
            <p:nvPr/>
          </p:nvSpPr>
          <p:spPr>
            <a:xfrm>
              <a:off x="7603018" y="3685805"/>
              <a:ext cx="4725073" cy="1694400"/>
            </a:xfrm>
            <a:prstGeom prst="wedgeRoundRectCallout">
              <a:avLst>
                <a:gd name="adj1" fmla="val -49014"/>
                <a:gd name="adj2" fmla="val 19675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6B5FA4-AB62-49EE-AA1D-268B1DAA7C93}"/>
                </a:ext>
              </a:extLst>
            </p:cNvPr>
            <p:cNvSpPr txBox="1"/>
            <p:nvPr/>
          </p:nvSpPr>
          <p:spPr>
            <a:xfrm>
              <a:off x="7603019" y="3748300"/>
              <a:ext cx="4918549" cy="1456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do you mean?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677029-1141-46F1-B38A-0F247FE5F47E}"/>
              </a:ext>
            </a:extLst>
          </p:cNvPr>
          <p:cNvGrpSpPr/>
          <p:nvPr/>
        </p:nvGrpSpPr>
        <p:grpSpPr>
          <a:xfrm>
            <a:off x="1920880" y="2781776"/>
            <a:ext cx="7687815" cy="3298370"/>
            <a:chOff x="7603018" y="3685804"/>
            <a:chExt cx="4110927" cy="169439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4D8DF42E-A2F1-40B6-A10B-D21FBAA440CF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54629"/>
                <a:gd name="adj2" fmla="val -2868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1CEB1B-7254-4286-BD97-5FE95FB7F0FE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561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Well, are we like the people in the crowd, who listened to Jesus . . 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443EAC-E2B4-4FB5-89A5-0DF67EDDA7FD}"/>
              </a:ext>
            </a:extLst>
          </p:cNvPr>
          <p:cNvSpPr txBox="1"/>
          <p:nvPr/>
        </p:nvSpPr>
        <p:spPr>
          <a:xfrm>
            <a:off x="2140381" y="3896708"/>
            <a:ext cx="636297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. . but didn’t do anything.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084D25-EBFA-4534-BFC8-8D2F747B27FA}"/>
              </a:ext>
            </a:extLst>
          </p:cNvPr>
          <p:cNvSpPr txBox="1"/>
          <p:nvPr/>
        </p:nvSpPr>
        <p:spPr>
          <a:xfrm>
            <a:off x="2134908" y="4390090"/>
            <a:ext cx="6980832" cy="1093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Or are we like the fishermen, who listened to Jesus . . 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FA3AF-EC9E-4854-BB4B-508139BA160C}"/>
              </a:ext>
            </a:extLst>
          </p:cNvPr>
          <p:cNvSpPr txBox="1"/>
          <p:nvPr/>
        </p:nvSpPr>
        <p:spPr>
          <a:xfrm>
            <a:off x="2348934" y="5379425"/>
            <a:ext cx="698083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. . and decided to follow Jesus. 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C6D520FC-F939-440B-8E63-6BBC9063DC42}"/>
              </a:ext>
            </a:extLst>
          </p:cNvPr>
          <p:cNvSpPr/>
          <p:nvPr/>
        </p:nvSpPr>
        <p:spPr>
          <a:xfrm>
            <a:off x="-499137" y="-79505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5235A5-7EE7-480D-8B21-9B25578226AE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2C404281-54AE-4FBE-865A-093EA62E69D5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DAB8B0-7BDB-4BE1-AE26-40402DDDB36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538B3700-BFC4-42AD-8D42-1A0E17D0F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30" name="Picture 2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6D3D59D8-6ACE-4648-9C4B-3696140C0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2691715"/>
            <a:ext cx="1995734" cy="367098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D665328-BCC9-445E-985C-D3C424B32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F30B28-7339-46E2-873A-38008DC23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65" y="2438083"/>
            <a:ext cx="2375113" cy="381463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6DE6F4D-4ED8-4342-9B2C-23759C9811EA}"/>
              </a:ext>
            </a:extLst>
          </p:cNvPr>
          <p:cNvGrpSpPr/>
          <p:nvPr/>
        </p:nvGrpSpPr>
        <p:grpSpPr>
          <a:xfrm>
            <a:off x="81158" y="4943"/>
            <a:ext cx="11356562" cy="1845606"/>
            <a:chOff x="7603018" y="3685804"/>
            <a:chExt cx="7864571" cy="3038482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87C16420-9D2E-4B5C-9F71-BE02D7988AD4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-35883"/>
                <a:gd name="adj2" fmla="val 13720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C4418E-A75B-4211-9158-7EDE34D2BF89}"/>
                </a:ext>
              </a:extLst>
            </p:cNvPr>
            <p:cNvSpPr txBox="1"/>
            <p:nvPr/>
          </p:nvSpPr>
          <p:spPr>
            <a:xfrm>
              <a:off x="7603018" y="3748300"/>
              <a:ext cx="7864571" cy="944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Dear God, thank you that You know everything about us.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5B14921-D43A-4EDF-A74B-27A27710B829}"/>
              </a:ext>
            </a:extLst>
          </p:cNvPr>
          <p:cNvSpPr txBox="1"/>
          <p:nvPr/>
        </p:nvSpPr>
        <p:spPr>
          <a:xfrm>
            <a:off x="0" y="572302"/>
            <a:ext cx="9422969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you, that you speak to each of us everyday.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968025-2E31-4E18-9914-C0E70C52707B}"/>
              </a:ext>
            </a:extLst>
          </p:cNvPr>
          <p:cNvSpPr txBox="1"/>
          <p:nvPr/>
        </p:nvSpPr>
        <p:spPr>
          <a:xfrm>
            <a:off x="81158" y="1091623"/>
            <a:ext cx="1035944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you, that the Holy Spirit helps us to live Your way.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213985-2A34-4EA7-AB1C-1B40AB3A6807}"/>
              </a:ext>
            </a:extLst>
          </p:cNvPr>
          <p:cNvGrpSpPr/>
          <p:nvPr/>
        </p:nvGrpSpPr>
        <p:grpSpPr>
          <a:xfrm>
            <a:off x="2091285" y="1958795"/>
            <a:ext cx="6991107" cy="3173085"/>
            <a:chOff x="7603018" y="3685804"/>
            <a:chExt cx="7864571" cy="3038482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9BEC6FDF-5E8E-4636-B254-B7CCB50A80A0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-56721"/>
                <a:gd name="adj2" fmla="val -150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27429E-DC56-486C-B593-C7707C4B2FBA}"/>
                </a:ext>
              </a:extLst>
            </p:cNvPr>
            <p:cNvSpPr txBox="1"/>
            <p:nvPr/>
          </p:nvSpPr>
          <p:spPr>
            <a:xfrm>
              <a:off x="7603018" y="3748300"/>
              <a:ext cx="7864571" cy="1040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Help us, to listen to what you are saying to us today. 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E9FD1D8-68C2-40A9-A5CE-74CA336BE385}"/>
              </a:ext>
            </a:extLst>
          </p:cNvPr>
          <p:cNvSpPr txBox="1"/>
          <p:nvPr/>
        </p:nvSpPr>
        <p:spPr>
          <a:xfrm>
            <a:off x="2342537" y="2956349"/>
            <a:ext cx="5786730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Help us to trust in your fantastic plan for our lives.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272FBE-4CE5-4DF5-B8B9-EBFCE58FFC1D}"/>
              </a:ext>
            </a:extLst>
          </p:cNvPr>
          <p:cNvSpPr txBox="1"/>
          <p:nvPr/>
        </p:nvSpPr>
        <p:spPr>
          <a:xfrm>
            <a:off x="2080953" y="3964661"/>
            <a:ext cx="6846071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Help us to follow you and live Your way everyday.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114041-6A0C-49A0-8903-463AD0D1FC29}"/>
              </a:ext>
            </a:extLst>
          </p:cNvPr>
          <p:cNvSpPr txBox="1"/>
          <p:nvPr/>
        </p:nvSpPr>
        <p:spPr>
          <a:xfrm>
            <a:off x="7066269" y="4507951"/>
            <a:ext cx="1499714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21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429AD698-7003-46B7-A603-C7B916AB3C46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CD8B1A-3CFB-4164-A9CD-5560E4D2E42E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85F49355-84D1-446E-8B7C-53972B759405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9FE75B-6DE4-4332-9E92-9739C1006C3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1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0612 -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-0.39323 0.00856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4082 -0.041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1570500" y="614057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1749"/>
                <a:gd name="adj2" fmla="val -11765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850A7295-174A-4302-8A04-946641ABD96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CAE6D55D-1FE4-4BA1-932F-CA73D8039CD5}"/>
              </a:ext>
            </a:extLst>
          </p:cNvPr>
          <p:cNvSpPr txBox="1"/>
          <p:nvPr/>
        </p:nvSpPr>
        <p:spPr>
          <a:xfrm>
            <a:off x="1845940" y="4786535"/>
            <a:ext cx="41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I have decided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95FA82-F629-480F-A4DE-8BF59C4DE049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E5396403-24B6-4AF8-AA90-BA14ACA111A5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14E899-696A-4AA4-9F11-71A3CFBDCD4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2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92640-4D30-42CA-9400-58A16C2A0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CB1911F-BC2A-4A73-860A-17DE1A94157E}"/>
              </a:ext>
            </a:extLst>
          </p:cNvPr>
          <p:cNvGrpSpPr/>
          <p:nvPr/>
        </p:nvGrpSpPr>
        <p:grpSpPr>
          <a:xfrm>
            <a:off x="172529" y="9144"/>
            <a:ext cx="9074988" cy="169760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FAEE651-0700-4424-9AF5-E211B6402C8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33707"/>
                <a:gd name="adj2" fmla="val 15619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0C289-6A0A-4753-AE0A-0BB280218CE6}"/>
                </a:ext>
              </a:extLst>
            </p:cNvPr>
            <p:cNvSpPr txBox="1"/>
            <p:nvPr/>
          </p:nvSpPr>
          <p:spPr>
            <a:xfrm>
              <a:off x="1136172" y="358893"/>
              <a:ext cx="9347199" cy="9810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Sea of Galilee is in the North of Israel.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1A9D83-4104-4F13-B204-B8F8EBD59C4C}"/>
              </a:ext>
            </a:extLst>
          </p:cNvPr>
          <p:cNvGrpSpPr/>
          <p:nvPr/>
        </p:nvGrpSpPr>
        <p:grpSpPr>
          <a:xfrm>
            <a:off x="2710101" y="3780543"/>
            <a:ext cx="7835088" cy="2218861"/>
            <a:chOff x="1419699" y="3211631"/>
            <a:chExt cx="6273706" cy="141985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D57B1F3B-344C-42C1-B3EB-91CD0C12D053}"/>
                </a:ext>
              </a:extLst>
            </p:cNvPr>
            <p:cNvSpPr/>
            <p:nvPr/>
          </p:nvSpPr>
          <p:spPr>
            <a:xfrm>
              <a:off x="1419699" y="3211631"/>
              <a:ext cx="6273706" cy="1419859"/>
            </a:xfrm>
            <a:prstGeom prst="wedgeRoundRectCallout">
              <a:avLst>
                <a:gd name="adj1" fmla="val -62369"/>
                <a:gd name="adj2" fmla="val -64377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B256B0-5D7C-4AA8-9341-E4AA83C69D7D}"/>
                </a:ext>
              </a:extLst>
            </p:cNvPr>
            <p:cNvSpPr txBox="1"/>
            <p:nvPr/>
          </p:nvSpPr>
          <p:spPr>
            <a:xfrm>
              <a:off x="1419699" y="3225977"/>
              <a:ext cx="6273706" cy="6425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story today, takes place on the banks of the lake by the fishing boats.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393B65-5466-469A-B235-3831A63AAEF8}"/>
              </a:ext>
            </a:extLst>
          </p:cNvPr>
          <p:cNvSpPr txBox="1"/>
          <p:nvPr/>
        </p:nvSpPr>
        <p:spPr>
          <a:xfrm>
            <a:off x="3076869" y="4831738"/>
            <a:ext cx="7167904" cy="580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pray first.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E58FC-4BDC-4C39-B064-0982B6DAF622}"/>
              </a:ext>
            </a:extLst>
          </p:cNvPr>
          <p:cNvSpPr txBox="1"/>
          <p:nvPr/>
        </p:nvSpPr>
        <p:spPr>
          <a:xfrm>
            <a:off x="2672730" y="5369089"/>
            <a:ext cx="790982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Click the blue arrow when you are ready.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1E1FE-7FA6-4A90-B4BC-98E21A357661}"/>
              </a:ext>
            </a:extLst>
          </p:cNvPr>
          <p:cNvSpPr txBox="1"/>
          <p:nvPr/>
        </p:nvSpPr>
        <p:spPr>
          <a:xfrm>
            <a:off x="238079" y="613690"/>
            <a:ext cx="8943887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  Jesus spent a lot of his life in the towns and villages around this lake.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46B611DA-8AC7-42AF-A18C-B56773E77A2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5E5875-8380-4FB3-9378-7851D92BFEDD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BB5CD59C-5189-4C18-871A-B1EB1DDA2DCA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23B098-3AC8-4B32-9E4D-0A6028FD3DB1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3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0AD90A1A-B522-457F-8AA5-2635DADCA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B6B55DC-DEE5-4BD5-B984-4D27A59323AD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288F940-BDEE-43E7-A126-17B8EDA73A37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877DB3-B9CF-47F2-969B-B37DF845337F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B3714D-C5CD-4B7E-AAF2-3EAC46146AA2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338840-368F-47E8-A2B8-0A9051D25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D84C05-D6C0-46B3-B895-EDC862F0F977}"/>
                </a:ext>
              </a:extLst>
            </p:cNvPr>
            <p:cNvSpPr/>
            <p:nvPr/>
          </p:nvSpPr>
          <p:spPr>
            <a:xfrm rot="502187">
              <a:off x="5435622" y="1083080"/>
              <a:ext cx="5008040" cy="4125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Jesus said to </a:t>
              </a:r>
            </a:p>
            <a:p>
              <a:pPr>
                <a:lnSpc>
                  <a:spcPts val="4600"/>
                </a:lnSpc>
              </a:pPr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 Simon, </a:t>
              </a:r>
            </a:p>
            <a:p>
              <a:pPr>
                <a:lnSpc>
                  <a:spcPts val="4600"/>
                </a:lnSpc>
              </a:pPr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“Don’t be afraid. </a:t>
              </a:r>
            </a:p>
            <a:p>
              <a:pPr>
                <a:lnSpc>
                  <a:spcPts val="4600"/>
                </a:lnSpc>
              </a:pPr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From now on you </a:t>
              </a:r>
            </a:p>
            <a:p>
              <a:pPr>
                <a:lnSpc>
                  <a:spcPts val="4600"/>
                </a:lnSpc>
              </a:pPr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will be fishermen </a:t>
              </a:r>
            </a:p>
            <a:p>
              <a:pPr>
                <a:lnSpc>
                  <a:spcPts val="4600"/>
                </a:lnSpc>
              </a:pPr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for men.” </a:t>
              </a:r>
              <a:r>
                <a:rPr lang="en-US" sz="1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                 </a:t>
              </a:r>
            </a:p>
            <a:p>
              <a:pPr>
                <a:lnSpc>
                  <a:spcPts val="4200"/>
                </a:lnSpc>
              </a:pPr>
              <a:r>
                <a:rPr lang="en-US" sz="1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          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Luke 5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v10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63CC0D-1703-4127-83EA-DE2AE34E8222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003491F7-9BD7-43E7-B65C-1F9A6BFFCB4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A53D3E-D6C2-4DC4-B37B-B843E963F084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93B04C5-EFD0-4FD6-81D8-70A6C99137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B09EC1-A00C-4B7B-AE5C-D18995D3576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1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C2C7C-5147-4170-A64B-F0C06988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7B7CA8-B9B1-4D2B-A99D-1D3E66A97396}"/>
              </a:ext>
            </a:extLst>
          </p:cNvPr>
          <p:cNvGrpSpPr/>
          <p:nvPr/>
        </p:nvGrpSpPr>
        <p:grpSpPr>
          <a:xfrm>
            <a:off x="1740998" y="23809"/>
            <a:ext cx="6957808" cy="2055327"/>
            <a:chOff x="7508575" y="3599630"/>
            <a:chExt cx="4166603" cy="169439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A8E184C-14DC-4215-AF67-BA39D37BDAAD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50680"/>
                <a:gd name="adj2" fmla="val 1182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9A58BE-D051-4E80-8610-8F18215E96BC}"/>
                </a:ext>
              </a:extLst>
            </p:cNvPr>
            <p:cNvSpPr txBox="1"/>
            <p:nvPr/>
          </p:nvSpPr>
          <p:spPr>
            <a:xfrm>
              <a:off x="7607378" y="3657012"/>
              <a:ext cx="4067800" cy="901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friends have found a bonus video for you to watch.</a:t>
              </a:r>
            </a:p>
          </p:txBody>
        </p:sp>
      </p:grp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4206E085-537E-4F34-A432-533E94DC13DE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hlinkClick r:id="rId4"/>
            <a:extLst>
              <a:ext uri="{FF2B5EF4-FFF2-40B4-BE49-F238E27FC236}">
                <a16:creationId xmlns:a16="http://schemas.microsoft.com/office/drawing/2014/main" id="{82571770-9247-47AF-8154-F8454380A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74" y="2321849"/>
            <a:ext cx="4712616" cy="32677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6A8B42-E6FB-4D1B-B751-905EA3D41D9D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CFEE14CC-D856-44D2-B921-FF81057A8217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095A7C-9866-4459-8D7C-0C6ECFA190E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9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1.85185E-6 L -0.73164 -0.0032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3587D4-87A5-4F98-B238-1A66D36F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128233"/>
            <a:ext cx="11064240" cy="6248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560314-3B4B-4962-BD93-EB6CB8F88F93}"/>
              </a:ext>
            </a:extLst>
          </p:cNvPr>
          <p:cNvGrpSpPr/>
          <p:nvPr/>
        </p:nvGrpSpPr>
        <p:grpSpPr>
          <a:xfrm>
            <a:off x="266700" y="351734"/>
            <a:ext cx="3818393" cy="1153216"/>
            <a:chOff x="7548076" y="4811713"/>
            <a:chExt cx="3162354" cy="1379092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DAD11388-3C60-45AA-B696-26660C72AA1F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8026"/>
                <a:gd name="adj2" fmla="val 299516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E32D31-7F4F-4E78-AEA3-4546D2728391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132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A7A53073-C4FE-4842-A856-4FF43F7A4C59}"/>
              </a:ext>
            </a:extLst>
          </p:cNvPr>
          <p:cNvSpPr/>
          <p:nvPr/>
        </p:nvSpPr>
        <p:spPr>
          <a:xfrm>
            <a:off x="-3892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58B5E-E608-4CA2-BD52-385354BD243A}"/>
              </a:ext>
            </a:extLst>
          </p:cNvPr>
          <p:cNvSpPr txBox="1"/>
          <p:nvPr/>
        </p:nvSpPr>
        <p:spPr>
          <a:xfrm>
            <a:off x="8891013" y="4129708"/>
            <a:ext cx="2523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https://jigex.com/2YGL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F4C55-2CA3-4C93-949C-83C2EE98E478}"/>
              </a:ext>
            </a:extLst>
          </p:cNvPr>
          <p:cNvSpPr txBox="1"/>
          <p:nvPr/>
        </p:nvSpPr>
        <p:spPr>
          <a:xfrm>
            <a:off x="8927772" y="4776195"/>
            <a:ext cx="2449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https://jigex.com/NpsT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22FA4C-97E4-4ADD-9573-6240D01D324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40D21AFE-A6EA-4218-AAF3-98B4EFC29DBE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78F546-561E-4B9E-B424-323288354F5E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4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2432DC7-E5D8-43D3-9AB8-C112BEE27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3" y="128233"/>
            <a:ext cx="11399520" cy="6303264"/>
          </a:xfrm>
          <a:prstGeom prst="rect">
            <a:avLst/>
          </a:prstGeom>
        </p:spPr>
      </p:pic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D745396B-AF3E-4B55-B4EE-E26B28BF84EA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825F1-3907-4082-B2A7-6F5D64623EAB}"/>
              </a:ext>
            </a:extLst>
          </p:cNvPr>
          <p:cNvSpPr txBox="1"/>
          <p:nvPr/>
        </p:nvSpPr>
        <p:spPr>
          <a:xfrm>
            <a:off x="717421" y="6219646"/>
            <a:ext cx="3198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0000CC"/>
                </a:solidFill>
                <a:latin typeface="Comic Sans MS" panose="030F0702030302020204" pitchFamily="66" charset="0"/>
                <a:hlinkClick r:id="rId4"/>
              </a:rPr>
              <a:t>https://thewordsearch.com/puzzle/1927299/</a:t>
            </a:r>
            <a:endParaRPr lang="en-US" sz="18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endParaRPr lang="en-US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endParaRPr lang="en-US" sz="18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7DAE0-80F3-4141-8BFF-9A0038D033D9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522E052F-9A90-417B-8C5C-7F75D1CCD3BE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1A8460-C2B2-43E3-983A-84C82A12E58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8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440A4-6B14-489A-B55E-FFF2C98D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4" y="188204"/>
            <a:ext cx="11167872" cy="633984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D0AC9FB9-C39D-4254-856E-64BF6F4AE21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29A73-DCF9-4D49-B1B8-0BF5E886DC6D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B116588-1A08-4B6C-B548-605F275C5CF1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96002E-E958-40C2-A554-BD9CCA35796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5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D1BD20-A49A-470A-9A27-B8C84BC02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3" y="128233"/>
            <a:ext cx="11167872" cy="6315456"/>
          </a:xfrm>
          <a:prstGeom prst="rect">
            <a:avLst/>
          </a:prstGeom>
        </p:spPr>
      </p:pic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4754DB2C-D618-45BB-A8C2-248822321E40}"/>
              </a:ext>
            </a:extLst>
          </p:cNvPr>
          <p:cNvSpPr/>
          <p:nvPr/>
        </p:nvSpPr>
        <p:spPr>
          <a:xfrm>
            <a:off x="-249569" y="-85374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6418D8-6412-456B-858E-0D199031CF9E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7B63DE72-24ED-475B-9D2F-C077589EB0D6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090BC7-52E0-4847-A2F4-400AAE2A663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AF360A-C134-46D8-B5CD-82E58A073C5E}"/>
              </a:ext>
            </a:extLst>
          </p:cNvPr>
          <p:cNvSpPr txBox="1"/>
          <p:nvPr/>
        </p:nvSpPr>
        <p:spPr>
          <a:xfrm>
            <a:off x="4268381" y="4212357"/>
            <a:ext cx="33484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  <a:hlinkClick r:id="rId4"/>
              </a:rPr>
              <a:t>https://ministry-to-children.com/crafts-on-fishers-of-men/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A5240FF-A690-40BA-A972-0A3F4ABF3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A20056C-7A67-4D5A-BB9C-7FE479094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2B10C1A4-347E-4EE8-BF2C-88F835272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88C3E38-9843-422C-9C9E-92541DCBF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29ED2EA3-DC7B-4148-9B00-80B8855FC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AAFF2D52-409B-4068-9357-74030F269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AF1CF048-65DD-4DA3-8708-1DB1FE7A3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43547-F824-492A-BE81-3BCD2998D2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D41ACD-40D4-40A7-A2C4-A94D095B66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3F3EC1-777D-4737-95C6-F87FAE4659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B6A567C9-FE4E-4B2E-A449-0B327ED13D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94B85BC-77F4-4143-AA50-756516EE52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679DF574-3156-4787-919D-6203A3B22C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2E4495C1-F9E3-48F8-A597-4B7E00A23C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FD18D5-EED3-4F9D-B96F-A963639619CA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C04376B-5111-4765-95D7-F948A0E64B3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24328-5E64-4ABF-9CF2-EB4E8782B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607C6E-7464-4D71-B30D-886A38113368}"/>
              </a:ext>
            </a:extLst>
          </p:cNvPr>
          <p:cNvGrpSpPr/>
          <p:nvPr/>
        </p:nvGrpSpPr>
        <p:grpSpPr>
          <a:xfrm>
            <a:off x="3333918" y="5407679"/>
            <a:ext cx="5524164" cy="1218011"/>
            <a:chOff x="7603018" y="3685804"/>
            <a:chExt cx="4110927" cy="169439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EDFA82C-0A9B-4D91-B310-726026584BA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80862"/>
                <a:gd name="adj2" fmla="val -20513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60CC7-2957-4F48-AC8C-C3D18B69A05D}"/>
                </a:ext>
              </a:extLst>
            </p:cNvPr>
            <p:cNvSpPr txBox="1"/>
            <p:nvPr/>
          </p:nvSpPr>
          <p:spPr>
            <a:xfrm>
              <a:off x="7603018" y="3748300"/>
              <a:ext cx="4110926" cy="1093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see what songs the Music man has today.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B9FC61-3D8A-405B-9142-4FB0240584CE}"/>
              </a:ext>
            </a:extLst>
          </p:cNvPr>
          <p:cNvGrpSpPr/>
          <p:nvPr/>
        </p:nvGrpSpPr>
        <p:grpSpPr>
          <a:xfrm>
            <a:off x="130525" y="163413"/>
            <a:ext cx="9851375" cy="1855887"/>
            <a:chOff x="1419700" y="3404507"/>
            <a:chExt cx="6273707" cy="141985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7AB6FA9-2392-4EC0-AABB-2F5E9C4B04F8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34624"/>
                <a:gd name="adj2" fmla="val 131412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C555D3-5A8F-403A-B387-F0F1CA51AC7C}"/>
                </a:ext>
              </a:extLst>
            </p:cNvPr>
            <p:cNvSpPr txBox="1"/>
            <p:nvPr/>
          </p:nvSpPr>
          <p:spPr>
            <a:xfrm>
              <a:off x="1419700" y="3466210"/>
              <a:ext cx="6273706" cy="6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Dear God, thank you that you are helping us to get through the Covid problem.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DA4ABF6-667E-4098-A595-B9C98B57E949}"/>
              </a:ext>
            </a:extLst>
          </p:cNvPr>
          <p:cNvSpPr txBox="1"/>
          <p:nvPr/>
        </p:nvSpPr>
        <p:spPr>
          <a:xfrm>
            <a:off x="354812" y="1233263"/>
            <a:ext cx="9851375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you, for the vaccines that are being developed.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F729EB-4B0D-4B1B-A0D9-894678B6A1FF}"/>
              </a:ext>
            </a:extLst>
          </p:cNvPr>
          <p:cNvGrpSpPr/>
          <p:nvPr/>
        </p:nvGrpSpPr>
        <p:grpSpPr>
          <a:xfrm>
            <a:off x="2856618" y="2712134"/>
            <a:ext cx="7734641" cy="2146346"/>
            <a:chOff x="1419700" y="3404507"/>
            <a:chExt cx="6273707" cy="141985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AA22A9C-7E7F-4E8B-BDC0-EFF3E4E39D6A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-65490"/>
                <a:gd name="adj2" fmla="val -12136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D6B412-3DB9-4FF1-8073-1F526A946374}"/>
                </a:ext>
              </a:extLst>
            </p:cNvPr>
            <p:cNvSpPr txBox="1"/>
            <p:nvPr/>
          </p:nvSpPr>
          <p:spPr>
            <a:xfrm>
              <a:off x="1419700" y="3466210"/>
              <a:ext cx="6273706" cy="831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Thank you for all the medical people who work so hard in the hospitals 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8403059-967E-43E0-B972-CB0FC3C7ACF9}"/>
              </a:ext>
            </a:extLst>
          </p:cNvPr>
          <p:cNvSpPr txBox="1"/>
          <p:nvPr/>
        </p:nvSpPr>
        <p:spPr>
          <a:xfrm>
            <a:off x="2625534" y="3812355"/>
            <a:ext cx="7356363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Help us to encourage those medical people we know.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D4198B-0C96-448D-920C-3E8AEA62708C}"/>
              </a:ext>
            </a:extLst>
          </p:cNvPr>
          <p:cNvSpPr txBox="1"/>
          <p:nvPr/>
        </p:nvSpPr>
        <p:spPr>
          <a:xfrm>
            <a:off x="8585524" y="4340133"/>
            <a:ext cx="1499714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F7332EF2-3AE1-4C88-AA7C-8AEE7503567A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0CDE78-B7B8-4429-8FBD-D73F83D06CAC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FCBA3E80-C290-4C03-A689-25A108A6F305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BC3391-9FF4-4BAA-A9D6-59B9A533B24A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6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2315167" y="358493"/>
              <a:ext cx="7477617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1702912" y="1143017"/>
            <a:ext cx="815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are ready to sing this morning.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9514"/>
                <a:gd name="adj2" fmla="val -1077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D9A82792-9AB5-4E12-A862-873104185470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AF4F40-80B7-4D45-8A02-1665A342323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E927E731-24A6-4C8B-B6EC-3EF8BE2E8E1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6C822E-A0E2-4560-BE39-21A56896CC0B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TextBox 17">
            <a:hlinkClick r:id="rId5" action="ppaction://hlinkfile"/>
            <a:extLst>
              <a:ext uri="{FF2B5EF4-FFF2-40B4-BE49-F238E27FC236}">
                <a16:creationId xmlns:a16="http://schemas.microsoft.com/office/drawing/2014/main" id="{B84CD0CD-0CBF-4BC3-BCBD-26E60EA284B9}"/>
              </a:ext>
            </a:extLst>
          </p:cNvPr>
          <p:cNvSpPr txBox="1"/>
          <p:nvPr/>
        </p:nvSpPr>
        <p:spPr>
          <a:xfrm>
            <a:off x="3614861" y="4249145"/>
            <a:ext cx="138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Shine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hlinkClick r:id="rId7"/>
            <a:extLst>
              <a:ext uri="{FF2B5EF4-FFF2-40B4-BE49-F238E27FC236}">
                <a16:creationId xmlns:a16="http://schemas.microsoft.com/office/drawing/2014/main" id="{B9711629-39D0-4372-BB14-2C12F5EF4515}"/>
              </a:ext>
            </a:extLst>
          </p:cNvPr>
          <p:cNvSpPr txBox="1"/>
          <p:nvPr/>
        </p:nvSpPr>
        <p:spPr>
          <a:xfrm>
            <a:off x="1702912" y="5417237"/>
            <a:ext cx="687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God is watching over you</a:t>
            </a:r>
          </a:p>
        </p:txBody>
      </p:sp>
    </p:spTree>
    <p:extLst>
      <p:ext uri="{BB962C8B-B14F-4D97-AF65-F5344CB8AC3E}">
        <p14:creationId xmlns:p14="http://schemas.microsoft.com/office/powerpoint/2010/main" val="1011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E000F-A836-401A-8858-D9526530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C2FEA30E-45BC-44F9-8056-1459918D9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74" y="2671363"/>
            <a:ext cx="1942538" cy="35516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50043C-EDAB-4C6F-9DD3-C65D2F3B35AE}"/>
              </a:ext>
            </a:extLst>
          </p:cNvPr>
          <p:cNvGrpSpPr/>
          <p:nvPr/>
        </p:nvGrpSpPr>
        <p:grpSpPr>
          <a:xfrm>
            <a:off x="133351" y="269746"/>
            <a:ext cx="9595265" cy="1278301"/>
            <a:chOff x="7603018" y="3685804"/>
            <a:chExt cx="4110927" cy="982571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80110D8-1205-465A-88AA-E39EFC748F07}"/>
                </a:ext>
              </a:extLst>
            </p:cNvPr>
            <p:cNvSpPr/>
            <p:nvPr/>
          </p:nvSpPr>
          <p:spPr>
            <a:xfrm>
              <a:off x="7603018" y="3685804"/>
              <a:ext cx="4110927" cy="982571"/>
            </a:xfrm>
            <a:prstGeom prst="wedgeRoundRectCallout">
              <a:avLst>
                <a:gd name="adj1" fmla="val 49680"/>
                <a:gd name="adj2" fmla="val 19294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98BCB2-F422-4213-AB79-A9A8B65D3B8E}"/>
                </a:ext>
              </a:extLst>
            </p:cNvPr>
            <p:cNvSpPr txBox="1"/>
            <p:nvPr/>
          </p:nvSpPr>
          <p:spPr>
            <a:xfrm>
              <a:off x="7603018" y="3719414"/>
              <a:ext cx="4110927" cy="723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Last week we saw that Jesus lived in Nazareth.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4E2AAFE-D09C-4EDC-8020-DC97A329E409}"/>
              </a:ext>
            </a:extLst>
          </p:cNvPr>
          <p:cNvGrpSpPr/>
          <p:nvPr/>
        </p:nvGrpSpPr>
        <p:grpSpPr>
          <a:xfrm>
            <a:off x="2514782" y="2520703"/>
            <a:ext cx="6603996" cy="1772541"/>
            <a:chOff x="7492249" y="3685804"/>
            <a:chExt cx="4354028" cy="169439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D7469F0A-F333-468F-8580-E684163E9C6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65838"/>
                <a:gd name="adj2" fmla="val 603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2BA9A4-2E97-4D95-87B8-798FD9DADCD4}"/>
                </a:ext>
              </a:extLst>
            </p:cNvPr>
            <p:cNvSpPr txBox="1"/>
            <p:nvPr/>
          </p:nvSpPr>
          <p:spPr>
            <a:xfrm>
              <a:off x="7492249" y="3796494"/>
              <a:ext cx="4354028" cy="693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Nazareth isn’t on the lakeside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it is about 15 miles west of the lake.</a:t>
              </a:r>
            </a:p>
          </p:txBody>
        </p:sp>
      </p:grp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C61F2CE2-6FEF-4DC3-8271-2763C196E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468" y="2814894"/>
            <a:ext cx="1942538" cy="35516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037D56-B34B-46E0-92DD-A998E5EABD9C}"/>
              </a:ext>
            </a:extLst>
          </p:cNvPr>
          <p:cNvSpPr txBox="1"/>
          <p:nvPr/>
        </p:nvSpPr>
        <p:spPr>
          <a:xfrm>
            <a:off x="937777" y="817292"/>
            <a:ext cx="768367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Is Nazareth by the Sea of Galilee?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D6416F-6428-4995-97C9-D85BACA04FA1}"/>
              </a:ext>
            </a:extLst>
          </p:cNvPr>
          <p:cNvGrpSpPr/>
          <p:nvPr/>
        </p:nvGrpSpPr>
        <p:grpSpPr>
          <a:xfrm>
            <a:off x="2514782" y="4513782"/>
            <a:ext cx="6435987" cy="1773647"/>
            <a:chOff x="7603017" y="3685804"/>
            <a:chExt cx="4243259" cy="169439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BA9B343-2D7C-4C4D-8BD6-8AFACF21DE97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63352"/>
                <a:gd name="adj2" fmla="val -10709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A41683-199D-4D46-9C29-5B227AC12379}"/>
                </a:ext>
              </a:extLst>
            </p:cNvPr>
            <p:cNvSpPr txBox="1"/>
            <p:nvPr/>
          </p:nvSpPr>
          <p:spPr>
            <a:xfrm>
              <a:off x="7603017" y="3796494"/>
              <a:ext cx="4243259" cy="15425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 were two large cities called Capernaum and Tiberius on the lake side.</a:t>
              </a:r>
            </a:p>
          </p:txBody>
        </p:sp>
      </p:grp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621883A4-7CCF-43FC-9AB2-B3FEA62F10D5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2229D5-4EA3-4C65-A519-0F6FEAB32B80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5437DD33-582D-4071-881B-728507895A2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CA9397-E1D5-4CDF-86F0-EAB8DC682E7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0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2.96296E-6 L -0.29597 -0.0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389A0717-085B-43BF-BC33-1456F4E62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74" y="2671363"/>
            <a:ext cx="1942538" cy="3551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5ED999-B43C-41D5-BF3F-D5C4FCA77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A226AF9-6C87-49CB-AAB1-D05452B7BEC0}"/>
              </a:ext>
            </a:extLst>
          </p:cNvPr>
          <p:cNvGrpSpPr/>
          <p:nvPr/>
        </p:nvGrpSpPr>
        <p:grpSpPr>
          <a:xfrm>
            <a:off x="507900" y="114757"/>
            <a:ext cx="7721699" cy="1891148"/>
            <a:chOff x="7603016" y="3685804"/>
            <a:chExt cx="4110929" cy="142092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F4F4FA70-E4D4-4671-B863-1C3423BD7F68}"/>
                </a:ext>
              </a:extLst>
            </p:cNvPr>
            <p:cNvSpPr/>
            <p:nvPr/>
          </p:nvSpPr>
          <p:spPr>
            <a:xfrm>
              <a:off x="7603018" y="3685804"/>
              <a:ext cx="4110927" cy="982571"/>
            </a:xfrm>
            <a:prstGeom prst="wedgeRoundRectCallout">
              <a:avLst>
                <a:gd name="adj1" fmla="val 69773"/>
                <a:gd name="adj2" fmla="val 20313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EF8BF5-5947-4F09-9825-F411C7690ABE}"/>
                </a:ext>
              </a:extLst>
            </p:cNvPr>
            <p:cNvSpPr txBox="1"/>
            <p:nvPr/>
          </p:nvSpPr>
          <p:spPr>
            <a:xfrm>
              <a:off x="7603016" y="3744218"/>
              <a:ext cx="4110927" cy="1362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you, for that information.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DD5884-0472-4622-94A7-A312E08F1260}"/>
              </a:ext>
            </a:extLst>
          </p:cNvPr>
          <p:cNvSpPr txBox="1"/>
          <p:nvPr/>
        </p:nvSpPr>
        <p:spPr>
          <a:xfrm>
            <a:off x="1795617" y="719580"/>
            <a:ext cx="514626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I’ll see you later.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B1038-A315-4E0E-897B-08C9AD77E7E2}"/>
              </a:ext>
            </a:extLst>
          </p:cNvPr>
          <p:cNvGrpSpPr/>
          <p:nvPr/>
        </p:nvGrpSpPr>
        <p:grpSpPr>
          <a:xfrm>
            <a:off x="2412711" y="2532983"/>
            <a:ext cx="7842427" cy="3377087"/>
            <a:chOff x="7508575" y="3599630"/>
            <a:chExt cx="4195209" cy="169439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93F420C-FDBE-4F16-BF07-3093D9D41B54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59922"/>
                <a:gd name="adj2" fmla="val -2134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DA6302-2DAE-42D6-AB6B-73CFA1376308}"/>
                </a:ext>
              </a:extLst>
            </p:cNvPr>
            <p:cNvSpPr txBox="1"/>
            <p:nvPr/>
          </p:nvSpPr>
          <p:spPr>
            <a:xfrm>
              <a:off x="7635984" y="3660808"/>
              <a:ext cx="4067800" cy="480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So today’s story is about Jesus meeting some fishermen.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EE172A-F46B-4E29-9264-418DE4BBE8D0}"/>
              </a:ext>
            </a:extLst>
          </p:cNvPr>
          <p:cNvSpPr txBox="1"/>
          <p:nvPr/>
        </p:nvSpPr>
        <p:spPr>
          <a:xfrm>
            <a:off x="3467533" y="3676645"/>
            <a:ext cx="557522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read the story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DF972-E26A-4990-B713-62C63E5328BE}"/>
              </a:ext>
            </a:extLst>
          </p:cNvPr>
          <p:cNvSpPr txBox="1"/>
          <p:nvPr/>
        </p:nvSpPr>
        <p:spPr>
          <a:xfrm>
            <a:off x="2872453" y="4185765"/>
            <a:ext cx="7054389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of our friends have made a video of the reading, which you can find with the activities. </a:t>
            </a:r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A9ADACF4-93C5-48AA-8062-B8DE790238B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D58D9A-DDB7-45D1-B09D-FC2B32DD9256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9CDDC603-C0EB-450C-9313-D4C6F601A269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DC3BC9-E076-47AE-B0AA-C8D2F06DE94E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8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7 3.7037E-7 L -0.91654 -0.0277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3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6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1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1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1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5" y="903514"/>
            <a:ext cx="11473541" cy="664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One day Jesus was standing beside Lake Galilee. Many people were pressing all around him. They wanted to hear the word of God. </a:t>
            </a:r>
            <a:r>
              <a:rPr lang="en-GB" sz="3200" dirty="0">
                <a:latin typeface="Comic Sans MS" panose="030F0702030302020204" pitchFamily="66" charset="0"/>
              </a:rPr>
              <a:t>Jesus saw two boats at the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shore of the lake. The fishermen had left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them and were washing their nets. 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Jesus got into one of the boats, the one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which belonged to Simon.</a:t>
            </a:r>
            <a:r>
              <a:rPr lang="en-GB" sz="3200" baseline="300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Jesus asked Simon to push off a little from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land. Then Jesus sat down in the boat and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continued to teach the people on the shore.</a:t>
            </a:r>
          </a:p>
          <a:p>
            <a:pPr>
              <a:lnSpc>
                <a:spcPts val="3800"/>
              </a:lnSpc>
            </a:pPr>
            <a:br>
              <a:rPr lang="en-GB" sz="2800" dirty="0">
                <a:latin typeface="Comic Sans MS" panose="030F0702030302020204" pitchFamily="66" charset="0"/>
              </a:rPr>
            </a:b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1 - 3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A42CD83F-94B7-4930-AF83-3CE847D5B6B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220B4D-E06B-42BA-8139-11E0E0B7E756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B62618FE-AEBD-429E-BAB8-B3679BA7F697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D0596E-5CA1-4F0D-AD86-329CABE54883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00E0635-4780-4E7F-B493-96C59F6B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4 - 7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1BA76-1B35-44E4-8B51-AE5BF04F4D4C}"/>
              </a:ext>
            </a:extLst>
          </p:cNvPr>
          <p:cNvSpPr txBox="1"/>
          <p:nvPr/>
        </p:nvSpPr>
        <p:spPr>
          <a:xfrm>
            <a:off x="230442" y="776378"/>
            <a:ext cx="11483503" cy="5696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When Jesus had finished speaking, he said to Simon, 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“Take the boat into deep water. If you will put your nets in the water, you will catch some fish.”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Simon answered, “Master, we worked hard all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night trying to catch fish, but we caught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nothing. But you say to put the nets in the water;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latin typeface="Comic Sans MS" panose="030F0702030302020204" pitchFamily="66" charset="0"/>
              </a:rPr>
              <a:t>so I will.” 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fishermen did as Jesus told them.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And they caught so many fish that the nets began </a:t>
            </a:r>
          </a:p>
          <a:p>
            <a:pPr>
              <a:lnSpc>
                <a:spcPts val="44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to break. They called to their friends in the other boat to come and help them. 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D87F7CE8-01E7-4D3A-90A2-8181F0717B85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D66D7-2D36-4FA6-8872-D9A9FF1F8C77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8CB1F600-A9CB-46B5-8D06-3E2ECD229A8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2B39BB-5F5B-4C9B-8345-0512A9D73C6A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7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51BA76-1B35-44E4-8B51-AE5BF04F4D4C}"/>
              </a:ext>
            </a:extLst>
          </p:cNvPr>
          <p:cNvSpPr txBox="1"/>
          <p:nvPr/>
        </p:nvSpPr>
        <p:spPr>
          <a:xfrm>
            <a:off x="230442" y="776378"/>
            <a:ext cx="11961558" cy="598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The friends came, and both boats were filled so full that they were almost sinking. The fishermen were all amazed at the many fish they caught. </a:t>
            </a:r>
            <a:r>
              <a:rPr lang="en-GB" sz="3200" dirty="0">
                <a:latin typeface="Comic Sans MS" panose="030F0702030302020204" pitchFamily="66" charset="0"/>
              </a:rPr>
              <a:t>When Simon Peter 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latin typeface="Comic Sans MS" panose="030F0702030302020204" pitchFamily="66" charset="0"/>
              </a:rPr>
              <a:t>saw what had happened, he bowed down 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latin typeface="Comic Sans MS" panose="030F0702030302020204" pitchFamily="66" charset="0"/>
              </a:rPr>
              <a:t>before Jesus and said, “Go away from me, 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latin typeface="Comic Sans MS" panose="030F0702030302020204" pitchFamily="66" charset="0"/>
              </a:rPr>
              <a:t>Lord. I am a sinful man!” 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James and John, the sons 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of Zebedee, were amazed too. (James and John 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were Simon’s partners.) Jesus said to Simon, 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“Don’t be afraid. From now on you will be fishermen 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for men.” When the men brought their boats to the </a:t>
            </a:r>
          </a:p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shore, they left everything and followed Jesus.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00E0635-4780-4E7F-B493-96C59F6B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165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8 - 11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B97AA0DA-DD75-4C8F-85AB-580B895A5997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58A761-6CDF-4115-8BDA-4D17D4AF49EA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E60670A5-14AD-4B95-8644-205350A14B1E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929555-B8D3-4609-9182-9D986A8E295E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  <a:hlinkClick r:id="" action="ppaction://hlinkshowjump?jump=nextslide"/>
                </a:rPr>
                <a:t>Next slide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11651</TotalTime>
  <Words>1294</Words>
  <Application>Microsoft Office PowerPoint</Application>
  <PresentationFormat>Widescreen</PresentationFormat>
  <Paragraphs>150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397</cp:revision>
  <dcterms:created xsi:type="dcterms:W3CDTF">2020-12-17T20:46:52Z</dcterms:created>
  <dcterms:modified xsi:type="dcterms:W3CDTF">2021-02-03T11:42:20Z</dcterms:modified>
</cp:coreProperties>
</file>