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2"/>
  </p:notesMasterIdLst>
  <p:sldIdLst>
    <p:sldId id="451" r:id="rId2"/>
    <p:sldId id="455" r:id="rId3"/>
    <p:sldId id="456" r:id="rId4"/>
    <p:sldId id="513" r:id="rId5"/>
    <p:sldId id="547" r:id="rId6"/>
    <p:sldId id="498" r:id="rId7"/>
    <p:sldId id="300" r:id="rId8"/>
    <p:sldId id="548" r:id="rId9"/>
    <p:sldId id="549" r:id="rId10"/>
    <p:sldId id="518" r:id="rId11"/>
    <p:sldId id="550" r:id="rId12"/>
    <p:sldId id="551" r:id="rId13"/>
    <p:sldId id="552" r:id="rId14"/>
    <p:sldId id="463" r:id="rId15"/>
    <p:sldId id="554" r:id="rId16"/>
    <p:sldId id="553" r:id="rId17"/>
    <p:sldId id="555" r:id="rId18"/>
    <p:sldId id="556" r:id="rId19"/>
    <p:sldId id="558" r:id="rId20"/>
    <p:sldId id="468" r:id="rId21"/>
    <p:sldId id="536" r:id="rId22"/>
    <p:sldId id="557" r:id="rId23"/>
    <p:sldId id="471" r:id="rId24"/>
    <p:sldId id="400" r:id="rId25"/>
    <p:sldId id="447" r:id="rId26"/>
    <p:sldId id="448" r:id="rId27"/>
    <p:sldId id="480" r:id="rId28"/>
    <p:sldId id="347" r:id="rId29"/>
    <p:sldId id="528" r:id="rId30"/>
    <p:sldId id="449" r:id="rId31"/>
    <p:sldId id="492" r:id="rId32"/>
    <p:sldId id="485" r:id="rId33"/>
    <p:sldId id="486" r:id="rId34"/>
    <p:sldId id="487" r:id="rId35"/>
    <p:sldId id="496" r:id="rId36"/>
    <p:sldId id="506" r:id="rId37"/>
    <p:sldId id="515" r:id="rId38"/>
    <p:sldId id="530" r:id="rId39"/>
    <p:sldId id="539" r:id="rId40"/>
    <p:sldId id="546" r:id="rId41"/>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48" userDrawn="1">
          <p15:clr>
            <a:srgbClr val="A4A3A4"/>
          </p15:clr>
        </p15:guide>
        <p15:guide id="2" pos="3456" userDrawn="1">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15FF"/>
    <a:srgbClr val="0000CC"/>
    <a:srgbClr val="F97613"/>
    <a:srgbClr val="6B19FF"/>
    <a:srgbClr val="00FF00"/>
    <a:srgbClr val="29C7FF"/>
    <a:srgbClr val="FF8700"/>
    <a:srgbClr val="BC9800"/>
    <a:srgbClr val="FFCC66"/>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3" autoAdjust="0"/>
    <p:restoredTop sz="86432" autoAdjust="0"/>
  </p:normalViewPr>
  <p:slideViewPr>
    <p:cSldViewPr showGuides="1">
      <p:cViewPr varScale="1">
        <p:scale>
          <a:sx n="71" d="100"/>
          <a:sy n="71" d="100"/>
        </p:scale>
        <p:origin x="72" y="774"/>
      </p:cViewPr>
      <p:guideLst>
        <p:guide orient="horz" pos="3648"/>
        <p:guide pos="3456"/>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15/06/2020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31</a:t>
            </a:fld>
            <a:endParaRPr lang="en-GB" dirty="0"/>
          </a:p>
        </p:txBody>
      </p:sp>
    </p:spTree>
    <p:extLst>
      <p:ext uri="{BB962C8B-B14F-4D97-AF65-F5344CB8AC3E}">
        <p14:creationId xmlns:p14="http://schemas.microsoft.com/office/powerpoint/2010/main" val="1193561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10</a:t>
            </a:fld>
            <a:endParaRPr lang="en-GB" dirty="0"/>
          </a:p>
        </p:txBody>
      </p:sp>
    </p:spTree>
    <p:extLst>
      <p:ext uri="{BB962C8B-B14F-4D97-AF65-F5344CB8AC3E}">
        <p14:creationId xmlns:p14="http://schemas.microsoft.com/office/powerpoint/2010/main" val="2853890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11</a:t>
            </a:fld>
            <a:endParaRPr lang="en-GB" dirty="0"/>
          </a:p>
        </p:txBody>
      </p:sp>
    </p:spTree>
    <p:extLst>
      <p:ext uri="{BB962C8B-B14F-4D97-AF65-F5344CB8AC3E}">
        <p14:creationId xmlns:p14="http://schemas.microsoft.com/office/powerpoint/2010/main" val="2795593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25</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26</a:t>
            </a:fld>
            <a:endParaRPr lang="en-GB" dirty="0"/>
          </a:p>
        </p:txBody>
      </p:sp>
    </p:spTree>
    <p:extLst>
      <p:ext uri="{BB962C8B-B14F-4D97-AF65-F5344CB8AC3E}">
        <p14:creationId xmlns:p14="http://schemas.microsoft.com/office/powerpoint/2010/main" val="3661071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27</a:t>
            </a:fld>
            <a:endParaRPr lang="en-GB" dirty="0"/>
          </a:p>
        </p:txBody>
      </p:sp>
    </p:spTree>
    <p:extLst>
      <p:ext uri="{BB962C8B-B14F-4D97-AF65-F5344CB8AC3E}">
        <p14:creationId xmlns:p14="http://schemas.microsoft.com/office/powerpoint/2010/main" val="4179802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29</a:t>
            </a:fld>
            <a:endParaRPr lang="en-GB" dirty="0"/>
          </a:p>
        </p:txBody>
      </p:sp>
    </p:spTree>
    <p:extLst>
      <p:ext uri="{BB962C8B-B14F-4D97-AF65-F5344CB8AC3E}">
        <p14:creationId xmlns:p14="http://schemas.microsoft.com/office/powerpoint/2010/main" val="3840586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15/06/2020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15/06/2020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15/06/2020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15/06/2020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15/06/2020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15/06/2020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15/06/2020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15/06/2020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15/06/2020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15/06/2020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15/06/2020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15/06/2020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10.xml"/><Relationship Id="rId5" Type="http://schemas.openxmlformats.org/officeDocument/2006/relationships/hyperlink" Target="https://www.youtube.com/watch?v=O1KAC6Jrofg&amp;feature=youtu.be" TargetMode="Externa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hyperlink" Target="https://www.youtube.com/watch?v=O1KAC6Jrofg&amp;feature=youtu.be" TargetMode="Externa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slide" Target="slide1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slide" Target="slide13.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slide" Target="slide15.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slide" Target="slide17.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slide" Target="slide18.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19.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slide" Target="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slide" Target="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3.xml"/></Relationships>
</file>

<file path=ppt/slides/_rels/slide24.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25.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26.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slide" Target="slide27.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slide" Target="slide28.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slide" Target="slide29.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8" Type="http://schemas.openxmlformats.org/officeDocument/2006/relationships/slide" Target="slide32.xml"/><Relationship Id="rId13" Type="http://schemas.openxmlformats.org/officeDocument/2006/relationships/image" Target="../media/image6.png"/><Relationship Id="rId18" Type="http://schemas.openxmlformats.org/officeDocument/2006/relationships/slide" Target="slide39.xml"/><Relationship Id="rId3" Type="http://schemas.openxmlformats.org/officeDocument/2006/relationships/slide" Target="slide3.xml"/><Relationship Id="rId21" Type="http://schemas.openxmlformats.org/officeDocument/2006/relationships/image" Target="../media/image10.png"/><Relationship Id="rId7" Type="http://schemas.openxmlformats.org/officeDocument/2006/relationships/image" Target="../media/image3.png"/><Relationship Id="rId12" Type="http://schemas.openxmlformats.org/officeDocument/2006/relationships/slide" Target="slide36.xml"/><Relationship Id="rId17" Type="http://schemas.openxmlformats.org/officeDocument/2006/relationships/image" Target="../media/image8.png"/><Relationship Id="rId2" Type="http://schemas.openxmlformats.org/officeDocument/2006/relationships/image" Target="../media/image1.png"/><Relationship Id="rId16" Type="http://schemas.openxmlformats.org/officeDocument/2006/relationships/slide" Target="slide37.xml"/><Relationship Id="rId20" Type="http://schemas.openxmlformats.org/officeDocument/2006/relationships/slide" Target="slide40.xml"/><Relationship Id="rId1" Type="http://schemas.openxmlformats.org/officeDocument/2006/relationships/slideLayout" Target="../slideLayouts/slideLayout2.xml"/><Relationship Id="rId6" Type="http://schemas.openxmlformats.org/officeDocument/2006/relationships/slide" Target="slide33.xml"/><Relationship Id="rId11" Type="http://schemas.openxmlformats.org/officeDocument/2006/relationships/image" Target="../media/image5.png"/><Relationship Id="rId5" Type="http://schemas.openxmlformats.org/officeDocument/2006/relationships/image" Target="../media/image2.png"/><Relationship Id="rId15" Type="http://schemas.openxmlformats.org/officeDocument/2006/relationships/image" Target="../media/image7.png"/><Relationship Id="rId10" Type="http://schemas.openxmlformats.org/officeDocument/2006/relationships/slide" Target="slide35.xml"/><Relationship Id="rId19" Type="http://schemas.openxmlformats.org/officeDocument/2006/relationships/image" Target="../media/image9.png"/><Relationship Id="rId4" Type="http://schemas.openxmlformats.org/officeDocument/2006/relationships/slide" Target="slide34.xml"/><Relationship Id="rId9" Type="http://schemas.openxmlformats.org/officeDocument/2006/relationships/image" Target="../media/image4.png"/><Relationship Id="rId14" Type="http://schemas.openxmlformats.org/officeDocument/2006/relationships/slide" Target="slide38.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5.xml"/></Relationships>
</file>

<file path=ppt/slides/_rels/slide36.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slide" Target="slide3.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7.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40.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hyperlink" Target="https://youtu.be/jfAc95-llWo" TargetMode="Externa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hyperlink" Target="https://youtu.be/1FY4C930M2Y" TargetMode="External"/><Relationship Id="rId5" Type="http://schemas.openxmlformats.org/officeDocument/2006/relationships/hyperlink" Target="https://youtu.be/935-QGQ2Cfk" TargetMode="External"/><Relationship Id="rId4" Type="http://schemas.openxmlformats.org/officeDocument/2006/relationships/hyperlink" Target="../../Junior%20church%20songs/My%20God%20Is%20So%20Big.mp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slide" Target="slide8.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hyperlink" Target="https://youtu.be/O1KAC6Jrofg" TargetMode="External"/><Relationship Id="rId5" Type="http://schemas.openxmlformats.org/officeDocument/2006/relationships/slide" Target="slide9.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a:t>
            </a:r>
            <a:r>
              <a:rPr lang="en-US" dirty="0" err="1"/>
              <a:t>Powerpoint</a:t>
            </a:r>
            <a:r>
              <a:rPr lang="en-US" dirty="0"/>
              <a: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 action="ppaction://hlinkshowjump?jump=nextslide"/>
            <a:extLst>
              <a:ext uri="{FF2B5EF4-FFF2-40B4-BE49-F238E27FC236}">
                <a16:creationId xmlns:a16="http://schemas.microsoft.com/office/drawing/2014/main" id="{F5D0B175-0293-49B7-82AE-51FD629CC7C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3E1D6BF-135E-4F4F-8227-AD0483097613}"/>
              </a:ext>
            </a:extLst>
          </p:cNvPr>
          <p:cNvPicPr>
            <a:picLocks noChangeAspect="1"/>
          </p:cNvPicPr>
          <p:nvPr/>
        </p:nvPicPr>
        <p:blipFill>
          <a:blip r:embed="rId3"/>
          <a:stretch>
            <a:fillRect/>
          </a:stretch>
        </p:blipFill>
        <p:spPr>
          <a:xfrm>
            <a:off x="-11215" y="0"/>
            <a:ext cx="9155216" cy="6233606"/>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B59E2B4F-DB26-4E74-821D-948BE6AF32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9" name="Group 18">
            <a:extLst>
              <a:ext uri="{FF2B5EF4-FFF2-40B4-BE49-F238E27FC236}">
                <a16:creationId xmlns:a16="http://schemas.microsoft.com/office/drawing/2014/main" id="{9A04EB43-65C9-42C9-B394-029EA4028C37}"/>
              </a:ext>
            </a:extLst>
          </p:cNvPr>
          <p:cNvGrpSpPr/>
          <p:nvPr/>
        </p:nvGrpSpPr>
        <p:grpSpPr>
          <a:xfrm>
            <a:off x="1908061" y="177581"/>
            <a:ext cx="5327878" cy="1324108"/>
            <a:chOff x="3836459" y="219308"/>
            <a:chExt cx="4664926" cy="1731599"/>
          </a:xfrm>
          <a:solidFill>
            <a:schemeClr val="bg1"/>
          </a:solidFill>
        </p:grpSpPr>
        <p:sp>
          <p:nvSpPr>
            <p:cNvPr id="20" name="Rounded Rectangular Callout 38">
              <a:extLst>
                <a:ext uri="{FF2B5EF4-FFF2-40B4-BE49-F238E27FC236}">
                  <a16:creationId xmlns:a16="http://schemas.microsoft.com/office/drawing/2014/main" id="{DD5EE47F-83F5-47A6-AD23-8E1F70372455}"/>
                </a:ext>
              </a:extLst>
            </p:cNvPr>
            <p:cNvSpPr/>
            <p:nvPr/>
          </p:nvSpPr>
          <p:spPr>
            <a:xfrm>
              <a:off x="3854729" y="219308"/>
              <a:ext cx="4495800" cy="1731599"/>
            </a:xfrm>
            <a:prstGeom prst="wedgeRoundRectCallout">
              <a:avLst>
                <a:gd name="adj1" fmla="val -49354"/>
                <a:gd name="adj2" fmla="val 18452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852BC08E-ACFF-4A27-8936-9440440D7D15}"/>
                </a:ext>
              </a:extLst>
            </p:cNvPr>
            <p:cNvSpPr txBox="1"/>
            <p:nvPr/>
          </p:nvSpPr>
          <p:spPr>
            <a:xfrm>
              <a:off x="3836459" y="391704"/>
              <a:ext cx="4664926" cy="807788"/>
            </a:xfrm>
            <a:prstGeom prst="rect">
              <a:avLst/>
            </a:prstGeom>
            <a:noFill/>
          </p:spPr>
          <p:txBody>
            <a:bodyPr wrap="square" rtlCol="0">
              <a:spAutoFit/>
            </a:bodyPr>
            <a:lstStyle/>
            <a:p>
              <a:pPr algn="ctr"/>
              <a:r>
                <a:rPr lang="en-GB" sz="3000" b="1" dirty="0">
                  <a:latin typeface="Comic Sans MS" panose="030F0702030302020204" pitchFamily="66" charset="0"/>
                </a:rPr>
                <a:t>What was Jesus doing in today’s story?</a:t>
              </a:r>
            </a:p>
          </p:txBody>
        </p:sp>
      </p:grpSp>
      <p:grpSp>
        <p:nvGrpSpPr>
          <p:cNvPr id="22" name="Group 21">
            <a:extLst>
              <a:ext uri="{FF2B5EF4-FFF2-40B4-BE49-F238E27FC236}">
                <a16:creationId xmlns:a16="http://schemas.microsoft.com/office/drawing/2014/main" id="{BA57F6FA-12A4-4C92-847C-A9DD41B11285}"/>
              </a:ext>
            </a:extLst>
          </p:cNvPr>
          <p:cNvGrpSpPr/>
          <p:nvPr/>
        </p:nvGrpSpPr>
        <p:grpSpPr>
          <a:xfrm>
            <a:off x="2749322" y="3311154"/>
            <a:ext cx="3502083" cy="1674311"/>
            <a:chOff x="3685603" y="219308"/>
            <a:chExt cx="4664926" cy="1731599"/>
          </a:xfrm>
          <a:solidFill>
            <a:schemeClr val="bg1"/>
          </a:solidFill>
        </p:grpSpPr>
        <p:sp>
          <p:nvSpPr>
            <p:cNvPr id="23" name="Rounded Rectangular Callout 38">
              <a:extLst>
                <a:ext uri="{FF2B5EF4-FFF2-40B4-BE49-F238E27FC236}">
                  <a16:creationId xmlns:a16="http://schemas.microsoft.com/office/drawing/2014/main" id="{A1D889FD-CFBC-41A5-AE3B-CFA1E1176C20}"/>
                </a:ext>
              </a:extLst>
            </p:cNvPr>
            <p:cNvSpPr/>
            <p:nvPr/>
          </p:nvSpPr>
          <p:spPr>
            <a:xfrm>
              <a:off x="3854729" y="219308"/>
              <a:ext cx="4495800" cy="1731599"/>
            </a:xfrm>
            <a:prstGeom prst="wedgeRoundRectCallout">
              <a:avLst>
                <a:gd name="adj1" fmla="val 42691"/>
                <a:gd name="adj2" fmla="val -11874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4" name="TextBox 23">
              <a:extLst>
                <a:ext uri="{FF2B5EF4-FFF2-40B4-BE49-F238E27FC236}">
                  <a16:creationId xmlns:a16="http://schemas.microsoft.com/office/drawing/2014/main" id="{7B38340F-C4A7-4723-81B5-ACE6BB3F25B6}"/>
                </a:ext>
              </a:extLst>
            </p:cNvPr>
            <p:cNvSpPr txBox="1"/>
            <p:nvPr/>
          </p:nvSpPr>
          <p:spPr>
            <a:xfrm>
              <a:off x="3685603" y="321169"/>
              <a:ext cx="4664926" cy="1527876"/>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 was walking through the crowd.</a:t>
              </a:r>
            </a:p>
          </p:txBody>
        </p:sp>
      </p:grpSp>
      <p:sp>
        <p:nvSpPr>
          <p:cNvPr id="2" name="Rectangle 1">
            <a:extLst>
              <a:ext uri="{FF2B5EF4-FFF2-40B4-BE49-F238E27FC236}">
                <a16:creationId xmlns:a16="http://schemas.microsoft.com/office/drawing/2014/main" id="{80E3381E-A9A5-448D-B32E-B65E162F6B02}"/>
              </a:ext>
            </a:extLst>
          </p:cNvPr>
          <p:cNvSpPr/>
          <p:nvPr/>
        </p:nvSpPr>
        <p:spPr>
          <a:xfrm>
            <a:off x="3657600" y="6609519"/>
            <a:ext cx="5336052" cy="246221"/>
          </a:xfrm>
          <a:prstGeom prst="rect">
            <a:avLst/>
          </a:prstGeom>
        </p:spPr>
        <p:txBody>
          <a:bodyPr wrap="square">
            <a:spAutoFit/>
          </a:bodyPr>
          <a:lstStyle/>
          <a:p>
            <a:r>
              <a:rPr lang="en-GB" sz="1000" dirty="0"/>
              <a:t>Original image : </a:t>
            </a:r>
            <a:r>
              <a:rPr lang="en-GB" sz="1000" dirty="0">
                <a:hlinkClick r:id="rId5"/>
              </a:rPr>
              <a:t>https://www.youtube.com/watch?v=O1KAC6Jrofg&amp;feature=youtu.be</a:t>
            </a:r>
            <a:endParaRPr lang="en-GB" sz="1000" dirty="0"/>
          </a:p>
        </p:txBody>
      </p:sp>
      <p:sp>
        <p:nvSpPr>
          <p:cNvPr id="4" name="Rectangle 3">
            <a:hlinkClick r:id="rId6" action="ppaction://hlinksldjump"/>
            <a:extLst>
              <a:ext uri="{FF2B5EF4-FFF2-40B4-BE49-F238E27FC236}">
                <a16:creationId xmlns:a16="http://schemas.microsoft.com/office/drawing/2014/main" id="{93F04339-A8B5-4894-AC27-DEA52F55A3C3}"/>
              </a:ext>
            </a:extLst>
          </p:cNvPr>
          <p:cNvSpPr/>
          <p:nvPr/>
        </p:nvSpPr>
        <p:spPr>
          <a:xfrm>
            <a:off x="-30265"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Arrow: Right 24">
            <a:hlinkClick r:id="" action="ppaction://hlinkshowjump?jump=nextslide"/>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59753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1500"/>
                                        <p:tgtEl>
                                          <p:spTgt spid="19"/>
                                        </p:tgtEl>
                                      </p:cBhvr>
                                    </p:animEffect>
                                  </p:childTnLst>
                                </p:cTn>
                              </p:par>
                            </p:childTnLst>
                          </p:cTn>
                        </p:par>
                        <p:par>
                          <p:cTn id="8" fill="hold">
                            <p:stCondLst>
                              <p:cond delay="1500"/>
                            </p:stCondLst>
                            <p:childTnLst>
                              <p:par>
                                <p:cTn id="9" presetID="22" presetClass="entr" presetSubtype="2" fill="hold" nodeType="afterEffect">
                                  <p:stCondLst>
                                    <p:cond delay="4000"/>
                                  </p:stCondLst>
                                  <p:childTnLst>
                                    <p:set>
                                      <p:cBhvr>
                                        <p:cTn id="10" dur="1" fill="hold">
                                          <p:stCondLst>
                                            <p:cond delay="0"/>
                                          </p:stCondLst>
                                        </p:cTn>
                                        <p:tgtEl>
                                          <p:spTgt spid="22"/>
                                        </p:tgtEl>
                                        <p:attrNameLst>
                                          <p:attrName>style.visibility</p:attrName>
                                        </p:attrNameLst>
                                      </p:cBhvr>
                                      <p:to>
                                        <p:strVal val="visible"/>
                                      </p:to>
                                    </p:set>
                                    <p:animEffect transition="in" filter="wipe(right)">
                                      <p:cBhvr>
                                        <p:cTn id="11" dur="1500"/>
                                        <p:tgtEl>
                                          <p:spTgt spid="22"/>
                                        </p:tgtEl>
                                      </p:cBhvr>
                                    </p:animEffect>
                                  </p:childTnLst>
                                </p:cTn>
                              </p:par>
                            </p:childTnLst>
                          </p:cTn>
                        </p:par>
                        <p:par>
                          <p:cTn id="12" fill="hold">
                            <p:stCondLst>
                              <p:cond delay="7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in a room&#10;&#10;Description automatically generated">
            <a:extLst>
              <a:ext uri="{FF2B5EF4-FFF2-40B4-BE49-F238E27FC236}">
                <a16:creationId xmlns:a16="http://schemas.microsoft.com/office/drawing/2014/main" id="{1DDE3618-4044-4DF0-9333-B46FC9AA26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9144000" cy="6146173"/>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B59E2B4F-DB26-4E74-821D-948BE6AF32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9" name="Group 18">
            <a:extLst>
              <a:ext uri="{FF2B5EF4-FFF2-40B4-BE49-F238E27FC236}">
                <a16:creationId xmlns:a16="http://schemas.microsoft.com/office/drawing/2014/main" id="{9A04EB43-65C9-42C9-B394-029EA4028C37}"/>
              </a:ext>
            </a:extLst>
          </p:cNvPr>
          <p:cNvGrpSpPr/>
          <p:nvPr/>
        </p:nvGrpSpPr>
        <p:grpSpPr>
          <a:xfrm>
            <a:off x="1581150" y="311294"/>
            <a:ext cx="3886200" cy="1324108"/>
            <a:chOff x="3836459" y="219308"/>
            <a:chExt cx="4664926" cy="1731599"/>
          </a:xfrm>
          <a:solidFill>
            <a:schemeClr val="bg1"/>
          </a:solidFill>
        </p:grpSpPr>
        <p:sp>
          <p:nvSpPr>
            <p:cNvPr id="20" name="Rounded Rectangular Callout 38">
              <a:extLst>
                <a:ext uri="{FF2B5EF4-FFF2-40B4-BE49-F238E27FC236}">
                  <a16:creationId xmlns:a16="http://schemas.microsoft.com/office/drawing/2014/main" id="{DD5EE47F-83F5-47A6-AD23-8E1F70372455}"/>
                </a:ext>
              </a:extLst>
            </p:cNvPr>
            <p:cNvSpPr/>
            <p:nvPr/>
          </p:nvSpPr>
          <p:spPr>
            <a:xfrm>
              <a:off x="3854729" y="219308"/>
              <a:ext cx="4495800" cy="1731599"/>
            </a:xfrm>
            <a:prstGeom prst="wedgeRoundRectCallout">
              <a:avLst>
                <a:gd name="adj1" fmla="val -40671"/>
                <a:gd name="adj2" fmla="val 16869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852BC08E-ACFF-4A27-8936-9440440D7D15}"/>
                </a:ext>
              </a:extLst>
            </p:cNvPr>
            <p:cNvSpPr txBox="1"/>
            <p:nvPr/>
          </p:nvSpPr>
          <p:spPr>
            <a:xfrm>
              <a:off x="3836459" y="391704"/>
              <a:ext cx="4664926" cy="1328231"/>
            </a:xfrm>
            <a:prstGeom prst="rect">
              <a:avLst/>
            </a:prstGeom>
            <a:noFill/>
          </p:spPr>
          <p:txBody>
            <a:bodyPr wrap="square" rtlCol="0">
              <a:spAutoFit/>
            </a:bodyPr>
            <a:lstStyle/>
            <a:p>
              <a:pPr algn="ctr"/>
              <a:r>
                <a:rPr lang="en-GB" sz="3000" b="1" dirty="0">
                  <a:latin typeface="Comic Sans MS" panose="030F0702030302020204" pitchFamily="66" charset="0"/>
                </a:rPr>
                <a:t>What happened in the crowd?</a:t>
              </a:r>
            </a:p>
          </p:txBody>
        </p:sp>
      </p:grpSp>
      <p:sp>
        <p:nvSpPr>
          <p:cNvPr id="2" name="Rectangle 1">
            <a:extLst>
              <a:ext uri="{FF2B5EF4-FFF2-40B4-BE49-F238E27FC236}">
                <a16:creationId xmlns:a16="http://schemas.microsoft.com/office/drawing/2014/main" id="{80E3381E-A9A5-448D-B32E-B65E162F6B02}"/>
              </a:ext>
            </a:extLst>
          </p:cNvPr>
          <p:cNvSpPr/>
          <p:nvPr/>
        </p:nvSpPr>
        <p:spPr>
          <a:xfrm>
            <a:off x="3657600" y="6609519"/>
            <a:ext cx="5336052" cy="246221"/>
          </a:xfrm>
          <a:prstGeom prst="rect">
            <a:avLst/>
          </a:prstGeom>
        </p:spPr>
        <p:txBody>
          <a:bodyPr wrap="square">
            <a:spAutoFit/>
          </a:bodyPr>
          <a:lstStyle/>
          <a:p>
            <a:r>
              <a:rPr lang="en-GB" sz="1000" dirty="0"/>
              <a:t>Original image : </a:t>
            </a:r>
            <a:r>
              <a:rPr lang="en-GB" sz="1000" dirty="0">
                <a:hlinkClick r:id="rId5"/>
              </a:rPr>
              <a:t>https://www.youtube.com/watch?v=O1KAC6Jrofg&amp;feature=youtu.be</a:t>
            </a:r>
            <a:endParaRPr lang="en-GB" sz="1000" dirty="0"/>
          </a:p>
        </p:txBody>
      </p:sp>
      <p:sp>
        <p:nvSpPr>
          <p:cNvPr id="4" name="Rectangle 3">
            <a:hlinkClick r:id="rId6"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hlinkClick r:id="" action="ppaction://hlinkshowjump?jump=nextslide"/>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50669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100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1500"/>
                                        <p:tgtEl>
                                          <p:spTgt spid="19"/>
                                        </p:tgtEl>
                                      </p:cBhvr>
                                    </p:animEffect>
                                  </p:childTnLst>
                                </p:cTn>
                              </p:par>
                            </p:childTnLst>
                          </p:cTn>
                        </p:par>
                        <p:par>
                          <p:cTn id="8" fill="hold">
                            <p:stCondLst>
                              <p:cond delay="2500"/>
                            </p:stCondLst>
                            <p:childTnLst>
                              <p:par>
                                <p:cTn id="9" presetID="42" presetClass="path" presetSubtype="0" accel="50000" decel="50000" fill="hold" grpId="0" nodeType="afterEffect">
                                  <p:stCondLst>
                                    <p:cond delay="0"/>
                                  </p:stCondLst>
                                  <p:childTnLst>
                                    <p:animMotion origin="layout" path="M 0 1.11111E-6 L 1 -0.00139 " pathEditMode="relative" rAng="0" ptsTypes="AA">
                                      <p:cBhvr>
                                        <p:cTn id="10"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72F4A0F-BC78-46D4-AF39-DF57EFB59377}"/>
              </a:ext>
            </a:extLst>
          </p:cNvPr>
          <p:cNvSpPr txBox="1"/>
          <p:nvPr/>
        </p:nvSpPr>
        <p:spPr>
          <a:xfrm>
            <a:off x="666750" y="956589"/>
            <a:ext cx="4579814" cy="1477328"/>
          </a:xfrm>
          <a:prstGeom prst="rect">
            <a:avLst/>
          </a:prstGeom>
          <a:noFill/>
        </p:spPr>
        <p:txBody>
          <a:bodyPr wrap="square" rtlCol="0">
            <a:spAutoFit/>
          </a:bodyPr>
          <a:lstStyle/>
          <a:p>
            <a:pPr algn="ctr"/>
            <a:r>
              <a:rPr lang="en-US" sz="3000" b="1" dirty="0">
                <a:solidFill>
                  <a:srgbClr val="0000CC"/>
                </a:solidFill>
                <a:latin typeface="Comic Sans MS" panose="030F0702030302020204" pitchFamily="66" charset="0"/>
              </a:rPr>
              <a:t>A man came to Jesus and said his daughter was dying.</a:t>
            </a:r>
            <a:endParaRPr lang="en-GB" sz="3000" b="1" dirty="0">
              <a:solidFill>
                <a:srgbClr val="0000CC"/>
              </a:solidFill>
              <a:latin typeface="Comic Sans MS" panose="030F0702030302020204" pitchFamily="66" charset="0"/>
            </a:endParaRPr>
          </a:p>
        </p:txBody>
      </p:sp>
      <p:pic>
        <p:nvPicPr>
          <p:cNvPr id="3" name="Picture 2" descr="A picture containing drawing&#10;&#10;Description automatically generated">
            <a:extLst>
              <a:ext uri="{FF2B5EF4-FFF2-40B4-BE49-F238E27FC236}">
                <a16:creationId xmlns:a16="http://schemas.microsoft.com/office/drawing/2014/main" id="{3A4F385E-CFC1-464B-81DE-F6F4BA32C1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5226" y="2543333"/>
            <a:ext cx="1937372" cy="3253415"/>
          </a:xfrm>
          <a:prstGeom prst="rect">
            <a:avLst/>
          </a:prstGeom>
        </p:spPr>
      </p:pic>
      <p:grpSp>
        <p:nvGrpSpPr>
          <p:cNvPr id="11" name="Group 10">
            <a:extLst>
              <a:ext uri="{FF2B5EF4-FFF2-40B4-BE49-F238E27FC236}">
                <a16:creationId xmlns:a16="http://schemas.microsoft.com/office/drawing/2014/main" id="{0BF5F915-B51E-4573-9921-3D4B475ED3F4}"/>
              </a:ext>
            </a:extLst>
          </p:cNvPr>
          <p:cNvGrpSpPr/>
          <p:nvPr/>
        </p:nvGrpSpPr>
        <p:grpSpPr>
          <a:xfrm>
            <a:off x="2941979" y="3299392"/>
            <a:ext cx="3313247" cy="1519155"/>
            <a:chOff x="3854728" y="219307"/>
            <a:chExt cx="4664927" cy="1835905"/>
          </a:xfrm>
          <a:solidFill>
            <a:schemeClr val="bg1"/>
          </a:solidFill>
        </p:grpSpPr>
        <p:sp>
          <p:nvSpPr>
            <p:cNvPr id="12" name="TextBox 11">
              <a:extLst>
                <a:ext uri="{FF2B5EF4-FFF2-40B4-BE49-F238E27FC236}">
                  <a16:creationId xmlns:a16="http://schemas.microsoft.com/office/drawing/2014/main" id="{CF8D4975-0515-49AB-A097-D78B2E6FCB8C}"/>
                </a:ext>
              </a:extLst>
            </p:cNvPr>
            <p:cNvSpPr txBox="1"/>
            <p:nvPr/>
          </p:nvSpPr>
          <p:spPr>
            <a:xfrm>
              <a:off x="3854728" y="219307"/>
              <a:ext cx="4664927" cy="1228362"/>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Yes, he wanted Jesus to heal her.</a:t>
              </a:r>
            </a:p>
          </p:txBody>
        </p:sp>
        <p:sp>
          <p:nvSpPr>
            <p:cNvPr id="13" name="Rounded Rectangular Callout 38">
              <a:extLst>
                <a:ext uri="{FF2B5EF4-FFF2-40B4-BE49-F238E27FC236}">
                  <a16:creationId xmlns:a16="http://schemas.microsoft.com/office/drawing/2014/main" id="{0AEC1007-2980-4022-AB6B-3AB9BE3CA131}"/>
                </a:ext>
              </a:extLst>
            </p:cNvPr>
            <p:cNvSpPr/>
            <p:nvPr/>
          </p:nvSpPr>
          <p:spPr>
            <a:xfrm>
              <a:off x="3854728" y="219307"/>
              <a:ext cx="4495800" cy="1835905"/>
            </a:xfrm>
            <a:prstGeom prst="wedgeRoundRectCallout">
              <a:avLst>
                <a:gd name="adj1" fmla="val 78931"/>
                <a:gd name="adj2" fmla="val -5265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22" name="Picture 21" descr="A picture containing drawing&#10;&#10;Description automatically generated">
            <a:extLst>
              <a:ext uri="{FF2B5EF4-FFF2-40B4-BE49-F238E27FC236}">
                <a16:creationId xmlns:a16="http://schemas.microsoft.com/office/drawing/2014/main" id="{56A6F46E-3BA8-419A-AC54-5AC251DB4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6952" y="2510767"/>
            <a:ext cx="1898617" cy="3471353"/>
          </a:xfrm>
          <a:prstGeom prst="rect">
            <a:avLst/>
          </a:prstGeom>
        </p:spPr>
      </p:pic>
      <p:grpSp>
        <p:nvGrpSpPr>
          <p:cNvPr id="8" name="Group 7">
            <a:extLst>
              <a:ext uri="{FF2B5EF4-FFF2-40B4-BE49-F238E27FC236}">
                <a16:creationId xmlns:a16="http://schemas.microsoft.com/office/drawing/2014/main" id="{5E825C02-BCDA-476A-B9AB-156EF06CA9A2}"/>
              </a:ext>
            </a:extLst>
          </p:cNvPr>
          <p:cNvGrpSpPr/>
          <p:nvPr/>
        </p:nvGrpSpPr>
        <p:grpSpPr>
          <a:xfrm>
            <a:off x="609600" y="185435"/>
            <a:ext cx="4846866" cy="2710165"/>
            <a:chOff x="3854728" y="219307"/>
            <a:chExt cx="4495800" cy="1835905"/>
          </a:xfrm>
          <a:solidFill>
            <a:schemeClr val="bg1"/>
          </a:solidFill>
        </p:grpSpPr>
        <p:sp>
          <p:nvSpPr>
            <p:cNvPr id="9" name="TextBox 8">
              <a:extLst>
                <a:ext uri="{FF2B5EF4-FFF2-40B4-BE49-F238E27FC236}">
                  <a16:creationId xmlns:a16="http://schemas.microsoft.com/office/drawing/2014/main" id="{A25DCB48-927D-4338-9019-395D6B7F8E39}"/>
                </a:ext>
              </a:extLst>
            </p:cNvPr>
            <p:cNvSpPr txBox="1"/>
            <p:nvPr/>
          </p:nvSpPr>
          <p:spPr>
            <a:xfrm>
              <a:off x="3854728" y="219307"/>
              <a:ext cx="4495800" cy="916324"/>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I know what happened.</a:t>
              </a:r>
            </a:p>
          </p:txBody>
        </p:sp>
        <p:sp>
          <p:nvSpPr>
            <p:cNvPr id="10" name="Rounded Rectangular Callout 38">
              <a:extLst>
                <a:ext uri="{FF2B5EF4-FFF2-40B4-BE49-F238E27FC236}">
                  <a16:creationId xmlns:a16="http://schemas.microsoft.com/office/drawing/2014/main" id="{A1FB95D6-60F2-47E9-92AF-69951E70E04A}"/>
                </a:ext>
              </a:extLst>
            </p:cNvPr>
            <p:cNvSpPr/>
            <p:nvPr/>
          </p:nvSpPr>
          <p:spPr>
            <a:xfrm>
              <a:off x="3854728" y="219307"/>
              <a:ext cx="4495800" cy="1835905"/>
            </a:xfrm>
            <a:prstGeom prst="wedgeRoundRectCallout">
              <a:avLst>
                <a:gd name="adj1" fmla="val 98202"/>
                <a:gd name="adj2" fmla="val 6084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76200" y="0"/>
            <a:ext cx="9246802"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129554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1500"/>
                                        <p:tgtEl>
                                          <p:spTgt spid="8"/>
                                        </p:tgtEl>
                                      </p:cBhvr>
                                    </p:animEffect>
                                  </p:childTnLst>
                                </p:cTn>
                              </p:par>
                            </p:childTnLst>
                          </p:cTn>
                        </p:par>
                        <p:par>
                          <p:cTn id="8" fill="hold">
                            <p:stCondLst>
                              <p:cond delay="1750"/>
                            </p:stCondLst>
                            <p:childTnLst>
                              <p:par>
                                <p:cTn id="9" presetID="22" presetClass="entr" presetSubtype="8" fill="hold" grpId="0" nodeType="afterEffect">
                                  <p:stCondLst>
                                    <p:cond delay="15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500"/>
                                        <p:tgtEl>
                                          <p:spTgt spid="2"/>
                                        </p:tgtEl>
                                      </p:cBhvr>
                                    </p:animEffect>
                                  </p:childTnLst>
                                </p:cTn>
                              </p:par>
                            </p:childTnLst>
                          </p:cTn>
                        </p:par>
                        <p:par>
                          <p:cTn id="12" fill="hold">
                            <p:stCondLst>
                              <p:cond delay="4750"/>
                            </p:stCondLst>
                            <p:childTnLst>
                              <p:par>
                                <p:cTn id="13" presetID="22" presetClass="entr" presetSubtype="2" fill="hold" nodeType="afterEffect">
                                  <p:stCondLst>
                                    <p:cond delay="2500"/>
                                  </p:stCondLst>
                                  <p:childTnLst>
                                    <p:set>
                                      <p:cBhvr>
                                        <p:cTn id="14" dur="1" fill="hold">
                                          <p:stCondLst>
                                            <p:cond delay="0"/>
                                          </p:stCondLst>
                                        </p:cTn>
                                        <p:tgtEl>
                                          <p:spTgt spid="11"/>
                                        </p:tgtEl>
                                        <p:attrNameLst>
                                          <p:attrName>style.visibility</p:attrName>
                                        </p:attrNameLst>
                                      </p:cBhvr>
                                      <p:to>
                                        <p:strVal val="visible"/>
                                      </p:to>
                                    </p:set>
                                    <p:animEffect transition="in" filter="wipe(right)">
                                      <p:cBhvr>
                                        <p:cTn id="15" dur="1500"/>
                                        <p:tgtEl>
                                          <p:spTgt spid="11"/>
                                        </p:tgtEl>
                                      </p:cBhvr>
                                    </p:animEffect>
                                  </p:childTnLst>
                                </p:cTn>
                              </p:par>
                            </p:childTnLst>
                          </p:cTn>
                        </p:par>
                        <p:par>
                          <p:cTn id="16" fill="hold">
                            <p:stCondLst>
                              <p:cond delay="8750"/>
                            </p:stCondLst>
                            <p:childTnLst>
                              <p:par>
                                <p:cTn id="17" presetID="42" presetClass="path" presetSubtype="0" accel="50000" decel="50000" fill="hold" grpId="0" nodeType="afterEffect">
                                  <p:stCondLst>
                                    <p:cond delay="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3A4F385E-CFC1-464B-81DE-F6F4BA32C1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5226" y="2543333"/>
            <a:ext cx="1937372" cy="3253415"/>
          </a:xfrm>
          <a:prstGeom prst="rect">
            <a:avLst/>
          </a:prstGeom>
        </p:spPr>
      </p:pic>
      <p:grpSp>
        <p:nvGrpSpPr>
          <p:cNvPr id="11" name="Group 10">
            <a:extLst>
              <a:ext uri="{FF2B5EF4-FFF2-40B4-BE49-F238E27FC236}">
                <a16:creationId xmlns:a16="http://schemas.microsoft.com/office/drawing/2014/main" id="{0BF5F915-B51E-4573-9921-3D4B475ED3F4}"/>
              </a:ext>
            </a:extLst>
          </p:cNvPr>
          <p:cNvGrpSpPr/>
          <p:nvPr/>
        </p:nvGrpSpPr>
        <p:grpSpPr>
          <a:xfrm>
            <a:off x="2093604" y="1909845"/>
            <a:ext cx="3313247" cy="1061955"/>
            <a:chOff x="3854728" y="219307"/>
            <a:chExt cx="4664927" cy="1835905"/>
          </a:xfrm>
          <a:solidFill>
            <a:schemeClr val="bg1"/>
          </a:solidFill>
        </p:grpSpPr>
        <p:sp>
          <p:nvSpPr>
            <p:cNvPr id="12" name="TextBox 11">
              <a:extLst>
                <a:ext uri="{FF2B5EF4-FFF2-40B4-BE49-F238E27FC236}">
                  <a16:creationId xmlns:a16="http://schemas.microsoft.com/office/drawing/2014/main" id="{CF8D4975-0515-49AB-A097-D78B2E6FCB8C}"/>
                </a:ext>
              </a:extLst>
            </p:cNvPr>
            <p:cNvSpPr txBox="1"/>
            <p:nvPr/>
          </p:nvSpPr>
          <p:spPr>
            <a:xfrm>
              <a:off x="3854728" y="219307"/>
              <a:ext cx="4664927" cy="1227433"/>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That’s really sad.</a:t>
              </a:r>
            </a:p>
          </p:txBody>
        </p:sp>
        <p:sp>
          <p:nvSpPr>
            <p:cNvPr id="13" name="Rounded Rectangular Callout 38">
              <a:extLst>
                <a:ext uri="{FF2B5EF4-FFF2-40B4-BE49-F238E27FC236}">
                  <a16:creationId xmlns:a16="http://schemas.microsoft.com/office/drawing/2014/main" id="{0AEC1007-2980-4022-AB6B-3AB9BE3CA131}"/>
                </a:ext>
              </a:extLst>
            </p:cNvPr>
            <p:cNvSpPr/>
            <p:nvPr/>
          </p:nvSpPr>
          <p:spPr>
            <a:xfrm>
              <a:off x="3854728" y="219307"/>
              <a:ext cx="4495800" cy="1835905"/>
            </a:xfrm>
            <a:prstGeom prst="wedgeRoundRectCallout">
              <a:avLst>
                <a:gd name="adj1" fmla="val 105181"/>
                <a:gd name="adj2" fmla="val 7350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22" name="Picture 21" descr="A picture containing drawing&#10;&#10;Description automatically generated">
            <a:extLst>
              <a:ext uri="{FF2B5EF4-FFF2-40B4-BE49-F238E27FC236}">
                <a16:creationId xmlns:a16="http://schemas.microsoft.com/office/drawing/2014/main" id="{56A6F46E-3BA8-419A-AC54-5AC251DB4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6952" y="2510767"/>
            <a:ext cx="1898617" cy="3471353"/>
          </a:xfrm>
          <a:prstGeom prst="rect">
            <a:avLst/>
          </a:prstGeom>
        </p:spPr>
      </p:pic>
      <p:grpSp>
        <p:nvGrpSpPr>
          <p:cNvPr id="8" name="Group 7">
            <a:extLst>
              <a:ext uri="{FF2B5EF4-FFF2-40B4-BE49-F238E27FC236}">
                <a16:creationId xmlns:a16="http://schemas.microsoft.com/office/drawing/2014/main" id="{5E825C02-BCDA-476A-B9AB-156EF06CA9A2}"/>
              </a:ext>
            </a:extLst>
          </p:cNvPr>
          <p:cNvGrpSpPr/>
          <p:nvPr/>
        </p:nvGrpSpPr>
        <p:grpSpPr>
          <a:xfrm>
            <a:off x="609600" y="185435"/>
            <a:ext cx="4846866" cy="1519156"/>
            <a:chOff x="3854728" y="219307"/>
            <a:chExt cx="4495800" cy="1029098"/>
          </a:xfrm>
          <a:solidFill>
            <a:schemeClr val="bg1"/>
          </a:solidFill>
        </p:grpSpPr>
        <p:sp>
          <p:nvSpPr>
            <p:cNvPr id="9" name="TextBox 8">
              <a:extLst>
                <a:ext uri="{FF2B5EF4-FFF2-40B4-BE49-F238E27FC236}">
                  <a16:creationId xmlns:a16="http://schemas.microsoft.com/office/drawing/2014/main" id="{A25DCB48-927D-4338-9019-395D6B7F8E39}"/>
                </a:ext>
              </a:extLst>
            </p:cNvPr>
            <p:cNvSpPr txBox="1"/>
            <p:nvPr/>
          </p:nvSpPr>
          <p:spPr>
            <a:xfrm>
              <a:off x="3854728" y="219307"/>
              <a:ext cx="4495800" cy="1000763"/>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But then another man came and said the girl had already died.</a:t>
              </a:r>
            </a:p>
          </p:txBody>
        </p:sp>
        <p:sp>
          <p:nvSpPr>
            <p:cNvPr id="10" name="Rounded Rectangular Callout 38">
              <a:extLst>
                <a:ext uri="{FF2B5EF4-FFF2-40B4-BE49-F238E27FC236}">
                  <a16:creationId xmlns:a16="http://schemas.microsoft.com/office/drawing/2014/main" id="{A1FB95D6-60F2-47E9-92AF-69951E70E04A}"/>
                </a:ext>
              </a:extLst>
            </p:cNvPr>
            <p:cNvSpPr/>
            <p:nvPr/>
          </p:nvSpPr>
          <p:spPr>
            <a:xfrm>
              <a:off x="3854728" y="219307"/>
              <a:ext cx="4495800" cy="1029098"/>
            </a:xfrm>
            <a:prstGeom prst="wedgeRoundRectCallout">
              <a:avLst>
                <a:gd name="adj1" fmla="val 98202"/>
                <a:gd name="adj2" fmla="val 14987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7" name="Group 16">
            <a:extLst>
              <a:ext uri="{FF2B5EF4-FFF2-40B4-BE49-F238E27FC236}">
                <a16:creationId xmlns:a16="http://schemas.microsoft.com/office/drawing/2014/main" id="{83B90D5A-BED0-49D7-96E0-F6524CDC2AD0}"/>
              </a:ext>
            </a:extLst>
          </p:cNvPr>
          <p:cNvGrpSpPr/>
          <p:nvPr/>
        </p:nvGrpSpPr>
        <p:grpSpPr>
          <a:xfrm>
            <a:off x="2923654" y="3629186"/>
            <a:ext cx="3313247" cy="1061955"/>
            <a:chOff x="3854728" y="219307"/>
            <a:chExt cx="4664927" cy="1835905"/>
          </a:xfrm>
          <a:solidFill>
            <a:schemeClr val="bg1"/>
          </a:solidFill>
        </p:grpSpPr>
        <p:sp>
          <p:nvSpPr>
            <p:cNvPr id="18" name="TextBox 17">
              <a:extLst>
                <a:ext uri="{FF2B5EF4-FFF2-40B4-BE49-F238E27FC236}">
                  <a16:creationId xmlns:a16="http://schemas.microsoft.com/office/drawing/2014/main" id="{B8995DFB-811E-4372-8C27-5848BAB016B3}"/>
                </a:ext>
              </a:extLst>
            </p:cNvPr>
            <p:cNvSpPr txBox="1"/>
            <p:nvPr/>
          </p:nvSpPr>
          <p:spPr>
            <a:xfrm>
              <a:off x="3854728" y="219307"/>
              <a:ext cx="4664927" cy="1755876"/>
            </a:xfrm>
            <a:prstGeom prst="rect">
              <a:avLst/>
            </a:prstGeom>
            <a:noFill/>
          </p:spPr>
          <p:txBody>
            <a:bodyPr wrap="square" rtlCol="0">
              <a:spAutoFit/>
            </a:bodyPr>
            <a:lstStyle/>
            <a:p>
              <a:pPr algn="ctr"/>
              <a:r>
                <a:rPr lang="en-GB" sz="3000" b="1" dirty="0">
                  <a:latin typeface="Comic Sans MS" panose="030F0702030302020204" pitchFamily="66" charset="0"/>
                </a:rPr>
                <a:t>Let’s read what the Bible says.</a:t>
              </a:r>
            </a:p>
          </p:txBody>
        </p:sp>
        <p:sp>
          <p:nvSpPr>
            <p:cNvPr id="19" name="Rounded Rectangular Callout 38">
              <a:extLst>
                <a:ext uri="{FF2B5EF4-FFF2-40B4-BE49-F238E27FC236}">
                  <a16:creationId xmlns:a16="http://schemas.microsoft.com/office/drawing/2014/main" id="{30CD444A-FD3E-42F8-B259-A3ED59DD4AF3}"/>
                </a:ext>
              </a:extLst>
            </p:cNvPr>
            <p:cNvSpPr/>
            <p:nvPr/>
          </p:nvSpPr>
          <p:spPr>
            <a:xfrm>
              <a:off x="3854728" y="219307"/>
              <a:ext cx="4495800" cy="1835905"/>
            </a:xfrm>
            <a:prstGeom prst="wedgeRoundRectCallout">
              <a:avLst>
                <a:gd name="adj1" fmla="val -80956"/>
                <a:gd name="adj2" fmla="val -8794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43124" y="-19050"/>
            <a:ext cx="9246802"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17427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1500"/>
                                        <p:tgtEl>
                                          <p:spTgt spid="8"/>
                                        </p:tgtEl>
                                      </p:cBhvr>
                                    </p:animEffect>
                                  </p:childTnLst>
                                </p:cTn>
                              </p:par>
                            </p:childTnLst>
                          </p:cTn>
                        </p:par>
                        <p:par>
                          <p:cTn id="8" fill="hold">
                            <p:stCondLst>
                              <p:cond delay="1750"/>
                            </p:stCondLst>
                            <p:childTnLst>
                              <p:par>
                                <p:cTn id="9" presetID="22" presetClass="entr" presetSubtype="2" fill="hold" nodeType="afterEffect">
                                  <p:stCondLst>
                                    <p:cond delay="2500"/>
                                  </p:stCondLst>
                                  <p:childTnLst>
                                    <p:set>
                                      <p:cBhvr>
                                        <p:cTn id="10" dur="1" fill="hold">
                                          <p:stCondLst>
                                            <p:cond delay="0"/>
                                          </p:stCondLst>
                                        </p:cTn>
                                        <p:tgtEl>
                                          <p:spTgt spid="11"/>
                                        </p:tgtEl>
                                        <p:attrNameLst>
                                          <p:attrName>style.visibility</p:attrName>
                                        </p:attrNameLst>
                                      </p:cBhvr>
                                      <p:to>
                                        <p:strVal val="visible"/>
                                      </p:to>
                                    </p:set>
                                    <p:animEffect transition="in" filter="wipe(right)">
                                      <p:cBhvr>
                                        <p:cTn id="11" dur="1500"/>
                                        <p:tgtEl>
                                          <p:spTgt spid="11"/>
                                        </p:tgtEl>
                                      </p:cBhvr>
                                    </p:animEffect>
                                  </p:childTnLst>
                                </p:cTn>
                              </p:par>
                            </p:childTnLst>
                          </p:cTn>
                        </p:par>
                        <p:par>
                          <p:cTn id="12" fill="hold">
                            <p:stCondLst>
                              <p:cond delay="5750"/>
                            </p:stCondLst>
                            <p:childTnLst>
                              <p:par>
                                <p:cTn id="13" presetID="22" presetClass="entr" presetSubtype="8" fill="hold" nodeType="afterEffect">
                                  <p:stCondLst>
                                    <p:cond delay="200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1500"/>
                                        <p:tgtEl>
                                          <p:spTgt spid="17"/>
                                        </p:tgtEl>
                                      </p:cBhvr>
                                    </p:animEffect>
                                  </p:childTnLst>
                                </p:cTn>
                              </p:par>
                            </p:childTnLst>
                          </p:cTn>
                        </p:par>
                        <p:par>
                          <p:cTn id="16" fill="hold">
                            <p:stCondLst>
                              <p:cond delay="9250"/>
                            </p:stCondLst>
                            <p:childTnLst>
                              <p:par>
                                <p:cTn id="17" presetID="42" presetClass="path" presetSubtype="0" accel="50000" decel="50000" fill="hold" grpId="0" nodeType="afterEffect">
                                  <p:stCondLst>
                                    <p:cond delay="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6" y="2133601"/>
            <a:ext cx="2381853" cy="3429000"/>
          </a:xfrm>
          <a:prstGeom prst="rect">
            <a:avLst/>
          </a:prstGeom>
        </p:spPr>
      </p:pic>
      <p:sp>
        <p:nvSpPr>
          <p:cNvPr id="3" name="Rectangle 2"/>
          <p:cNvSpPr/>
          <p:nvPr/>
        </p:nvSpPr>
        <p:spPr>
          <a:xfrm>
            <a:off x="990600" y="166339"/>
            <a:ext cx="6737742"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8 verses 40-42,49</a:t>
            </a:r>
          </a:p>
        </p:txBody>
      </p:sp>
      <p:sp>
        <p:nvSpPr>
          <p:cNvPr id="5" name="Rectangle 4"/>
          <p:cNvSpPr/>
          <p:nvPr/>
        </p:nvSpPr>
        <p:spPr>
          <a:xfrm>
            <a:off x="152399" y="858387"/>
            <a:ext cx="8610601" cy="4991431"/>
          </a:xfrm>
          <a:prstGeom prst="rect">
            <a:avLst/>
          </a:prstGeom>
        </p:spPr>
        <p:txBody>
          <a:bodyPr wrap="square">
            <a:spAutoFit/>
          </a:bodyPr>
          <a:lstStyle/>
          <a:p>
            <a:pPr>
              <a:lnSpc>
                <a:spcPts val="3200"/>
              </a:lnSpc>
            </a:pPr>
            <a:r>
              <a:rPr lang="en-US" sz="2400" dirty="0">
                <a:solidFill>
                  <a:srgbClr val="0000CC"/>
                </a:solidFill>
                <a:latin typeface="Comic Sans MS" panose="030F0702030302020204" pitchFamily="66" charset="0"/>
              </a:rPr>
              <a:t>When Jesus got back to the other side of the lake, a crowd welcomed him. Everyone was waiting for him.</a:t>
            </a:r>
            <a:r>
              <a:rPr lang="en-US" sz="2400" b="1" baseline="30000" dirty="0">
                <a:solidFill>
                  <a:srgbClr val="0000CC"/>
                </a:solidFill>
                <a:latin typeface="Comic Sans MS" panose="030F0702030302020204" pitchFamily="66" charset="0"/>
              </a:rPr>
              <a:t> </a:t>
            </a:r>
            <a:r>
              <a:rPr lang="en-US" sz="2400" dirty="0">
                <a:solidFill>
                  <a:srgbClr val="0000CC"/>
                </a:solidFill>
                <a:latin typeface="Comic Sans MS" panose="030F0702030302020204" pitchFamily="66" charset="0"/>
              </a:rPr>
              <a:t>A man named Jairus came to Jesus. Jairus was a ruler of the synagogue.</a:t>
            </a:r>
            <a:r>
              <a:rPr lang="en-US" sz="2400" dirty="0">
                <a:latin typeface="Comic Sans MS" panose="030F0702030302020204" pitchFamily="66" charset="0"/>
              </a:rPr>
              <a:t> He bowed down at Jesus’ feet </a:t>
            </a:r>
          </a:p>
          <a:p>
            <a:pPr>
              <a:lnSpc>
                <a:spcPts val="3200"/>
              </a:lnSpc>
            </a:pPr>
            <a:r>
              <a:rPr lang="en-US" sz="2400" dirty="0">
                <a:latin typeface="Comic Sans MS" panose="030F0702030302020204" pitchFamily="66" charset="0"/>
              </a:rPr>
              <a:t>and begged him to come to his house.</a:t>
            </a:r>
            <a:r>
              <a:rPr lang="en-US" sz="2400" b="1" baseline="30000" dirty="0">
                <a:latin typeface="Comic Sans MS" panose="030F0702030302020204" pitchFamily="66" charset="0"/>
              </a:rPr>
              <a:t> </a:t>
            </a:r>
          </a:p>
          <a:p>
            <a:pPr>
              <a:lnSpc>
                <a:spcPts val="3200"/>
              </a:lnSpc>
            </a:pPr>
            <a:r>
              <a:rPr lang="en-US" sz="2400" dirty="0">
                <a:latin typeface="Comic Sans MS" panose="030F0702030302020204" pitchFamily="66" charset="0"/>
              </a:rPr>
              <a:t>Jairus had only one daughter. She was </a:t>
            </a:r>
          </a:p>
          <a:p>
            <a:pPr>
              <a:lnSpc>
                <a:spcPts val="3200"/>
              </a:lnSpc>
            </a:pPr>
            <a:r>
              <a:rPr lang="en-US" sz="2400" dirty="0">
                <a:latin typeface="Comic Sans MS" panose="030F0702030302020204" pitchFamily="66" charset="0"/>
              </a:rPr>
              <a:t>12 years old, and she was dying.</a:t>
            </a:r>
          </a:p>
          <a:p>
            <a:pPr>
              <a:lnSpc>
                <a:spcPts val="3200"/>
              </a:lnSpc>
            </a:pPr>
            <a:r>
              <a:rPr lang="en-US" sz="2400" dirty="0">
                <a:solidFill>
                  <a:srgbClr val="FF0000"/>
                </a:solidFill>
                <a:latin typeface="Comic Sans MS" panose="030F0702030302020204" pitchFamily="66" charset="0"/>
              </a:rPr>
              <a:t>While Jesus was on his way to Jairus’ </a:t>
            </a:r>
          </a:p>
          <a:p>
            <a:pPr>
              <a:lnSpc>
                <a:spcPts val="3200"/>
              </a:lnSpc>
            </a:pPr>
            <a:r>
              <a:rPr lang="en-US" sz="2400" dirty="0">
                <a:solidFill>
                  <a:srgbClr val="FF0000"/>
                </a:solidFill>
                <a:latin typeface="Comic Sans MS" panose="030F0702030302020204" pitchFamily="66" charset="0"/>
              </a:rPr>
              <a:t>house, someone came from the house of </a:t>
            </a:r>
          </a:p>
          <a:p>
            <a:pPr>
              <a:lnSpc>
                <a:spcPts val="3200"/>
              </a:lnSpc>
            </a:pPr>
            <a:r>
              <a:rPr lang="en-US" sz="2400" dirty="0">
                <a:solidFill>
                  <a:srgbClr val="FF0000"/>
                </a:solidFill>
                <a:latin typeface="Comic Sans MS" panose="030F0702030302020204" pitchFamily="66" charset="0"/>
              </a:rPr>
              <a:t>the synagogue ruler and said to the ruler, </a:t>
            </a:r>
          </a:p>
          <a:p>
            <a:pPr>
              <a:lnSpc>
                <a:spcPts val="3200"/>
              </a:lnSpc>
            </a:pPr>
            <a:r>
              <a:rPr lang="en-US" sz="2400" dirty="0">
                <a:solidFill>
                  <a:srgbClr val="FF0000"/>
                </a:solidFill>
                <a:latin typeface="Comic Sans MS" panose="030F0702030302020204" pitchFamily="66" charset="0"/>
              </a:rPr>
              <a:t>“Your daughter has died! Don’t bother the </a:t>
            </a:r>
          </a:p>
          <a:p>
            <a:pPr>
              <a:lnSpc>
                <a:spcPts val="3200"/>
              </a:lnSpc>
            </a:pPr>
            <a:r>
              <a:rPr lang="en-US" sz="2400" dirty="0">
                <a:solidFill>
                  <a:srgbClr val="FF0000"/>
                </a:solidFill>
                <a:latin typeface="Comic Sans MS" panose="030F0702030302020204" pitchFamily="66" charset="0"/>
              </a:rPr>
              <a:t>teacher now.”</a:t>
            </a:r>
            <a:r>
              <a:rPr lang="en-US" sz="2400" b="1" baseline="30000" dirty="0">
                <a:solidFill>
                  <a:srgbClr val="FF0000"/>
                </a:solidFill>
                <a:latin typeface="Comic Sans MS" panose="030F0702030302020204" pitchFamily="66" charset="0"/>
              </a:rPr>
              <a:t> </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3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3A4F385E-CFC1-464B-81DE-F6F4BA32C1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5226" y="2543333"/>
            <a:ext cx="1937372" cy="3253415"/>
          </a:xfrm>
          <a:prstGeom prst="rect">
            <a:avLst/>
          </a:prstGeom>
        </p:spPr>
      </p:pic>
      <p:pic>
        <p:nvPicPr>
          <p:cNvPr id="22" name="Picture 21" descr="A picture containing drawing&#10;&#10;Description automatically generated">
            <a:extLst>
              <a:ext uri="{FF2B5EF4-FFF2-40B4-BE49-F238E27FC236}">
                <a16:creationId xmlns:a16="http://schemas.microsoft.com/office/drawing/2014/main" id="{56A6F46E-3BA8-419A-AC54-5AC251DB4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6952" y="2510767"/>
            <a:ext cx="1898617" cy="3471353"/>
          </a:xfrm>
          <a:prstGeom prst="rect">
            <a:avLst/>
          </a:prstGeom>
        </p:spPr>
      </p:pic>
      <p:grpSp>
        <p:nvGrpSpPr>
          <p:cNvPr id="8" name="Group 7">
            <a:extLst>
              <a:ext uri="{FF2B5EF4-FFF2-40B4-BE49-F238E27FC236}">
                <a16:creationId xmlns:a16="http://schemas.microsoft.com/office/drawing/2014/main" id="{5E825C02-BCDA-476A-B9AB-156EF06CA9A2}"/>
              </a:ext>
            </a:extLst>
          </p:cNvPr>
          <p:cNvGrpSpPr/>
          <p:nvPr/>
        </p:nvGrpSpPr>
        <p:grpSpPr>
          <a:xfrm>
            <a:off x="609600" y="185435"/>
            <a:ext cx="4846866" cy="1061955"/>
            <a:chOff x="3854728" y="219307"/>
            <a:chExt cx="4495800" cy="1029098"/>
          </a:xfrm>
          <a:solidFill>
            <a:schemeClr val="bg1"/>
          </a:solidFill>
        </p:grpSpPr>
        <p:sp>
          <p:nvSpPr>
            <p:cNvPr id="9" name="TextBox 8">
              <a:extLst>
                <a:ext uri="{FF2B5EF4-FFF2-40B4-BE49-F238E27FC236}">
                  <a16:creationId xmlns:a16="http://schemas.microsoft.com/office/drawing/2014/main" id="{A25DCB48-927D-4338-9019-395D6B7F8E39}"/>
                </a:ext>
              </a:extLst>
            </p:cNvPr>
            <p:cNvSpPr txBox="1"/>
            <p:nvPr/>
          </p:nvSpPr>
          <p:spPr>
            <a:xfrm>
              <a:off x="3854728" y="219307"/>
              <a:ext cx="4495800" cy="688025"/>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There are some verses missing in our reading.</a:t>
              </a:r>
            </a:p>
          </p:txBody>
        </p:sp>
        <p:sp>
          <p:nvSpPr>
            <p:cNvPr id="10" name="Rounded Rectangular Callout 38">
              <a:extLst>
                <a:ext uri="{FF2B5EF4-FFF2-40B4-BE49-F238E27FC236}">
                  <a16:creationId xmlns:a16="http://schemas.microsoft.com/office/drawing/2014/main" id="{A1FB95D6-60F2-47E9-92AF-69951E70E04A}"/>
                </a:ext>
              </a:extLst>
            </p:cNvPr>
            <p:cNvSpPr/>
            <p:nvPr/>
          </p:nvSpPr>
          <p:spPr>
            <a:xfrm>
              <a:off x="3854728" y="219307"/>
              <a:ext cx="4495800" cy="1029098"/>
            </a:xfrm>
            <a:prstGeom prst="wedgeRoundRectCallout">
              <a:avLst>
                <a:gd name="adj1" fmla="val 98988"/>
                <a:gd name="adj2" fmla="val 23777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7" name="Group 16">
            <a:extLst>
              <a:ext uri="{FF2B5EF4-FFF2-40B4-BE49-F238E27FC236}">
                <a16:creationId xmlns:a16="http://schemas.microsoft.com/office/drawing/2014/main" id="{83B90D5A-BED0-49D7-96E0-F6524CDC2AD0}"/>
              </a:ext>
            </a:extLst>
          </p:cNvPr>
          <p:cNvGrpSpPr/>
          <p:nvPr/>
        </p:nvGrpSpPr>
        <p:grpSpPr>
          <a:xfrm>
            <a:off x="2483974" y="2209800"/>
            <a:ext cx="4123107" cy="2971800"/>
            <a:chOff x="3854728" y="219307"/>
            <a:chExt cx="4664927" cy="1835905"/>
          </a:xfrm>
          <a:solidFill>
            <a:schemeClr val="bg1"/>
          </a:solidFill>
        </p:grpSpPr>
        <p:sp>
          <p:nvSpPr>
            <p:cNvPr id="18" name="TextBox 17">
              <a:extLst>
                <a:ext uri="{FF2B5EF4-FFF2-40B4-BE49-F238E27FC236}">
                  <a16:creationId xmlns:a16="http://schemas.microsoft.com/office/drawing/2014/main" id="{B8995DFB-811E-4372-8C27-5848BAB016B3}"/>
                </a:ext>
              </a:extLst>
            </p:cNvPr>
            <p:cNvSpPr txBox="1"/>
            <p:nvPr/>
          </p:nvSpPr>
          <p:spPr>
            <a:xfrm>
              <a:off x="3854728" y="219307"/>
              <a:ext cx="4664927" cy="1687348"/>
            </a:xfrm>
            <a:prstGeom prst="rect">
              <a:avLst/>
            </a:prstGeom>
            <a:noFill/>
          </p:spPr>
          <p:txBody>
            <a:bodyPr wrap="square" rtlCol="0">
              <a:spAutoFit/>
            </a:bodyPr>
            <a:lstStyle/>
            <a:p>
              <a:pPr algn="ctr"/>
              <a:r>
                <a:rPr lang="en-GB" sz="3000" b="1" dirty="0">
                  <a:latin typeface="Comic Sans MS" panose="030F0702030302020204" pitchFamily="66" charset="0"/>
                </a:rPr>
                <a:t>You are right. </a:t>
              </a:r>
            </a:p>
            <a:p>
              <a:pPr algn="ctr"/>
              <a:r>
                <a:rPr lang="en-GB" sz="3000" b="1" dirty="0">
                  <a:latin typeface="Comic Sans MS" panose="030F0702030302020204" pitchFamily="66" charset="0"/>
                </a:rPr>
                <a:t>Jesus does another miracle on the way to Jairus’ house. </a:t>
              </a:r>
            </a:p>
            <a:p>
              <a:pPr algn="ctr"/>
              <a:r>
                <a:rPr lang="en-GB" sz="3000" b="1" dirty="0">
                  <a:latin typeface="Comic Sans MS" panose="030F0702030302020204" pitchFamily="66" charset="0"/>
                </a:rPr>
                <a:t>We will look at </a:t>
              </a:r>
            </a:p>
            <a:p>
              <a:pPr algn="ctr"/>
              <a:r>
                <a:rPr lang="en-GB" sz="3000" b="1" dirty="0">
                  <a:latin typeface="Comic Sans MS" panose="030F0702030302020204" pitchFamily="66" charset="0"/>
                </a:rPr>
                <a:t>that another week.</a:t>
              </a:r>
            </a:p>
          </p:txBody>
        </p:sp>
        <p:sp>
          <p:nvSpPr>
            <p:cNvPr id="19" name="Rounded Rectangular Callout 38">
              <a:extLst>
                <a:ext uri="{FF2B5EF4-FFF2-40B4-BE49-F238E27FC236}">
                  <a16:creationId xmlns:a16="http://schemas.microsoft.com/office/drawing/2014/main" id="{30CD444A-FD3E-42F8-B259-A3ED59DD4AF3}"/>
                </a:ext>
              </a:extLst>
            </p:cNvPr>
            <p:cNvSpPr/>
            <p:nvPr/>
          </p:nvSpPr>
          <p:spPr>
            <a:xfrm>
              <a:off x="3854728" y="219307"/>
              <a:ext cx="4495800" cy="1835905"/>
            </a:xfrm>
            <a:prstGeom prst="wedgeRoundRectCallout">
              <a:avLst>
                <a:gd name="adj1" fmla="val -61780"/>
                <a:gd name="adj2" fmla="val -1550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51401" y="0"/>
            <a:ext cx="9246802"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963333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1500"/>
                                        <p:tgtEl>
                                          <p:spTgt spid="8"/>
                                        </p:tgtEl>
                                      </p:cBhvr>
                                    </p:animEffect>
                                  </p:childTnLst>
                                </p:cTn>
                              </p:par>
                            </p:childTnLst>
                          </p:cTn>
                        </p:par>
                        <p:par>
                          <p:cTn id="8" fill="hold">
                            <p:stCondLst>
                              <p:cond delay="1750"/>
                            </p:stCondLst>
                            <p:childTnLst>
                              <p:par>
                                <p:cTn id="9" presetID="22" presetClass="entr" presetSubtype="8" fill="hold" nodeType="afterEffect">
                                  <p:stCondLst>
                                    <p:cond delay="200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1500"/>
                                        <p:tgtEl>
                                          <p:spTgt spid="17"/>
                                        </p:tgtEl>
                                      </p:cBhvr>
                                    </p:animEffect>
                                  </p:childTnLst>
                                </p:cTn>
                              </p:par>
                            </p:childTnLst>
                          </p:cTn>
                        </p:par>
                        <p:par>
                          <p:cTn id="12" fill="hold">
                            <p:stCondLst>
                              <p:cond delay="525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6" y="2133601"/>
            <a:ext cx="2381853" cy="3429000"/>
          </a:xfrm>
          <a:prstGeom prst="rect">
            <a:avLst/>
          </a:prstGeom>
        </p:spPr>
      </p:pic>
      <p:sp>
        <p:nvSpPr>
          <p:cNvPr id="3" name="Rectangle 2"/>
          <p:cNvSpPr/>
          <p:nvPr/>
        </p:nvSpPr>
        <p:spPr>
          <a:xfrm>
            <a:off x="990600" y="166339"/>
            <a:ext cx="6059672"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8 verses 50-56</a:t>
            </a:r>
          </a:p>
        </p:txBody>
      </p:sp>
      <p:sp>
        <p:nvSpPr>
          <p:cNvPr id="5" name="Rectangle 4"/>
          <p:cNvSpPr/>
          <p:nvPr/>
        </p:nvSpPr>
        <p:spPr>
          <a:xfrm>
            <a:off x="152399" y="858387"/>
            <a:ext cx="8610601" cy="5262979"/>
          </a:xfrm>
          <a:prstGeom prst="rect">
            <a:avLst/>
          </a:prstGeom>
        </p:spPr>
        <p:txBody>
          <a:bodyPr wrap="square">
            <a:spAutoFit/>
          </a:bodyPr>
          <a:lstStyle/>
          <a:p>
            <a:r>
              <a:rPr lang="en-US" sz="2400" dirty="0">
                <a:solidFill>
                  <a:srgbClr val="0000CC"/>
                </a:solidFill>
                <a:latin typeface="Comic Sans MS" panose="030F0702030302020204" pitchFamily="66" charset="0"/>
              </a:rPr>
              <a:t>When Jesus heard this, he said to Jairus, “Don’t be afraid. Just believe, and your daughter will be well.”</a:t>
            </a:r>
          </a:p>
          <a:p>
            <a:r>
              <a:rPr lang="en-US" sz="2400" dirty="0">
                <a:solidFill>
                  <a:srgbClr val="0000CC"/>
                </a:solidFill>
                <a:latin typeface="Comic Sans MS" panose="030F0702030302020204" pitchFamily="66" charset="0"/>
              </a:rPr>
              <a:t>Jesus went to the house. He let only Peter, John, James, and the girl’s father and mother go inside with him.</a:t>
            </a:r>
          </a:p>
          <a:p>
            <a:r>
              <a:rPr lang="en-US" sz="2400" dirty="0">
                <a:latin typeface="Comic Sans MS" panose="030F0702030302020204" pitchFamily="66" charset="0"/>
              </a:rPr>
              <a:t>All the people were crying and feeling sad</a:t>
            </a:r>
          </a:p>
          <a:p>
            <a:r>
              <a:rPr lang="en-US" sz="2400" dirty="0">
                <a:latin typeface="Comic Sans MS" panose="030F0702030302020204" pitchFamily="66" charset="0"/>
              </a:rPr>
              <a:t>because the girl was dead. But Jesus</a:t>
            </a:r>
          </a:p>
          <a:p>
            <a:r>
              <a:rPr lang="en-US" sz="2400" dirty="0">
                <a:latin typeface="Comic Sans MS" panose="030F0702030302020204" pitchFamily="66" charset="0"/>
              </a:rPr>
              <a:t>said, “Don’t cry. She is not dead; she </a:t>
            </a:r>
          </a:p>
          <a:p>
            <a:r>
              <a:rPr lang="en-US" sz="2400" dirty="0">
                <a:latin typeface="Comic Sans MS" panose="030F0702030302020204" pitchFamily="66" charset="0"/>
              </a:rPr>
              <a:t>is only sleeping.”</a:t>
            </a:r>
          </a:p>
          <a:p>
            <a:r>
              <a:rPr lang="en-US" sz="2400" dirty="0">
                <a:latin typeface="Comic Sans MS" panose="030F0702030302020204" pitchFamily="66" charset="0"/>
              </a:rPr>
              <a:t>The people laughed at Jesus because they knew </a:t>
            </a:r>
          </a:p>
          <a:p>
            <a:r>
              <a:rPr lang="en-US" sz="2400" dirty="0">
                <a:latin typeface="Comic Sans MS" panose="030F0702030302020204" pitchFamily="66" charset="0"/>
              </a:rPr>
              <a:t>that the girl was dead. </a:t>
            </a:r>
            <a:r>
              <a:rPr lang="en-US" sz="2400" dirty="0">
                <a:solidFill>
                  <a:srgbClr val="FF0000"/>
                </a:solidFill>
                <a:latin typeface="Comic Sans MS" panose="030F0702030302020204" pitchFamily="66" charset="0"/>
              </a:rPr>
              <a:t>But Jesus took her by </a:t>
            </a:r>
          </a:p>
          <a:p>
            <a:r>
              <a:rPr lang="en-US" sz="2400" dirty="0">
                <a:solidFill>
                  <a:srgbClr val="FF0000"/>
                </a:solidFill>
                <a:latin typeface="Comic Sans MS" panose="030F0702030302020204" pitchFamily="66" charset="0"/>
              </a:rPr>
              <a:t>the hand and called to her, “My child, stand up!”</a:t>
            </a:r>
            <a:r>
              <a:rPr lang="en-US" sz="2400" b="1" baseline="30000" dirty="0">
                <a:solidFill>
                  <a:srgbClr val="FF0000"/>
                </a:solidFill>
                <a:latin typeface="Comic Sans MS" panose="030F0702030302020204" pitchFamily="66" charset="0"/>
              </a:rPr>
              <a:t> </a:t>
            </a:r>
          </a:p>
          <a:p>
            <a:r>
              <a:rPr lang="en-US" sz="2400" dirty="0">
                <a:solidFill>
                  <a:srgbClr val="FF0000"/>
                </a:solidFill>
                <a:latin typeface="Comic Sans MS" panose="030F0702030302020204" pitchFamily="66" charset="0"/>
              </a:rPr>
              <a:t>Her spirit came back into her, and she stood up immediately. Jesus said, “Give her something to eat.” </a:t>
            </a:r>
          </a:p>
          <a:p>
            <a:endParaRPr lang="en-US" sz="2400" dirty="0">
              <a:latin typeface="Comic Sans MS" panose="030F0702030302020204" pitchFamily="66" charset="0"/>
            </a:endParaRP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1270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374352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3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3A4F385E-CFC1-464B-81DE-F6F4BA32C1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5226" y="2543333"/>
            <a:ext cx="1937372" cy="3253415"/>
          </a:xfrm>
          <a:prstGeom prst="rect">
            <a:avLst/>
          </a:prstGeom>
        </p:spPr>
      </p:pic>
      <p:pic>
        <p:nvPicPr>
          <p:cNvPr id="22" name="Picture 21" descr="A picture containing drawing&#10;&#10;Description automatically generated">
            <a:extLst>
              <a:ext uri="{FF2B5EF4-FFF2-40B4-BE49-F238E27FC236}">
                <a16:creationId xmlns:a16="http://schemas.microsoft.com/office/drawing/2014/main" id="{56A6F46E-3BA8-419A-AC54-5AC251DB4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6952" y="2510767"/>
            <a:ext cx="1898617" cy="3471353"/>
          </a:xfrm>
          <a:prstGeom prst="rect">
            <a:avLst/>
          </a:prstGeom>
        </p:spPr>
      </p:pic>
      <p:grpSp>
        <p:nvGrpSpPr>
          <p:cNvPr id="8" name="Group 7">
            <a:extLst>
              <a:ext uri="{FF2B5EF4-FFF2-40B4-BE49-F238E27FC236}">
                <a16:creationId xmlns:a16="http://schemas.microsoft.com/office/drawing/2014/main" id="{5E825C02-BCDA-476A-B9AB-156EF06CA9A2}"/>
              </a:ext>
            </a:extLst>
          </p:cNvPr>
          <p:cNvGrpSpPr/>
          <p:nvPr/>
        </p:nvGrpSpPr>
        <p:grpSpPr>
          <a:xfrm>
            <a:off x="609600" y="185435"/>
            <a:ext cx="4846866" cy="1061955"/>
            <a:chOff x="3854728" y="219307"/>
            <a:chExt cx="4495800" cy="1029098"/>
          </a:xfrm>
          <a:solidFill>
            <a:schemeClr val="bg1"/>
          </a:solidFill>
        </p:grpSpPr>
        <p:sp>
          <p:nvSpPr>
            <p:cNvPr id="9" name="TextBox 8">
              <a:extLst>
                <a:ext uri="{FF2B5EF4-FFF2-40B4-BE49-F238E27FC236}">
                  <a16:creationId xmlns:a16="http://schemas.microsoft.com/office/drawing/2014/main" id="{A25DCB48-927D-4338-9019-395D6B7F8E39}"/>
                </a:ext>
              </a:extLst>
            </p:cNvPr>
            <p:cNvSpPr txBox="1"/>
            <p:nvPr/>
          </p:nvSpPr>
          <p:spPr>
            <a:xfrm>
              <a:off x="3854728" y="219307"/>
              <a:ext cx="4495800" cy="688025"/>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Why did the people laugh at Jesus?</a:t>
              </a:r>
            </a:p>
          </p:txBody>
        </p:sp>
        <p:sp>
          <p:nvSpPr>
            <p:cNvPr id="10" name="Rounded Rectangular Callout 38">
              <a:extLst>
                <a:ext uri="{FF2B5EF4-FFF2-40B4-BE49-F238E27FC236}">
                  <a16:creationId xmlns:a16="http://schemas.microsoft.com/office/drawing/2014/main" id="{A1FB95D6-60F2-47E9-92AF-69951E70E04A}"/>
                </a:ext>
              </a:extLst>
            </p:cNvPr>
            <p:cNvSpPr/>
            <p:nvPr/>
          </p:nvSpPr>
          <p:spPr>
            <a:xfrm>
              <a:off x="3854728" y="219307"/>
              <a:ext cx="4495800" cy="1029098"/>
            </a:xfrm>
            <a:prstGeom prst="wedgeRoundRectCallout">
              <a:avLst>
                <a:gd name="adj1" fmla="val 98202"/>
                <a:gd name="adj2" fmla="val 23777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7" name="Group 16">
            <a:extLst>
              <a:ext uri="{FF2B5EF4-FFF2-40B4-BE49-F238E27FC236}">
                <a16:creationId xmlns:a16="http://schemas.microsoft.com/office/drawing/2014/main" id="{83B90D5A-BED0-49D7-96E0-F6524CDC2AD0}"/>
              </a:ext>
            </a:extLst>
          </p:cNvPr>
          <p:cNvGrpSpPr/>
          <p:nvPr/>
        </p:nvGrpSpPr>
        <p:grpSpPr>
          <a:xfrm>
            <a:off x="2835828" y="2168877"/>
            <a:ext cx="3526872" cy="11400574"/>
            <a:chOff x="3854728" y="219307"/>
            <a:chExt cx="4664927" cy="5902317"/>
          </a:xfrm>
          <a:solidFill>
            <a:schemeClr val="bg1"/>
          </a:solidFill>
        </p:grpSpPr>
        <p:sp>
          <p:nvSpPr>
            <p:cNvPr id="18" name="TextBox 17">
              <a:extLst>
                <a:ext uri="{FF2B5EF4-FFF2-40B4-BE49-F238E27FC236}">
                  <a16:creationId xmlns:a16="http://schemas.microsoft.com/office/drawing/2014/main" id="{B8995DFB-811E-4372-8C27-5848BAB016B3}"/>
                </a:ext>
              </a:extLst>
            </p:cNvPr>
            <p:cNvSpPr txBox="1"/>
            <p:nvPr/>
          </p:nvSpPr>
          <p:spPr>
            <a:xfrm>
              <a:off x="3854728" y="375124"/>
              <a:ext cx="4664927" cy="5746500"/>
            </a:xfrm>
            <a:prstGeom prst="rect">
              <a:avLst/>
            </a:prstGeom>
            <a:noFill/>
          </p:spPr>
          <p:txBody>
            <a:bodyPr wrap="square" rtlCol="0">
              <a:spAutoFit/>
            </a:bodyPr>
            <a:lstStyle/>
            <a:p>
              <a:pPr algn="ctr"/>
              <a:r>
                <a:rPr lang="en-GB" sz="3000" b="1" dirty="0">
                  <a:latin typeface="Comic Sans MS" panose="030F0702030302020204" pitchFamily="66" charset="0"/>
                </a:rPr>
                <a:t>The people knew that the girl was dead. </a:t>
              </a:r>
            </a:p>
            <a:p>
              <a:pPr algn="ctr"/>
              <a:r>
                <a:rPr lang="en-GB" sz="3000" b="1" dirty="0">
                  <a:latin typeface="Comic Sans MS" panose="030F0702030302020204" pitchFamily="66" charset="0"/>
                </a:rPr>
                <a:t>They didn’t believe Jesus could do anything.</a:t>
              </a:r>
            </a:p>
          </p:txBody>
        </p:sp>
        <p:sp>
          <p:nvSpPr>
            <p:cNvPr id="19" name="Rounded Rectangular Callout 38">
              <a:extLst>
                <a:ext uri="{FF2B5EF4-FFF2-40B4-BE49-F238E27FC236}">
                  <a16:creationId xmlns:a16="http://schemas.microsoft.com/office/drawing/2014/main" id="{30CD444A-FD3E-42F8-B259-A3ED59DD4AF3}"/>
                </a:ext>
              </a:extLst>
            </p:cNvPr>
            <p:cNvSpPr/>
            <p:nvPr/>
          </p:nvSpPr>
          <p:spPr>
            <a:xfrm>
              <a:off x="3854728" y="219307"/>
              <a:ext cx="4495800" cy="1835905"/>
            </a:xfrm>
            <a:prstGeom prst="wedgeRoundRectCallout">
              <a:avLst>
                <a:gd name="adj1" fmla="val -73670"/>
                <a:gd name="adj2" fmla="val -1810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38100" y="0"/>
            <a:ext cx="9246802"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11057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1500"/>
                                        <p:tgtEl>
                                          <p:spTgt spid="8"/>
                                        </p:tgtEl>
                                      </p:cBhvr>
                                    </p:animEffect>
                                  </p:childTnLst>
                                </p:cTn>
                              </p:par>
                            </p:childTnLst>
                          </p:cTn>
                        </p:par>
                        <p:par>
                          <p:cTn id="8" fill="hold">
                            <p:stCondLst>
                              <p:cond delay="1750"/>
                            </p:stCondLst>
                            <p:childTnLst>
                              <p:par>
                                <p:cTn id="9" presetID="22" presetClass="entr" presetSubtype="8" fill="hold" nodeType="afterEffect">
                                  <p:stCondLst>
                                    <p:cond delay="450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1500"/>
                                        <p:tgtEl>
                                          <p:spTgt spid="17"/>
                                        </p:tgtEl>
                                      </p:cBhvr>
                                    </p:animEffect>
                                  </p:childTnLst>
                                </p:cTn>
                              </p:par>
                            </p:childTnLst>
                          </p:cTn>
                        </p:par>
                        <p:par>
                          <p:cTn id="12" fill="hold">
                            <p:stCondLst>
                              <p:cond delay="775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3A4F385E-CFC1-464B-81DE-F6F4BA32C1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5226" y="2543333"/>
            <a:ext cx="1937372" cy="3253415"/>
          </a:xfrm>
          <a:prstGeom prst="rect">
            <a:avLst/>
          </a:prstGeom>
        </p:spPr>
      </p:pic>
      <p:pic>
        <p:nvPicPr>
          <p:cNvPr id="22" name="Picture 21" descr="A picture containing drawing&#10;&#10;Description automatically generated">
            <a:extLst>
              <a:ext uri="{FF2B5EF4-FFF2-40B4-BE49-F238E27FC236}">
                <a16:creationId xmlns:a16="http://schemas.microsoft.com/office/drawing/2014/main" id="{56A6F46E-3BA8-419A-AC54-5AC251DB4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6952" y="2510767"/>
            <a:ext cx="1898617" cy="3471353"/>
          </a:xfrm>
          <a:prstGeom prst="rect">
            <a:avLst/>
          </a:prstGeom>
        </p:spPr>
      </p:pic>
      <p:grpSp>
        <p:nvGrpSpPr>
          <p:cNvPr id="13" name="Group 12">
            <a:extLst>
              <a:ext uri="{FF2B5EF4-FFF2-40B4-BE49-F238E27FC236}">
                <a16:creationId xmlns:a16="http://schemas.microsoft.com/office/drawing/2014/main" id="{5433B03B-B683-4D7D-AC39-F7891A40845C}"/>
              </a:ext>
            </a:extLst>
          </p:cNvPr>
          <p:cNvGrpSpPr/>
          <p:nvPr/>
        </p:nvGrpSpPr>
        <p:grpSpPr>
          <a:xfrm>
            <a:off x="609600" y="1388280"/>
            <a:ext cx="5734050" cy="1061955"/>
            <a:chOff x="3854728" y="219307"/>
            <a:chExt cx="4495800" cy="1029098"/>
          </a:xfrm>
          <a:solidFill>
            <a:schemeClr val="bg1"/>
          </a:solidFill>
        </p:grpSpPr>
        <p:sp>
          <p:nvSpPr>
            <p:cNvPr id="14" name="TextBox 13">
              <a:extLst>
                <a:ext uri="{FF2B5EF4-FFF2-40B4-BE49-F238E27FC236}">
                  <a16:creationId xmlns:a16="http://schemas.microsoft.com/office/drawing/2014/main" id="{5DB6D855-8400-46BC-8C01-B00BBFAE6381}"/>
                </a:ext>
              </a:extLst>
            </p:cNvPr>
            <p:cNvSpPr txBox="1"/>
            <p:nvPr/>
          </p:nvSpPr>
          <p:spPr>
            <a:xfrm>
              <a:off x="3854728" y="219307"/>
              <a:ext cx="4495800" cy="98423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 . . and the girl, GOT UP! </a:t>
              </a:r>
            </a:p>
            <a:p>
              <a:pPr algn="ctr"/>
              <a:r>
                <a:rPr lang="en-GB" sz="3000" b="1" dirty="0">
                  <a:solidFill>
                    <a:srgbClr val="FF0000"/>
                  </a:solidFill>
                  <a:latin typeface="Comic Sans MS" panose="030F0702030302020204" pitchFamily="66" charset="0"/>
                </a:rPr>
                <a:t>She was alive again.</a:t>
              </a:r>
            </a:p>
          </p:txBody>
        </p:sp>
        <p:sp>
          <p:nvSpPr>
            <p:cNvPr id="16" name="Rounded Rectangular Callout 38">
              <a:extLst>
                <a:ext uri="{FF2B5EF4-FFF2-40B4-BE49-F238E27FC236}">
                  <a16:creationId xmlns:a16="http://schemas.microsoft.com/office/drawing/2014/main" id="{84382FD1-373F-40C3-9A49-977A0B159C84}"/>
                </a:ext>
              </a:extLst>
            </p:cNvPr>
            <p:cNvSpPr/>
            <p:nvPr/>
          </p:nvSpPr>
          <p:spPr>
            <a:xfrm>
              <a:off x="3854728" y="219307"/>
              <a:ext cx="4495800" cy="1029098"/>
            </a:xfrm>
            <a:prstGeom prst="wedgeRoundRectCallout">
              <a:avLst>
                <a:gd name="adj1" fmla="val 75958"/>
                <a:gd name="adj2" fmla="val 12117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8" name="Group 7">
            <a:extLst>
              <a:ext uri="{FF2B5EF4-FFF2-40B4-BE49-F238E27FC236}">
                <a16:creationId xmlns:a16="http://schemas.microsoft.com/office/drawing/2014/main" id="{5E825C02-BCDA-476A-B9AB-156EF06CA9A2}"/>
              </a:ext>
            </a:extLst>
          </p:cNvPr>
          <p:cNvGrpSpPr/>
          <p:nvPr/>
        </p:nvGrpSpPr>
        <p:grpSpPr>
          <a:xfrm>
            <a:off x="609600" y="185435"/>
            <a:ext cx="5734050" cy="1061955"/>
            <a:chOff x="3854728" y="219307"/>
            <a:chExt cx="4495800" cy="1029098"/>
          </a:xfrm>
          <a:solidFill>
            <a:schemeClr val="bg1"/>
          </a:solidFill>
        </p:grpSpPr>
        <p:sp>
          <p:nvSpPr>
            <p:cNvPr id="9" name="TextBox 8">
              <a:extLst>
                <a:ext uri="{FF2B5EF4-FFF2-40B4-BE49-F238E27FC236}">
                  <a16:creationId xmlns:a16="http://schemas.microsoft.com/office/drawing/2014/main" id="{A25DCB48-927D-4338-9019-395D6B7F8E39}"/>
                </a:ext>
              </a:extLst>
            </p:cNvPr>
            <p:cNvSpPr txBox="1"/>
            <p:nvPr/>
          </p:nvSpPr>
          <p:spPr>
            <a:xfrm>
              <a:off x="3854728" y="219307"/>
              <a:ext cx="4495800" cy="98423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Jesus just said to the girl, “Get Up”. . .</a:t>
              </a:r>
            </a:p>
          </p:txBody>
        </p:sp>
        <p:sp>
          <p:nvSpPr>
            <p:cNvPr id="10" name="Rounded Rectangular Callout 38">
              <a:extLst>
                <a:ext uri="{FF2B5EF4-FFF2-40B4-BE49-F238E27FC236}">
                  <a16:creationId xmlns:a16="http://schemas.microsoft.com/office/drawing/2014/main" id="{A1FB95D6-60F2-47E9-92AF-69951E70E04A}"/>
                </a:ext>
              </a:extLst>
            </p:cNvPr>
            <p:cNvSpPr/>
            <p:nvPr/>
          </p:nvSpPr>
          <p:spPr>
            <a:xfrm>
              <a:off x="3854728" y="219307"/>
              <a:ext cx="4495800" cy="1029098"/>
            </a:xfrm>
            <a:prstGeom prst="wedgeRoundRectCallout">
              <a:avLst>
                <a:gd name="adj1" fmla="val 62669"/>
                <a:gd name="adj2" fmla="val 23777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7" name="Group 16">
            <a:extLst>
              <a:ext uri="{FF2B5EF4-FFF2-40B4-BE49-F238E27FC236}">
                <a16:creationId xmlns:a16="http://schemas.microsoft.com/office/drawing/2014/main" id="{83B90D5A-BED0-49D7-96E0-F6524CDC2AD0}"/>
              </a:ext>
            </a:extLst>
          </p:cNvPr>
          <p:cNvGrpSpPr/>
          <p:nvPr/>
        </p:nvGrpSpPr>
        <p:grpSpPr>
          <a:xfrm>
            <a:off x="2952751" y="3380759"/>
            <a:ext cx="3238498" cy="2194601"/>
            <a:chOff x="3854728" y="219307"/>
            <a:chExt cx="4664927" cy="1835905"/>
          </a:xfrm>
          <a:solidFill>
            <a:schemeClr val="bg1"/>
          </a:solidFill>
        </p:grpSpPr>
        <p:sp>
          <p:nvSpPr>
            <p:cNvPr id="18" name="TextBox 17">
              <a:extLst>
                <a:ext uri="{FF2B5EF4-FFF2-40B4-BE49-F238E27FC236}">
                  <a16:creationId xmlns:a16="http://schemas.microsoft.com/office/drawing/2014/main" id="{B8995DFB-811E-4372-8C27-5848BAB016B3}"/>
                </a:ext>
              </a:extLst>
            </p:cNvPr>
            <p:cNvSpPr txBox="1"/>
            <p:nvPr/>
          </p:nvSpPr>
          <p:spPr>
            <a:xfrm>
              <a:off x="3854728" y="375124"/>
              <a:ext cx="4664927" cy="1003857"/>
            </a:xfrm>
            <a:prstGeom prst="rect">
              <a:avLst/>
            </a:prstGeom>
            <a:noFill/>
          </p:spPr>
          <p:txBody>
            <a:bodyPr wrap="square" rtlCol="0">
              <a:spAutoFit/>
            </a:bodyPr>
            <a:lstStyle/>
            <a:p>
              <a:pPr algn="ctr"/>
              <a:r>
                <a:rPr lang="en-GB" sz="3000" b="1" dirty="0">
                  <a:latin typeface="Comic Sans MS" panose="030F0702030302020204" pitchFamily="66" charset="0"/>
                </a:rPr>
                <a:t>Jesus showed he had power greater than death!</a:t>
              </a:r>
            </a:p>
          </p:txBody>
        </p:sp>
        <p:sp>
          <p:nvSpPr>
            <p:cNvPr id="19" name="Rounded Rectangular Callout 38">
              <a:extLst>
                <a:ext uri="{FF2B5EF4-FFF2-40B4-BE49-F238E27FC236}">
                  <a16:creationId xmlns:a16="http://schemas.microsoft.com/office/drawing/2014/main" id="{30CD444A-FD3E-42F8-B259-A3ED59DD4AF3}"/>
                </a:ext>
              </a:extLst>
            </p:cNvPr>
            <p:cNvSpPr/>
            <p:nvPr/>
          </p:nvSpPr>
          <p:spPr>
            <a:xfrm>
              <a:off x="3854728" y="219307"/>
              <a:ext cx="4495800" cy="1835905"/>
            </a:xfrm>
            <a:prstGeom prst="wedgeRoundRectCallout">
              <a:avLst>
                <a:gd name="adj1" fmla="val -81605"/>
                <a:gd name="adj2" fmla="val -5456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417265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1500"/>
                                        <p:tgtEl>
                                          <p:spTgt spid="8"/>
                                        </p:tgtEl>
                                      </p:cBhvr>
                                    </p:animEffect>
                                  </p:childTnLst>
                                </p:cTn>
                              </p:par>
                            </p:childTnLst>
                          </p:cTn>
                        </p:par>
                        <p:par>
                          <p:cTn id="8" fill="hold">
                            <p:stCondLst>
                              <p:cond delay="1750"/>
                            </p:stCondLst>
                            <p:childTnLst>
                              <p:par>
                                <p:cTn id="9" presetID="22" presetClass="entr" presetSubtype="2" fill="hold" nodeType="afterEffect">
                                  <p:stCondLst>
                                    <p:cond delay="250"/>
                                  </p:stCondLst>
                                  <p:childTnLst>
                                    <p:set>
                                      <p:cBhvr>
                                        <p:cTn id="10" dur="1" fill="hold">
                                          <p:stCondLst>
                                            <p:cond delay="0"/>
                                          </p:stCondLst>
                                        </p:cTn>
                                        <p:tgtEl>
                                          <p:spTgt spid="13"/>
                                        </p:tgtEl>
                                        <p:attrNameLst>
                                          <p:attrName>style.visibility</p:attrName>
                                        </p:attrNameLst>
                                      </p:cBhvr>
                                      <p:to>
                                        <p:strVal val="visible"/>
                                      </p:to>
                                    </p:set>
                                    <p:animEffect transition="in" filter="wipe(right)">
                                      <p:cBhvr>
                                        <p:cTn id="11" dur="1500"/>
                                        <p:tgtEl>
                                          <p:spTgt spid="13"/>
                                        </p:tgtEl>
                                      </p:cBhvr>
                                    </p:animEffect>
                                  </p:childTnLst>
                                </p:cTn>
                              </p:par>
                            </p:childTnLst>
                          </p:cTn>
                        </p:par>
                        <p:par>
                          <p:cTn id="12" fill="hold">
                            <p:stCondLst>
                              <p:cond delay="3500"/>
                            </p:stCondLst>
                            <p:childTnLst>
                              <p:par>
                                <p:cTn id="13" presetID="22" presetClass="entr" presetSubtype="8" fill="hold" nodeType="afterEffect">
                                  <p:stCondLst>
                                    <p:cond delay="250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1500"/>
                                        <p:tgtEl>
                                          <p:spTgt spid="17"/>
                                        </p:tgtEl>
                                      </p:cBhvr>
                                    </p:animEffect>
                                  </p:childTnLst>
                                </p:cTn>
                              </p:par>
                            </p:childTnLst>
                          </p:cTn>
                        </p:par>
                        <p:par>
                          <p:cTn id="16" fill="hold">
                            <p:stCondLst>
                              <p:cond delay="7500"/>
                            </p:stCondLst>
                            <p:childTnLst>
                              <p:par>
                                <p:cTn id="17" presetID="42" presetClass="path" presetSubtype="0" accel="50000" decel="50000" fill="hold" grpId="0" nodeType="afterEffect">
                                  <p:stCondLst>
                                    <p:cond delay="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3A4F385E-CFC1-464B-81DE-F6F4BA32C1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5226" y="2543333"/>
            <a:ext cx="1937372" cy="3253415"/>
          </a:xfrm>
          <a:prstGeom prst="rect">
            <a:avLst/>
          </a:prstGeom>
        </p:spPr>
      </p:pic>
      <p:pic>
        <p:nvPicPr>
          <p:cNvPr id="22" name="Picture 21" descr="A picture containing drawing&#10;&#10;Description automatically generated">
            <a:extLst>
              <a:ext uri="{FF2B5EF4-FFF2-40B4-BE49-F238E27FC236}">
                <a16:creationId xmlns:a16="http://schemas.microsoft.com/office/drawing/2014/main" id="{56A6F46E-3BA8-419A-AC54-5AC251DB47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6952" y="2510767"/>
            <a:ext cx="1898617" cy="3471353"/>
          </a:xfrm>
          <a:prstGeom prst="rect">
            <a:avLst/>
          </a:prstGeom>
        </p:spPr>
      </p:pic>
      <p:grpSp>
        <p:nvGrpSpPr>
          <p:cNvPr id="13" name="Group 12">
            <a:extLst>
              <a:ext uri="{FF2B5EF4-FFF2-40B4-BE49-F238E27FC236}">
                <a16:creationId xmlns:a16="http://schemas.microsoft.com/office/drawing/2014/main" id="{5433B03B-B683-4D7D-AC39-F7891A40845C}"/>
              </a:ext>
            </a:extLst>
          </p:cNvPr>
          <p:cNvGrpSpPr/>
          <p:nvPr/>
        </p:nvGrpSpPr>
        <p:grpSpPr>
          <a:xfrm>
            <a:off x="2280117" y="1366476"/>
            <a:ext cx="6685452" cy="1477328"/>
            <a:chOff x="3854728" y="219307"/>
            <a:chExt cx="4495800" cy="1431619"/>
          </a:xfrm>
          <a:solidFill>
            <a:schemeClr val="bg1"/>
          </a:solidFill>
        </p:grpSpPr>
        <p:sp>
          <p:nvSpPr>
            <p:cNvPr id="14" name="TextBox 13">
              <a:extLst>
                <a:ext uri="{FF2B5EF4-FFF2-40B4-BE49-F238E27FC236}">
                  <a16:creationId xmlns:a16="http://schemas.microsoft.com/office/drawing/2014/main" id="{5DB6D855-8400-46BC-8C01-B00BBFAE6381}"/>
                </a:ext>
              </a:extLst>
            </p:cNvPr>
            <p:cNvSpPr txBox="1"/>
            <p:nvPr/>
          </p:nvSpPr>
          <p:spPr>
            <a:xfrm>
              <a:off x="3854728" y="219307"/>
              <a:ext cx="4495800" cy="1431619"/>
            </a:xfrm>
            <a:prstGeom prst="rect">
              <a:avLst/>
            </a:prstGeom>
            <a:noFill/>
          </p:spPr>
          <p:txBody>
            <a:bodyPr wrap="square" rtlCol="0">
              <a:spAutoFit/>
            </a:bodyPr>
            <a:lstStyle/>
            <a:p>
              <a:pPr algn="ctr"/>
              <a:r>
                <a:rPr lang="en-GB" sz="3000" b="1" dirty="0">
                  <a:latin typeface="Comic Sans MS" panose="030F0702030302020204" pitchFamily="66" charset="0"/>
                </a:rPr>
                <a:t>Although Jairus thought this was impossible, he trusted Jesus.</a:t>
              </a:r>
            </a:p>
          </p:txBody>
        </p:sp>
        <p:sp>
          <p:nvSpPr>
            <p:cNvPr id="16" name="Rounded Rectangular Callout 38">
              <a:extLst>
                <a:ext uri="{FF2B5EF4-FFF2-40B4-BE49-F238E27FC236}">
                  <a16:creationId xmlns:a16="http://schemas.microsoft.com/office/drawing/2014/main" id="{84382FD1-373F-40C3-9A49-977A0B159C84}"/>
                </a:ext>
              </a:extLst>
            </p:cNvPr>
            <p:cNvSpPr/>
            <p:nvPr/>
          </p:nvSpPr>
          <p:spPr>
            <a:xfrm>
              <a:off x="3854728" y="219307"/>
              <a:ext cx="4495800" cy="1029098"/>
            </a:xfrm>
            <a:prstGeom prst="wedgeRoundRectCallout">
              <a:avLst>
                <a:gd name="adj1" fmla="val -54973"/>
                <a:gd name="adj2" fmla="val 12417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8" name="Group 7">
            <a:extLst>
              <a:ext uri="{FF2B5EF4-FFF2-40B4-BE49-F238E27FC236}">
                <a16:creationId xmlns:a16="http://schemas.microsoft.com/office/drawing/2014/main" id="{5E825C02-BCDA-476A-B9AB-156EF06CA9A2}"/>
              </a:ext>
            </a:extLst>
          </p:cNvPr>
          <p:cNvGrpSpPr/>
          <p:nvPr/>
        </p:nvGrpSpPr>
        <p:grpSpPr>
          <a:xfrm>
            <a:off x="304800" y="183513"/>
            <a:ext cx="8382001" cy="1061955"/>
            <a:chOff x="3854728" y="219307"/>
            <a:chExt cx="4495800" cy="1029098"/>
          </a:xfrm>
          <a:solidFill>
            <a:schemeClr val="bg1"/>
          </a:solidFill>
        </p:grpSpPr>
        <p:sp>
          <p:nvSpPr>
            <p:cNvPr id="9" name="TextBox 8">
              <a:extLst>
                <a:ext uri="{FF2B5EF4-FFF2-40B4-BE49-F238E27FC236}">
                  <a16:creationId xmlns:a16="http://schemas.microsoft.com/office/drawing/2014/main" id="{A25DCB48-927D-4338-9019-395D6B7F8E39}"/>
                </a:ext>
              </a:extLst>
            </p:cNvPr>
            <p:cNvSpPr txBox="1"/>
            <p:nvPr/>
          </p:nvSpPr>
          <p:spPr>
            <a:xfrm>
              <a:off x="3854728" y="219307"/>
              <a:ext cx="4495800" cy="984238"/>
            </a:xfrm>
            <a:prstGeom prst="rect">
              <a:avLst/>
            </a:prstGeom>
            <a:noFill/>
          </p:spPr>
          <p:txBody>
            <a:bodyPr wrap="square" rtlCol="0">
              <a:spAutoFit/>
            </a:bodyPr>
            <a:lstStyle/>
            <a:p>
              <a:pPr algn="ctr"/>
              <a:r>
                <a:rPr lang="en-GB" sz="3000" b="1" dirty="0">
                  <a:latin typeface="Comic Sans MS" panose="030F0702030302020204" pitchFamily="66" charset="0"/>
                </a:rPr>
                <a:t>Jesus wanted to show Jairus that he had power to give back Jairus’ daughter’s life.</a:t>
              </a:r>
            </a:p>
          </p:txBody>
        </p:sp>
        <p:sp>
          <p:nvSpPr>
            <p:cNvPr id="10" name="Rounded Rectangular Callout 38">
              <a:extLst>
                <a:ext uri="{FF2B5EF4-FFF2-40B4-BE49-F238E27FC236}">
                  <a16:creationId xmlns:a16="http://schemas.microsoft.com/office/drawing/2014/main" id="{A1FB95D6-60F2-47E9-92AF-69951E70E04A}"/>
                </a:ext>
              </a:extLst>
            </p:cNvPr>
            <p:cNvSpPr/>
            <p:nvPr/>
          </p:nvSpPr>
          <p:spPr>
            <a:xfrm>
              <a:off x="3854728" y="219307"/>
              <a:ext cx="4495800" cy="1029098"/>
            </a:xfrm>
            <a:prstGeom prst="wedgeRoundRectCallout">
              <a:avLst>
                <a:gd name="adj1" fmla="val -30240"/>
                <a:gd name="adj2" fmla="val 23777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7" name="Group 16">
            <a:extLst>
              <a:ext uri="{FF2B5EF4-FFF2-40B4-BE49-F238E27FC236}">
                <a16:creationId xmlns:a16="http://schemas.microsoft.com/office/drawing/2014/main" id="{83B90D5A-BED0-49D7-96E0-F6524CDC2AD0}"/>
              </a:ext>
            </a:extLst>
          </p:cNvPr>
          <p:cNvGrpSpPr/>
          <p:nvPr/>
        </p:nvGrpSpPr>
        <p:grpSpPr>
          <a:xfrm>
            <a:off x="2820383" y="2879466"/>
            <a:ext cx="3238498" cy="2194601"/>
            <a:chOff x="3830898" y="219307"/>
            <a:chExt cx="4664927" cy="1835905"/>
          </a:xfrm>
          <a:solidFill>
            <a:schemeClr val="bg1"/>
          </a:solidFill>
        </p:grpSpPr>
        <p:sp>
          <p:nvSpPr>
            <p:cNvPr id="18" name="TextBox 17">
              <a:extLst>
                <a:ext uri="{FF2B5EF4-FFF2-40B4-BE49-F238E27FC236}">
                  <a16:creationId xmlns:a16="http://schemas.microsoft.com/office/drawing/2014/main" id="{B8995DFB-811E-4372-8C27-5848BAB016B3}"/>
                </a:ext>
              </a:extLst>
            </p:cNvPr>
            <p:cNvSpPr txBox="1"/>
            <p:nvPr/>
          </p:nvSpPr>
          <p:spPr>
            <a:xfrm>
              <a:off x="3830898" y="302300"/>
              <a:ext cx="4664927" cy="1622074"/>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and because Jairus trusted the girl came back to life.</a:t>
              </a:r>
            </a:p>
          </p:txBody>
        </p:sp>
        <p:sp>
          <p:nvSpPr>
            <p:cNvPr id="19" name="Rounded Rectangular Callout 38">
              <a:extLst>
                <a:ext uri="{FF2B5EF4-FFF2-40B4-BE49-F238E27FC236}">
                  <a16:creationId xmlns:a16="http://schemas.microsoft.com/office/drawing/2014/main" id="{30CD444A-FD3E-42F8-B259-A3ED59DD4AF3}"/>
                </a:ext>
              </a:extLst>
            </p:cNvPr>
            <p:cNvSpPr/>
            <p:nvPr/>
          </p:nvSpPr>
          <p:spPr>
            <a:xfrm>
              <a:off x="3854728" y="219307"/>
              <a:ext cx="4495799" cy="1835905"/>
            </a:xfrm>
            <a:prstGeom prst="wedgeRoundRectCallout">
              <a:avLst>
                <a:gd name="adj1" fmla="val 87161"/>
                <a:gd name="adj2" fmla="val -3373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255836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childTnLst>
                          </p:cTn>
                        </p:par>
                        <p:par>
                          <p:cTn id="8" fill="hold">
                            <p:stCondLst>
                              <p:cond delay="1750"/>
                            </p:stCondLst>
                            <p:childTnLst>
                              <p:par>
                                <p:cTn id="9" presetID="22" presetClass="entr" presetSubtype="8" fill="hold" nodeType="afterEffect">
                                  <p:stCondLst>
                                    <p:cond delay="40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500"/>
                                        <p:tgtEl>
                                          <p:spTgt spid="13"/>
                                        </p:tgtEl>
                                      </p:cBhvr>
                                    </p:animEffect>
                                  </p:childTnLst>
                                </p:cTn>
                              </p:par>
                            </p:childTnLst>
                          </p:cTn>
                        </p:par>
                        <p:par>
                          <p:cTn id="12" fill="hold">
                            <p:stCondLst>
                              <p:cond delay="7250"/>
                            </p:stCondLst>
                            <p:childTnLst>
                              <p:par>
                                <p:cTn id="13" presetID="22" presetClass="entr" presetSubtype="8" fill="hold" nodeType="afterEffect">
                                  <p:stCondLst>
                                    <p:cond delay="200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1500"/>
                                        <p:tgtEl>
                                          <p:spTgt spid="17"/>
                                        </p:tgtEl>
                                      </p:cBhvr>
                                    </p:animEffect>
                                  </p:childTnLst>
                                </p:cTn>
                              </p:par>
                            </p:childTnLst>
                          </p:cTn>
                        </p:par>
                        <p:par>
                          <p:cTn id="16" fill="hold">
                            <p:stCondLst>
                              <p:cond delay="10750"/>
                            </p:stCondLst>
                            <p:childTnLst>
                              <p:par>
                                <p:cTn id="17" presetID="42" presetClass="path" presetSubtype="0" accel="50000" decel="50000" fill="hold" grpId="0" nodeType="afterEffect">
                                  <p:stCondLst>
                                    <p:cond delay="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4918B0AB-153F-4B8C-AB83-6CDCFF5869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278" y="-1828800"/>
            <a:ext cx="1921428" cy="3262071"/>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676400" y="198430"/>
            <a:ext cx="6248400" cy="1731599"/>
            <a:chOff x="3854728" y="219308"/>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45112"/>
                <a:gd name="adj2" fmla="val 12594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Good Morning!</a:t>
              </a:r>
            </a:p>
            <a:p>
              <a:pPr algn="ctr"/>
              <a:r>
                <a:rPr lang="en-GB" sz="3000" b="1" dirty="0">
                  <a:latin typeface="Comic Sans MS" panose="030F0702030302020204" pitchFamily="66" charset="0"/>
                </a:rPr>
                <a:t>Welcome to </a:t>
              </a:r>
              <a:r>
                <a:rPr lang="en-GB" sz="3000" b="1" dirty="0" err="1">
                  <a:latin typeface="Comic Sans MS" panose="030F0702030302020204" pitchFamily="66" charset="0"/>
                </a:rPr>
                <a:t>Hillcliffe</a:t>
              </a:r>
              <a:r>
                <a:rPr lang="en-GB" sz="3000" b="1" dirty="0">
                  <a:latin typeface="Comic Sans MS" panose="030F0702030302020204" pitchFamily="66" charset="0"/>
                </a:rPr>
                <a:t> </a:t>
              </a:r>
            </a:p>
            <a:p>
              <a:pPr algn="ctr"/>
              <a:r>
                <a:rPr lang="en-GB" sz="3000" b="1" dirty="0">
                  <a:latin typeface="Comic Sans MS" panose="030F0702030302020204" pitchFamily="66" charset="0"/>
                </a:rPr>
                <a:t>Junior Church Online.</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3826428" y="2649783"/>
            <a:ext cx="4580314" cy="1731599"/>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9" y="219308"/>
              <a:ext cx="4495800" cy="1731599"/>
            </a:xfrm>
            <a:prstGeom prst="wedgeRoundRectCallout">
              <a:avLst>
                <a:gd name="adj1" fmla="val -94591"/>
                <a:gd name="adj2" fmla="val -1544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Today we are going to look at another of Jesus’ miracles. </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7707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3.61111E-6 3.7037E-6 L 0.321 0.63981 " pathEditMode="relative" rAng="0" ptsTypes="AA">
                                      <p:cBhvr>
                                        <p:cTn id="6" dur="2250" fill="hold"/>
                                        <p:tgtEl>
                                          <p:spTgt spid="14"/>
                                        </p:tgtEl>
                                        <p:attrNameLst>
                                          <p:attrName>ppt_x</p:attrName>
                                          <p:attrName>ppt_y</p:attrName>
                                        </p:attrNameLst>
                                      </p:cBhvr>
                                      <p:rCtr x="16042" y="31991"/>
                                    </p:animMotion>
                                  </p:childTnLst>
                                </p:cTn>
                              </p:par>
                              <p:par>
                                <p:cTn id="7" presetID="53" presetClass="entr" presetSubtype="16" fill="hold" nodeType="withEffect">
                                  <p:stCondLst>
                                    <p:cond delay="0"/>
                                  </p:stCondLst>
                                  <p:childTnLst>
                                    <p:set>
                                      <p:cBhvr>
                                        <p:cTn id="8" dur="1" fill="hold">
                                          <p:stCondLst>
                                            <p:cond delay="0"/>
                                          </p:stCondLst>
                                        </p:cTn>
                                        <p:tgtEl>
                                          <p:spTgt spid="14"/>
                                        </p:tgtEl>
                                        <p:attrNameLst>
                                          <p:attrName>style.visibility</p:attrName>
                                        </p:attrNameLst>
                                      </p:cBhvr>
                                      <p:to>
                                        <p:strVal val="visible"/>
                                      </p:to>
                                    </p:set>
                                    <p:anim calcmode="lin" valueType="num">
                                      <p:cBhvr>
                                        <p:cTn id="9" dur="2000" fill="hold"/>
                                        <p:tgtEl>
                                          <p:spTgt spid="14"/>
                                        </p:tgtEl>
                                        <p:attrNameLst>
                                          <p:attrName>ppt_w</p:attrName>
                                        </p:attrNameLst>
                                      </p:cBhvr>
                                      <p:tavLst>
                                        <p:tav tm="0">
                                          <p:val>
                                            <p:fltVal val="0"/>
                                          </p:val>
                                        </p:tav>
                                        <p:tav tm="100000">
                                          <p:val>
                                            <p:strVal val="#ppt_w"/>
                                          </p:val>
                                        </p:tav>
                                      </p:tavLst>
                                    </p:anim>
                                    <p:anim calcmode="lin" valueType="num">
                                      <p:cBhvr>
                                        <p:cTn id="10" dur="2000" fill="hold"/>
                                        <p:tgtEl>
                                          <p:spTgt spid="14"/>
                                        </p:tgtEl>
                                        <p:attrNameLst>
                                          <p:attrName>ppt_h</p:attrName>
                                        </p:attrNameLst>
                                      </p:cBhvr>
                                      <p:tavLst>
                                        <p:tav tm="0">
                                          <p:val>
                                            <p:fltVal val="0"/>
                                          </p:val>
                                        </p:tav>
                                        <p:tav tm="100000">
                                          <p:val>
                                            <p:strVal val="#ppt_h"/>
                                          </p:val>
                                        </p:tav>
                                      </p:tavLst>
                                    </p:anim>
                                    <p:animEffect transition="in" filter="fade">
                                      <p:cBhvr>
                                        <p:cTn id="11" dur="2000"/>
                                        <p:tgtEl>
                                          <p:spTgt spid="14"/>
                                        </p:tgtEl>
                                      </p:cBhvr>
                                    </p:animEffect>
                                  </p:childTnLst>
                                </p:cTn>
                              </p:par>
                            </p:childTnLst>
                          </p:cTn>
                        </p:par>
                        <p:par>
                          <p:cTn id="12" fill="hold">
                            <p:stCondLst>
                              <p:cond delay="2250"/>
                            </p:stCondLst>
                            <p:childTnLst>
                              <p:par>
                                <p:cTn id="13" presetID="1"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2250"/>
                            </p:stCondLst>
                            <p:childTnLst>
                              <p:par>
                                <p:cTn id="16" presetID="1" presetClass="exit" presetSubtype="0" fill="hold" nodeType="afterEffect">
                                  <p:stCondLst>
                                    <p:cond delay="0"/>
                                  </p:stCondLst>
                                  <p:childTnLst>
                                    <p:set>
                                      <p:cBhvr>
                                        <p:cTn id="17" dur="1" fill="hold">
                                          <p:stCondLst>
                                            <p:cond delay="0"/>
                                          </p:stCondLst>
                                        </p:cTn>
                                        <p:tgtEl>
                                          <p:spTgt spid="14"/>
                                        </p:tgtEl>
                                        <p:attrNameLst>
                                          <p:attrName>style.visibility</p:attrName>
                                        </p:attrNameLst>
                                      </p:cBhvr>
                                      <p:to>
                                        <p:strVal val="hidden"/>
                                      </p:to>
                                    </p:set>
                                  </p:childTnLst>
                                </p:cTn>
                              </p:par>
                            </p:childTnLst>
                          </p:cTn>
                        </p:par>
                        <p:par>
                          <p:cTn id="18" fill="hold">
                            <p:stCondLst>
                              <p:cond delay="2250"/>
                            </p:stCondLst>
                            <p:childTnLst>
                              <p:par>
                                <p:cTn id="19" presetID="22" presetClass="entr" presetSubtype="8" fill="hold" nodeType="afterEffect">
                                  <p:stCondLst>
                                    <p:cond delay="150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1000"/>
                                        <p:tgtEl>
                                          <p:spTgt spid="12"/>
                                        </p:tgtEl>
                                      </p:cBhvr>
                                    </p:animEffect>
                                  </p:childTnLst>
                                </p:cTn>
                              </p:par>
                            </p:childTnLst>
                          </p:cTn>
                        </p:par>
                        <p:par>
                          <p:cTn id="22" fill="hold">
                            <p:stCondLst>
                              <p:cond delay="4750"/>
                            </p:stCondLst>
                            <p:childTnLst>
                              <p:par>
                                <p:cTn id="23" presetID="22" presetClass="entr" presetSubtype="8" fill="hold" nodeType="afterEffect">
                                  <p:stCondLst>
                                    <p:cond delay="3000"/>
                                  </p:stCondLst>
                                  <p:childTnLst>
                                    <p:set>
                                      <p:cBhvr>
                                        <p:cTn id="24" dur="1" fill="hold">
                                          <p:stCondLst>
                                            <p:cond delay="0"/>
                                          </p:stCondLst>
                                        </p:cTn>
                                        <p:tgtEl>
                                          <p:spTgt spid="28"/>
                                        </p:tgtEl>
                                        <p:attrNameLst>
                                          <p:attrName>style.visibility</p:attrName>
                                        </p:attrNameLst>
                                      </p:cBhvr>
                                      <p:to>
                                        <p:strVal val="visible"/>
                                      </p:to>
                                    </p:set>
                                    <p:animEffect transition="in" filter="wipe(left)">
                                      <p:cBhvr>
                                        <p:cTn id="25" dur="1000"/>
                                        <p:tgtEl>
                                          <p:spTgt spid="28"/>
                                        </p:tgtEl>
                                      </p:cBhvr>
                                    </p:animEffect>
                                  </p:childTnLst>
                                </p:cTn>
                              </p:par>
                            </p:childTnLst>
                          </p:cTn>
                        </p:par>
                        <p:par>
                          <p:cTn id="26" fill="hold">
                            <p:stCondLst>
                              <p:cond delay="8750"/>
                            </p:stCondLst>
                            <p:childTnLst>
                              <p:par>
                                <p:cTn id="27" presetID="42" presetClass="path" presetSubtype="0" accel="50000" decel="50000" fill="hold" grpId="0" nodeType="afterEffect">
                                  <p:stCondLst>
                                    <p:cond delay="2000"/>
                                  </p:stCondLst>
                                  <p:childTnLst>
                                    <p:animMotion origin="layout" path="M 0 1.11111E-6 L 1 -0.00139 " pathEditMode="relative" rAng="0" ptsTypes="AA">
                                      <p:cBhvr>
                                        <p:cTn id="2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picture containing toy&#10;&#10;Description automatically generated">
            <a:extLst>
              <a:ext uri="{FF2B5EF4-FFF2-40B4-BE49-F238E27FC236}">
                <a16:creationId xmlns:a16="http://schemas.microsoft.com/office/drawing/2014/main" id="{A91EE37E-6E07-4B9A-B125-D3AC35C137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1447800" y="145498"/>
            <a:ext cx="7310841" cy="67299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44052"/>
                <a:gd name="adj2" fmla="val 41112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3620461"/>
            </a:xfrm>
            <a:prstGeom prst="rect">
              <a:avLst/>
            </a:prstGeom>
            <a:noFill/>
          </p:spPr>
          <p:txBody>
            <a:bodyPr wrap="square" rtlCol="0">
              <a:spAutoFit/>
            </a:bodyPr>
            <a:lstStyle/>
            <a:p>
              <a:pPr algn="ctr"/>
              <a:r>
                <a:rPr lang="en-GB" sz="3000" b="1" dirty="0">
                  <a:latin typeface="Comic Sans MS" panose="030F0702030302020204" pitchFamily="66" charset="0"/>
                </a:rPr>
                <a:t>So let’s go over today’s points again</a:t>
              </a:r>
            </a:p>
          </p:txBody>
        </p:sp>
      </p:grpSp>
      <p:grpSp>
        <p:nvGrpSpPr>
          <p:cNvPr id="35" name="Group 34">
            <a:extLst>
              <a:ext uri="{FF2B5EF4-FFF2-40B4-BE49-F238E27FC236}">
                <a16:creationId xmlns:a16="http://schemas.microsoft.com/office/drawing/2014/main" id="{3C187237-451C-4B0E-82D1-51F04F87C5EB}"/>
              </a:ext>
            </a:extLst>
          </p:cNvPr>
          <p:cNvGrpSpPr/>
          <p:nvPr/>
        </p:nvGrpSpPr>
        <p:grpSpPr>
          <a:xfrm>
            <a:off x="3835329" y="2284259"/>
            <a:ext cx="4960381" cy="1558734"/>
            <a:chOff x="3854730" y="219308"/>
            <a:chExt cx="4599075" cy="4398092"/>
          </a:xfrm>
          <a:solidFill>
            <a:schemeClr val="bg1"/>
          </a:solidFill>
        </p:grpSpPr>
        <p:sp>
          <p:nvSpPr>
            <p:cNvPr id="36" name="Rounded Rectangular Callout 38">
              <a:extLst>
                <a:ext uri="{FF2B5EF4-FFF2-40B4-BE49-F238E27FC236}">
                  <a16:creationId xmlns:a16="http://schemas.microsoft.com/office/drawing/2014/main" id="{E4FDBF54-E787-4C3F-BE9C-B6BF6DDC6548}"/>
                </a:ext>
              </a:extLst>
            </p:cNvPr>
            <p:cNvSpPr/>
            <p:nvPr/>
          </p:nvSpPr>
          <p:spPr>
            <a:xfrm>
              <a:off x="3854730" y="219308"/>
              <a:ext cx="4599075" cy="4398092"/>
            </a:xfrm>
            <a:prstGeom prst="wedgeRoundRectCallout">
              <a:avLst>
                <a:gd name="adj1" fmla="val -87654"/>
                <a:gd name="adj2" fmla="val 1184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F26F1FD6-A829-4028-A26C-882B751ED666}"/>
                </a:ext>
              </a:extLst>
            </p:cNvPr>
            <p:cNvSpPr txBox="1"/>
            <p:nvPr/>
          </p:nvSpPr>
          <p:spPr>
            <a:xfrm>
              <a:off x="4017470" y="310067"/>
              <a:ext cx="4399852" cy="4168398"/>
            </a:xfrm>
            <a:prstGeom prst="rect">
              <a:avLst/>
            </a:prstGeom>
            <a:noFill/>
          </p:spPr>
          <p:txBody>
            <a:bodyPr wrap="square" rtlCol="0">
              <a:spAutoFit/>
            </a:bodyPr>
            <a:lstStyle/>
            <a:p>
              <a:pPr algn="ctr"/>
              <a:r>
                <a:rPr lang="en-GB" sz="3000" b="1" dirty="0">
                  <a:latin typeface="Comic Sans MS" panose="030F0702030302020204" pitchFamily="66" charset="0"/>
                </a:rPr>
                <a:t>He told Jairus to believe that he could make the girl well.</a:t>
              </a:r>
            </a:p>
          </p:txBody>
        </p:sp>
      </p:grpSp>
      <p:grpSp>
        <p:nvGrpSpPr>
          <p:cNvPr id="39" name="Group 38">
            <a:extLst>
              <a:ext uri="{FF2B5EF4-FFF2-40B4-BE49-F238E27FC236}">
                <a16:creationId xmlns:a16="http://schemas.microsoft.com/office/drawing/2014/main" id="{549E2AA2-48CF-42B9-A217-3ECCA51674FC}"/>
              </a:ext>
            </a:extLst>
          </p:cNvPr>
          <p:cNvGrpSpPr/>
          <p:nvPr/>
        </p:nvGrpSpPr>
        <p:grpSpPr>
          <a:xfrm>
            <a:off x="3239938" y="3981027"/>
            <a:ext cx="5672959" cy="1561292"/>
            <a:chOff x="3847752" y="219308"/>
            <a:chExt cx="4606053" cy="4398092"/>
          </a:xfrm>
          <a:solidFill>
            <a:schemeClr val="bg1"/>
          </a:solidFill>
        </p:grpSpPr>
        <p:sp>
          <p:nvSpPr>
            <p:cNvPr id="40" name="Rounded Rectangular Callout 38">
              <a:extLst>
                <a:ext uri="{FF2B5EF4-FFF2-40B4-BE49-F238E27FC236}">
                  <a16:creationId xmlns:a16="http://schemas.microsoft.com/office/drawing/2014/main" id="{AF4BCFC5-C500-43BA-AE21-C480AB248E39}"/>
                </a:ext>
              </a:extLst>
            </p:cNvPr>
            <p:cNvSpPr/>
            <p:nvPr/>
          </p:nvSpPr>
          <p:spPr>
            <a:xfrm>
              <a:off x="3847752" y="219308"/>
              <a:ext cx="4606053" cy="4398092"/>
            </a:xfrm>
            <a:prstGeom prst="wedgeRoundRectCallout">
              <a:avLst>
                <a:gd name="adj1" fmla="val -73069"/>
                <a:gd name="adj2" fmla="val -9491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AE921D06-FFF4-4FAF-9592-2EB12FB01C4A}"/>
                </a:ext>
              </a:extLst>
            </p:cNvPr>
            <p:cNvSpPr txBox="1"/>
            <p:nvPr/>
          </p:nvSpPr>
          <p:spPr>
            <a:xfrm>
              <a:off x="4021009" y="374379"/>
              <a:ext cx="4337648" cy="4161569"/>
            </a:xfrm>
            <a:prstGeom prst="rect">
              <a:avLst/>
            </a:prstGeom>
            <a:noFill/>
          </p:spPr>
          <p:txBody>
            <a:bodyPr wrap="square" rtlCol="0">
              <a:spAutoFit/>
            </a:bodyPr>
            <a:lstStyle/>
            <a:p>
              <a:pPr algn="ctr"/>
              <a:r>
                <a:rPr lang="en-GB" sz="3000" b="1" dirty="0">
                  <a:latin typeface="Comic Sans MS" panose="030F0702030302020204" pitchFamily="66" charset="0"/>
                </a:rPr>
                <a:t>Jesus wants us to trust Him even when things seem impossible.</a:t>
              </a:r>
            </a:p>
          </p:txBody>
        </p:sp>
      </p:grpSp>
      <p:grpSp>
        <p:nvGrpSpPr>
          <p:cNvPr id="14" name="Group 13">
            <a:extLst>
              <a:ext uri="{FF2B5EF4-FFF2-40B4-BE49-F238E27FC236}">
                <a16:creationId xmlns:a16="http://schemas.microsoft.com/office/drawing/2014/main" id="{7F527CAA-14A8-4619-AD43-88183464413C}"/>
              </a:ext>
            </a:extLst>
          </p:cNvPr>
          <p:cNvGrpSpPr/>
          <p:nvPr/>
        </p:nvGrpSpPr>
        <p:grpSpPr>
          <a:xfrm>
            <a:off x="3460679" y="1141941"/>
            <a:ext cx="5456338" cy="1058071"/>
            <a:chOff x="3854729" y="219308"/>
            <a:chExt cx="4697856" cy="4398092"/>
          </a:xfrm>
          <a:solidFill>
            <a:schemeClr val="bg1"/>
          </a:solidFill>
        </p:grpSpPr>
        <p:sp>
          <p:nvSpPr>
            <p:cNvPr id="15" name="Rounded Rectangular Callout 38">
              <a:extLst>
                <a:ext uri="{FF2B5EF4-FFF2-40B4-BE49-F238E27FC236}">
                  <a16:creationId xmlns:a16="http://schemas.microsoft.com/office/drawing/2014/main" id="{80F6A0A1-E8EF-445A-8F1E-BF77599FC469}"/>
                </a:ext>
              </a:extLst>
            </p:cNvPr>
            <p:cNvSpPr/>
            <p:nvPr/>
          </p:nvSpPr>
          <p:spPr>
            <a:xfrm>
              <a:off x="3854729" y="219308"/>
              <a:ext cx="4599075" cy="4398092"/>
            </a:xfrm>
            <a:prstGeom prst="wedgeRoundRectCallout">
              <a:avLst>
                <a:gd name="adj1" fmla="val -77858"/>
                <a:gd name="adj2" fmla="val 14908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CE16AA6-7BBF-4266-BD9A-59CA8CA9B7BE}"/>
                </a:ext>
              </a:extLst>
            </p:cNvPr>
            <p:cNvSpPr txBox="1"/>
            <p:nvPr/>
          </p:nvSpPr>
          <p:spPr>
            <a:xfrm>
              <a:off x="3887656" y="371065"/>
              <a:ext cx="4664929" cy="4221814"/>
            </a:xfrm>
            <a:prstGeom prst="rect">
              <a:avLst/>
            </a:prstGeom>
            <a:noFill/>
          </p:spPr>
          <p:txBody>
            <a:bodyPr wrap="square" rtlCol="0">
              <a:spAutoFit/>
            </a:bodyPr>
            <a:lstStyle/>
            <a:p>
              <a:pPr algn="ctr"/>
              <a:r>
                <a:rPr lang="en-GB" sz="3000" b="1" dirty="0">
                  <a:latin typeface="Comic Sans MS" panose="030F0702030302020204" pitchFamily="66" charset="0"/>
                </a:rPr>
                <a:t>Jesus showed that he had power over death. </a:t>
              </a:r>
            </a:p>
          </p:txBody>
        </p:sp>
      </p:grpSp>
      <p:grpSp>
        <p:nvGrpSpPr>
          <p:cNvPr id="5" name="Group 4">
            <a:extLst>
              <a:ext uri="{FF2B5EF4-FFF2-40B4-BE49-F238E27FC236}">
                <a16:creationId xmlns:a16="http://schemas.microsoft.com/office/drawing/2014/main" id="{AD8F90D4-A7EF-41E7-BAE8-B212A469B861}"/>
              </a:ext>
            </a:extLst>
          </p:cNvPr>
          <p:cNvGrpSpPr/>
          <p:nvPr/>
        </p:nvGrpSpPr>
        <p:grpSpPr>
          <a:xfrm>
            <a:off x="3098459" y="1114412"/>
            <a:ext cx="533400" cy="672990"/>
            <a:chOff x="-2133600" y="-527492"/>
            <a:chExt cx="533400" cy="672990"/>
          </a:xfrm>
        </p:grpSpPr>
        <p:sp>
          <p:nvSpPr>
            <p:cNvPr id="2" name="Star: 6 Points 1">
              <a:extLst>
                <a:ext uri="{FF2B5EF4-FFF2-40B4-BE49-F238E27FC236}">
                  <a16:creationId xmlns:a16="http://schemas.microsoft.com/office/drawing/2014/main" id="{47F03C23-0329-4728-B02B-334518F366F0}"/>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F4DA1BB-0AB6-4059-8E79-976BEBC2A36D}"/>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20" name="Group 19">
            <a:extLst>
              <a:ext uri="{FF2B5EF4-FFF2-40B4-BE49-F238E27FC236}">
                <a16:creationId xmlns:a16="http://schemas.microsoft.com/office/drawing/2014/main" id="{0D571FDB-B920-41AA-8127-F30C34EA8879}"/>
              </a:ext>
            </a:extLst>
          </p:cNvPr>
          <p:cNvGrpSpPr/>
          <p:nvPr/>
        </p:nvGrpSpPr>
        <p:grpSpPr>
          <a:xfrm>
            <a:off x="3553238" y="2092151"/>
            <a:ext cx="533400" cy="672990"/>
            <a:chOff x="-2133600" y="-527492"/>
            <a:chExt cx="533400" cy="672990"/>
          </a:xfrm>
        </p:grpSpPr>
        <p:sp>
          <p:nvSpPr>
            <p:cNvPr id="21" name="Star: 6 Points 20">
              <a:extLst>
                <a:ext uri="{FF2B5EF4-FFF2-40B4-BE49-F238E27FC236}">
                  <a16:creationId xmlns:a16="http://schemas.microsoft.com/office/drawing/2014/main" id="{8FCCB92F-DCE4-4981-8E93-4830228EF50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8C8E20F-3883-4659-8311-08710B138C9F}"/>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23" name="Group 22">
            <a:extLst>
              <a:ext uri="{FF2B5EF4-FFF2-40B4-BE49-F238E27FC236}">
                <a16:creationId xmlns:a16="http://schemas.microsoft.com/office/drawing/2014/main" id="{5FDC5DB7-D1A9-423F-B77E-718802CA231F}"/>
              </a:ext>
            </a:extLst>
          </p:cNvPr>
          <p:cNvGrpSpPr/>
          <p:nvPr/>
        </p:nvGrpSpPr>
        <p:grpSpPr>
          <a:xfrm>
            <a:off x="3545002" y="3465371"/>
            <a:ext cx="533400" cy="672990"/>
            <a:chOff x="-2133600" y="-527492"/>
            <a:chExt cx="533400" cy="672990"/>
          </a:xfrm>
        </p:grpSpPr>
        <p:sp>
          <p:nvSpPr>
            <p:cNvPr id="24" name="Star: 6 Points 23">
              <a:extLst>
                <a:ext uri="{FF2B5EF4-FFF2-40B4-BE49-F238E27FC236}">
                  <a16:creationId xmlns:a16="http://schemas.microsoft.com/office/drawing/2014/main" id="{7F7A3D24-EC07-480B-835B-5EF7731060BA}"/>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51CBD24D-1C3E-4889-89AB-DBDB90B93916}"/>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 action="ppaction://hlinkshowjump?jump=nextslide"/>
            <a:extLst>
              <a:ext uri="{FF2B5EF4-FFF2-40B4-BE49-F238E27FC236}">
                <a16:creationId xmlns:a16="http://schemas.microsoft.com/office/drawing/2014/main" id="{F33EC751-A1D5-454F-8ABB-DFEB057F5EF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6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500"/>
                                        <p:tgtEl>
                                          <p:spTgt spid="49"/>
                                        </p:tgtEl>
                                      </p:cBhvr>
                                    </p:animEffect>
                                  </p:childTnLst>
                                </p:cTn>
                              </p:par>
                            </p:childTnLst>
                          </p:cTn>
                        </p:par>
                        <p:par>
                          <p:cTn id="8" fill="hold">
                            <p:stCondLst>
                              <p:cond delay="1500"/>
                            </p:stCondLst>
                            <p:childTnLst>
                              <p:par>
                                <p:cTn id="9" presetID="45" presetClass="entr" presetSubtype="0" fill="hold" nodeType="afterEffect">
                                  <p:stCondLst>
                                    <p:cond delay="1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anim calcmode="lin" valueType="num">
                                      <p:cBhvr>
                                        <p:cTn id="12" dur="3000" fill="hold"/>
                                        <p:tgtEl>
                                          <p:spTgt spid="5"/>
                                        </p:tgtEl>
                                        <p:attrNameLst>
                                          <p:attrName>ppt_w</p:attrName>
                                        </p:attrNameLst>
                                      </p:cBhvr>
                                      <p:tavLst>
                                        <p:tav tm="0" fmla="#ppt_w*sin(2.5*pi*$)">
                                          <p:val>
                                            <p:fltVal val="0"/>
                                          </p:val>
                                        </p:tav>
                                        <p:tav tm="100000">
                                          <p:val>
                                            <p:fltVal val="1"/>
                                          </p:val>
                                        </p:tav>
                                      </p:tavLst>
                                    </p:anim>
                                    <p:anim calcmode="lin" valueType="num">
                                      <p:cBhvr>
                                        <p:cTn id="13" dur="3000" fill="hold"/>
                                        <p:tgtEl>
                                          <p:spTgt spid="5"/>
                                        </p:tgtEl>
                                        <p:attrNameLst>
                                          <p:attrName>ppt_h</p:attrName>
                                        </p:attrNameLst>
                                      </p:cBhvr>
                                      <p:tavLst>
                                        <p:tav tm="0">
                                          <p:val>
                                            <p:strVal val="#ppt_h"/>
                                          </p:val>
                                        </p:tav>
                                        <p:tav tm="100000">
                                          <p:val>
                                            <p:strVal val="#ppt_h"/>
                                          </p:val>
                                        </p:tav>
                                      </p:tavLst>
                                    </p:anim>
                                  </p:childTnLst>
                                </p:cTn>
                              </p:par>
                            </p:childTnLst>
                          </p:cTn>
                        </p:par>
                        <p:par>
                          <p:cTn id="14" fill="hold">
                            <p:stCondLst>
                              <p:cond delay="6000"/>
                            </p:stCondLst>
                            <p:childTnLst>
                              <p:par>
                                <p:cTn id="15" presetID="22" presetClass="entr" presetSubtype="8" fill="hold" nodeType="afterEffect">
                                  <p:stCondLst>
                                    <p:cond delay="25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500"/>
                                        <p:tgtEl>
                                          <p:spTgt spid="14"/>
                                        </p:tgtEl>
                                      </p:cBhvr>
                                    </p:animEffect>
                                  </p:childTnLst>
                                </p:cTn>
                              </p:par>
                            </p:childTnLst>
                          </p:cTn>
                        </p:par>
                        <p:par>
                          <p:cTn id="18" fill="hold">
                            <p:stCondLst>
                              <p:cond delay="7750"/>
                            </p:stCondLst>
                            <p:childTnLst>
                              <p:par>
                                <p:cTn id="19" presetID="45" presetClass="entr" presetSubtype="0" fill="hold" nodeType="afterEffect">
                                  <p:stCondLst>
                                    <p:cond delay="400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3000"/>
                                        <p:tgtEl>
                                          <p:spTgt spid="20"/>
                                        </p:tgtEl>
                                      </p:cBhvr>
                                    </p:animEffect>
                                    <p:anim calcmode="lin" valueType="num">
                                      <p:cBhvr>
                                        <p:cTn id="22" dur="3000" fill="hold"/>
                                        <p:tgtEl>
                                          <p:spTgt spid="20"/>
                                        </p:tgtEl>
                                        <p:attrNameLst>
                                          <p:attrName>ppt_w</p:attrName>
                                        </p:attrNameLst>
                                      </p:cBhvr>
                                      <p:tavLst>
                                        <p:tav tm="0" fmla="#ppt_w*sin(2.5*pi*$)">
                                          <p:val>
                                            <p:fltVal val="0"/>
                                          </p:val>
                                        </p:tav>
                                        <p:tav tm="100000">
                                          <p:val>
                                            <p:fltVal val="1"/>
                                          </p:val>
                                        </p:tav>
                                      </p:tavLst>
                                    </p:anim>
                                    <p:anim calcmode="lin" valueType="num">
                                      <p:cBhvr>
                                        <p:cTn id="23" dur="3000" fill="hold"/>
                                        <p:tgtEl>
                                          <p:spTgt spid="20"/>
                                        </p:tgtEl>
                                        <p:attrNameLst>
                                          <p:attrName>ppt_h</p:attrName>
                                        </p:attrNameLst>
                                      </p:cBhvr>
                                      <p:tavLst>
                                        <p:tav tm="0">
                                          <p:val>
                                            <p:strVal val="#ppt_h"/>
                                          </p:val>
                                        </p:tav>
                                        <p:tav tm="100000">
                                          <p:val>
                                            <p:strVal val="#ppt_h"/>
                                          </p:val>
                                        </p:tav>
                                      </p:tavLst>
                                    </p:anim>
                                  </p:childTnLst>
                                </p:cTn>
                              </p:par>
                            </p:childTnLst>
                          </p:cTn>
                        </p:par>
                        <p:par>
                          <p:cTn id="24" fill="hold">
                            <p:stCondLst>
                              <p:cond delay="14750"/>
                            </p:stCondLst>
                            <p:childTnLst>
                              <p:par>
                                <p:cTn id="25" presetID="22" presetClass="entr" presetSubtype="8" fill="hold" nodeType="afterEffect">
                                  <p:stCondLst>
                                    <p:cond delay="50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1500"/>
                                        <p:tgtEl>
                                          <p:spTgt spid="35"/>
                                        </p:tgtEl>
                                      </p:cBhvr>
                                    </p:animEffect>
                                  </p:childTnLst>
                                </p:cTn>
                              </p:par>
                            </p:childTnLst>
                          </p:cTn>
                        </p:par>
                        <p:par>
                          <p:cTn id="28" fill="hold">
                            <p:stCondLst>
                              <p:cond delay="16750"/>
                            </p:stCondLst>
                            <p:childTnLst>
                              <p:par>
                                <p:cTn id="29" presetID="45" presetClass="entr" presetSubtype="0" fill="hold" nodeType="afterEffect">
                                  <p:stCondLst>
                                    <p:cond delay="4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3000"/>
                                        <p:tgtEl>
                                          <p:spTgt spid="23"/>
                                        </p:tgtEl>
                                      </p:cBhvr>
                                    </p:animEffect>
                                    <p:anim calcmode="lin" valueType="num">
                                      <p:cBhvr>
                                        <p:cTn id="32" dur="3000" fill="hold"/>
                                        <p:tgtEl>
                                          <p:spTgt spid="23"/>
                                        </p:tgtEl>
                                        <p:attrNameLst>
                                          <p:attrName>ppt_w</p:attrName>
                                        </p:attrNameLst>
                                      </p:cBhvr>
                                      <p:tavLst>
                                        <p:tav tm="0" fmla="#ppt_w*sin(2.5*pi*$)">
                                          <p:val>
                                            <p:fltVal val="0"/>
                                          </p:val>
                                        </p:tav>
                                        <p:tav tm="100000">
                                          <p:val>
                                            <p:fltVal val="1"/>
                                          </p:val>
                                        </p:tav>
                                      </p:tavLst>
                                    </p:anim>
                                    <p:anim calcmode="lin" valueType="num">
                                      <p:cBhvr>
                                        <p:cTn id="33" dur="3000" fill="hold"/>
                                        <p:tgtEl>
                                          <p:spTgt spid="23"/>
                                        </p:tgtEl>
                                        <p:attrNameLst>
                                          <p:attrName>ppt_h</p:attrName>
                                        </p:attrNameLst>
                                      </p:cBhvr>
                                      <p:tavLst>
                                        <p:tav tm="0">
                                          <p:val>
                                            <p:strVal val="#ppt_h"/>
                                          </p:val>
                                        </p:tav>
                                        <p:tav tm="100000">
                                          <p:val>
                                            <p:strVal val="#ppt_h"/>
                                          </p:val>
                                        </p:tav>
                                      </p:tavLst>
                                    </p:anim>
                                  </p:childTnLst>
                                </p:cTn>
                              </p:par>
                            </p:childTnLst>
                          </p:cTn>
                        </p:par>
                        <p:par>
                          <p:cTn id="34" fill="hold">
                            <p:stCondLst>
                              <p:cond delay="23750"/>
                            </p:stCondLst>
                            <p:childTnLst>
                              <p:par>
                                <p:cTn id="35" presetID="22" presetClass="entr" presetSubtype="8" fill="hold" nodeType="afterEffect">
                                  <p:stCondLst>
                                    <p:cond delay="50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1500"/>
                                        <p:tgtEl>
                                          <p:spTgt spid="39"/>
                                        </p:tgtEl>
                                      </p:cBhvr>
                                    </p:animEffect>
                                  </p:childTnLst>
                                </p:cTn>
                              </p:par>
                            </p:childTnLst>
                          </p:cTn>
                        </p:par>
                        <p:par>
                          <p:cTn id="38" fill="hold">
                            <p:stCondLst>
                              <p:cond delay="25750"/>
                            </p:stCondLst>
                            <p:childTnLst>
                              <p:par>
                                <p:cTn id="39" presetID="42" presetClass="path" presetSubtype="0" accel="50000" decel="50000" fill="hold" grpId="0" nodeType="afterEffect">
                                  <p:stCondLst>
                                    <p:cond delay="2000"/>
                                  </p:stCondLst>
                                  <p:childTnLst>
                                    <p:animMotion origin="layout" path="M 0 1.11111E-6 L 1 -0.00139 " pathEditMode="relative" rAng="0" ptsTypes="AA">
                                      <p:cBhvr>
                                        <p:cTn id="40" dur="15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A picture containing toy&#10;&#10;Description automatically generated">
            <a:extLst>
              <a:ext uri="{FF2B5EF4-FFF2-40B4-BE49-F238E27FC236}">
                <a16:creationId xmlns:a16="http://schemas.microsoft.com/office/drawing/2014/main" id="{8F72135C-FE48-4C51-9E06-9468B1B544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5357" y="2529129"/>
            <a:ext cx="1915743" cy="3262071"/>
          </a:xfrm>
          <a:prstGeom prst="rect">
            <a:avLst/>
          </a:prstGeom>
        </p:spPr>
      </p:pic>
      <p:grpSp>
        <p:nvGrpSpPr>
          <p:cNvPr id="21" name="Group 20">
            <a:extLst>
              <a:ext uri="{FF2B5EF4-FFF2-40B4-BE49-F238E27FC236}">
                <a16:creationId xmlns:a16="http://schemas.microsoft.com/office/drawing/2014/main" id="{DC7AC7CF-9351-4DC6-810F-310497EE4433}"/>
              </a:ext>
            </a:extLst>
          </p:cNvPr>
          <p:cNvGrpSpPr/>
          <p:nvPr/>
        </p:nvGrpSpPr>
        <p:grpSpPr>
          <a:xfrm>
            <a:off x="2857500" y="1504253"/>
            <a:ext cx="3521009" cy="2514163"/>
            <a:chOff x="3854728" y="219308"/>
            <a:chExt cx="4495800" cy="1951691"/>
          </a:xfrm>
          <a:solidFill>
            <a:schemeClr val="bg1"/>
          </a:solidFill>
        </p:grpSpPr>
        <p:sp>
          <p:nvSpPr>
            <p:cNvPr id="22" name="Rounded Rectangular Callout 38">
              <a:extLst>
                <a:ext uri="{FF2B5EF4-FFF2-40B4-BE49-F238E27FC236}">
                  <a16:creationId xmlns:a16="http://schemas.microsoft.com/office/drawing/2014/main" id="{50075393-EC8D-4E07-A066-1DEF81FE0AFC}"/>
                </a:ext>
              </a:extLst>
            </p:cNvPr>
            <p:cNvSpPr/>
            <p:nvPr/>
          </p:nvSpPr>
          <p:spPr>
            <a:xfrm>
              <a:off x="3854728" y="219308"/>
              <a:ext cx="4495797" cy="1941400"/>
            </a:xfrm>
            <a:prstGeom prst="wedgeRoundRectCallout">
              <a:avLst>
                <a:gd name="adj1" fmla="val -74788"/>
                <a:gd name="adj2" fmla="val 1945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53684B11-DA3E-4B10-9747-1FA9EC1F4F70}"/>
                </a:ext>
              </a:extLst>
            </p:cNvPr>
            <p:cNvSpPr txBox="1"/>
            <p:nvPr/>
          </p:nvSpPr>
          <p:spPr>
            <a:xfrm>
              <a:off x="3875421" y="307420"/>
              <a:ext cx="4475107" cy="1863579"/>
            </a:xfrm>
            <a:prstGeom prst="rect">
              <a:avLst/>
            </a:prstGeom>
            <a:noFill/>
          </p:spPr>
          <p:txBody>
            <a:bodyPr wrap="square" rtlCol="0">
              <a:spAutoFit/>
            </a:bodyPr>
            <a:lstStyle/>
            <a:p>
              <a:pPr algn="ctr"/>
              <a:r>
                <a:rPr lang="en-GB" sz="3000" b="1" dirty="0">
                  <a:latin typeface="Comic Sans MS" panose="030F0702030302020204" pitchFamily="66" charset="0"/>
                </a:rPr>
                <a:t>We are just finishing. You will have to ask the others to tell you the story.</a:t>
              </a:r>
            </a:p>
          </p:txBody>
        </p:sp>
      </p:grpSp>
      <p:grpSp>
        <p:nvGrpSpPr>
          <p:cNvPr id="38" name="Group 37"/>
          <p:cNvGrpSpPr/>
          <p:nvPr/>
        </p:nvGrpSpPr>
        <p:grpSpPr>
          <a:xfrm>
            <a:off x="228600" y="206760"/>
            <a:ext cx="5257800" cy="1015663"/>
            <a:chOff x="3854729" y="208808"/>
            <a:chExt cx="4495800" cy="1797857"/>
          </a:xfrm>
          <a:solidFill>
            <a:schemeClr val="bg1"/>
          </a:solidFill>
        </p:grpSpPr>
        <p:sp>
          <p:nvSpPr>
            <p:cNvPr id="39" name="Rounded Rectangular Callout 38"/>
            <p:cNvSpPr/>
            <p:nvPr/>
          </p:nvSpPr>
          <p:spPr>
            <a:xfrm>
              <a:off x="3854729" y="219308"/>
              <a:ext cx="4495800" cy="1731599"/>
            </a:xfrm>
            <a:prstGeom prst="wedgeRoundRectCallout">
              <a:avLst>
                <a:gd name="adj1" fmla="val 86365"/>
                <a:gd name="adj2" fmla="val 26157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208808"/>
              <a:ext cx="4493805" cy="1797857"/>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Sorry I’m late.</a:t>
              </a:r>
            </a:p>
            <a:p>
              <a:pPr algn="ctr"/>
              <a:r>
                <a:rPr lang="en-GB" sz="3000" b="1" dirty="0">
                  <a:solidFill>
                    <a:srgbClr val="3215FF"/>
                  </a:solidFill>
                  <a:latin typeface="Comic Sans MS" panose="030F0702030302020204" pitchFamily="66" charset="0"/>
                </a:rPr>
                <a:t> Have I missed much?</a:t>
              </a:r>
            </a:p>
          </p:txBody>
        </p:sp>
      </p:grpSp>
      <p:pic>
        <p:nvPicPr>
          <p:cNvPr id="17" name="Picture 16" descr="A picture containing toy&#10;&#10;Description automatically generated">
            <a:extLst>
              <a:ext uri="{FF2B5EF4-FFF2-40B4-BE49-F238E27FC236}">
                <a16:creationId xmlns:a16="http://schemas.microsoft.com/office/drawing/2014/main" id="{5E74A07C-B1D1-45EA-A479-B72E602C86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9" name="Group 18">
            <a:extLst>
              <a:ext uri="{FF2B5EF4-FFF2-40B4-BE49-F238E27FC236}">
                <a16:creationId xmlns:a16="http://schemas.microsoft.com/office/drawing/2014/main" id="{0AC1FBA7-8BDB-4995-B8E0-D96CCBB8787A}"/>
              </a:ext>
            </a:extLst>
          </p:cNvPr>
          <p:cNvGrpSpPr/>
          <p:nvPr/>
        </p:nvGrpSpPr>
        <p:grpSpPr>
          <a:xfrm>
            <a:off x="2662176" y="4732409"/>
            <a:ext cx="3923681" cy="1015663"/>
            <a:chOff x="3854729" y="208808"/>
            <a:chExt cx="4495800" cy="1797856"/>
          </a:xfrm>
          <a:solidFill>
            <a:schemeClr val="bg1"/>
          </a:solidFill>
        </p:grpSpPr>
        <p:sp>
          <p:nvSpPr>
            <p:cNvPr id="24" name="Rounded Rectangular Callout 38">
              <a:extLst>
                <a:ext uri="{FF2B5EF4-FFF2-40B4-BE49-F238E27FC236}">
                  <a16:creationId xmlns:a16="http://schemas.microsoft.com/office/drawing/2014/main" id="{50ACFB9A-9628-47A5-9B08-C7395B1EB584}"/>
                </a:ext>
              </a:extLst>
            </p:cNvPr>
            <p:cNvSpPr/>
            <p:nvPr/>
          </p:nvSpPr>
          <p:spPr>
            <a:xfrm>
              <a:off x="3854729" y="219308"/>
              <a:ext cx="4495800" cy="1731599"/>
            </a:xfrm>
            <a:prstGeom prst="wedgeRoundRectCallout">
              <a:avLst>
                <a:gd name="adj1" fmla="val 71061"/>
                <a:gd name="adj2" fmla="val -2043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5" name="TextBox 24">
              <a:extLst>
                <a:ext uri="{FF2B5EF4-FFF2-40B4-BE49-F238E27FC236}">
                  <a16:creationId xmlns:a16="http://schemas.microsoft.com/office/drawing/2014/main" id="{851BF43B-641E-4202-BD45-E020B2858BB3}"/>
                </a:ext>
              </a:extLst>
            </p:cNvPr>
            <p:cNvSpPr txBox="1"/>
            <p:nvPr/>
          </p:nvSpPr>
          <p:spPr>
            <a:xfrm>
              <a:off x="3856724" y="208808"/>
              <a:ext cx="4493805" cy="1797856"/>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I will just do that. </a:t>
              </a:r>
            </a:p>
            <a:p>
              <a:pPr algn="ctr"/>
              <a:r>
                <a:rPr lang="en-GB" sz="3000" b="1" dirty="0">
                  <a:solidFill>
                    <a:srgbClr val="3215FF"/>
                  </a:solidFill>
                  <a:latin typeface="Comic Sans MS" panose="030F0702030302020204" pitchFamily="66" charset="0"/>
                </a:rPr>
                <a:t>I like the stories.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7257"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20982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3.88889E-6 -1.48148E-6 L -0.30538 0.00116 " pathEditMode="relative" rAng="0" ptsTypes="AA">
                                      <p:cBhvr>
                                        <p:cTn id="6" dur="2000" fill="hold"/>
                                        <p:tgtEl>
                                          <p:spTgt spid="26"/>
                                        </p:tgtEl>
                                        <p:attrNameLst>
                                          <p:attrName>ppt_x</p:attrName>
                                          <p:attrName>ppt_y</p:attrName>
                                        </p:attrNameLst>
                                      </p:cBhvr>
                                      <p:rCtr x="-15087" y="231"/>
                                    </p:animMotion>
                                  </p:childTnLst>
                                </p:cTn>
                              </p:par>
                            </p:childTnLst>
                          </p:cTn>
                        </p:par>
                        <p:par>
                          <p:cTn id="7" fill="hold">
                            <p:stCondLst>
                              <p:cond delay="2250"/>
                            </p:stCondLst>
                            <p:childTnLst>
                              <p:par>
                                <p:cTn id="8" presetID="22" presetClass="entr" presetSubtype="2" fill="hold" nodeType="after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wipe(right)">
                                      <p:cBhvr>
                                        <p:cTn id="10" dur="1500"/>
                                        <p:tgtEl>
                                          <p:spTgt spid="38"/>
                                        </p:tgtEl>
                                      </p:cBhvr>
                                    </p:animEffect>
                                  </p:childTnLst>
                                </p:cTn>
                              </p:par>
                            </p:childTnLst>
                          </p:cTn>
                        </p:par>
                        <p:par>
                          <p:cTn id="11" fill="hold">
                            <p:stCondLst>
                              <p:cond delay="3750"/>
                            </p:stCondLst>
                            <p:childTnLst>
                              <p:par>
                                <p:cTn id="12" presetID="22" presetClass="entr" presetSubtype="8" fill="hold" nodeType="afterEffect">
                                  <p:stCondLst>
                                    <p:cond delay="3000"/>
                                  </p:stCondLst>
                                  <p:childTnLst>
                                    <p:set>
                                      <p:cBhvr>
                                        <p:cTn id="13" dur="1" fill="hold">
                                          <p:stCondLst>
                                            <p:cond delay="0"/>
                                          </p:stCondLst>
                                        </p:cTn>
                                        <p:tgtEl>
                                          <p:spTgt spid="21"/>
                                        </p:tgtEl>
                                        <p:attrNameLst>
                                          <p:attrName>style.visibility</p:attrName>
                                        </p:attrNameLst>
                                      </p:cBhvr>
                                      <p:to>
                                        <p:strVal val="visible"/>
                                      </p:to>
                                    </p:set>
                                    <p:animEffect transition="in" filter="wipe(left)">
                                      <p:cBhvr>
                                        <p:cTn id="14" dur="1500"/>
                                        <p:tgtEl>
                                          <p:spTgt spid="21"/>
                                        </p:tgtEl>
                                      </p:cBhvr>
                                    </p:animEffect>
                                  </p:childTnLst>
                                </p:cTn>
                              </p:par>
                            </p:childTnLst>
                          </p:cTn>
                        </p:par>
                        <p:par>
                          <p:cTn id="15" fill="hold">
                            <p:stCondLst>
                              <p:cond delay="8250"/>
                            </p:stCondLst>
                            <p:childTnLst>
                              <p:par>
                                <p:cTn id="16" presetID="22" presetClass="entr" presetSubtype="2" fill="hold" nodeType="afterEffect">
                                  <p:stCondLst>
                                    <p:cond delay="2000"/>
                                  </p:stCondLst>
                                  <p:childTnLst>
                                    <p:set>
                                      <p:cBhvr>
                                        <p:cTn id="17" dur="1" fill="hold">
                                          <p:stCondLst>
                                            <p:cond delay="0"/>
                                          </p:stCondLst>
                                        </p:cTn>
                                        <p:tgtEl>
                                          <p:spTgt spid="19"/>
                                        </p:tgtEl>
                                        <p:attrNameLst>
                                          <p:attrName>style.visibility</p:attrName>
                                        </p:attrNameLst>
                                      </p:cBhvr>
                                      <p:to>
                                        <p:strVal val="visible"/>
                                      </p:to>
                                    </p:set>
                                    <p:animEffect transition="in" filter="wipe(right)">
                                      <p:cBhvr>
                                        <p:cTn id="18" dur="1500"/>
                                        <p:tgtEl>
                                          <p:spTgt spid="19"/>
                                        </p:tgtEl>
                                      </p:cBhvr>
                                    </p:animEffect>
                                  </p:childTnLst>
                                </p:cTn>
                              </p:par>
                            </p:childTnLst>
                          </p:cTn>
                        </p:par>
                        <p:par>
                          <p:cTn id="19" fill="hold">
                            <p:stCondLst>
                              <p:cond delay="11750"/>
                            </p:stCondLst>
                            <p:childTnLst>
                              <p:par>
                                <p:cTn id="20" presetID="42" presetClass="path" presetSubtype="0" accel="50000" decel="50000" fill="hold" grpId="0" nodeType="afterEffect">
                                  <p:stCondLst>
                                    <p:cond delay="0"/>
                                  </p:stCondLst>
                                  <p:childTnLst>
                                    <p:animMotion origin="layout" path="M 0 1.11111E-6 L 1 -0.00139 " pathEditMode="relative" rAng="0" ptsTypes="AA">
                                      <p:cBhvr>
                                        <p:cTn id="21"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pic>
        <p:nvPicPr>
          <p:cNvPr id="17" name="Picture 16" descr="A picture containing toy&#10;&#10;Description automatically generated">
            <a:extLst>
              <a:ext uri="{FF2B5EF4-FFF2-40B4-BE49-F238E27FC236}">
                <a16:creationId xmlns:a16="http://schemas.microsoft.com/office/drawing/2014/main" id="{5E74A07C-B1D1-45EA-A479-B72E602C86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21" name="Group 20">
            <a:extLst>
              <a:ext uri="{FF2B5EF4-FFF2-40B4-BE49-F238E27FC236}">
                <a16:creationId xmlns:a16="http://schemas.microsoft.com/office/drawing/2014/main" id="{DC7AC7CF-9351-4DC6-810F-310497EE4433}"/>
              </a:ext>
            </a:extLst>
          </p:cNvPr>
          <p:cNvGrpSpPr/>
          <p:nvPr/>
        </p:nvGrpSpPr>
        <p:grpSpPr>
          <a:xfrm>
            <a:off x="2881272" y="3733624"/>
            <a:ext cx="3591851" cy="2467143"/>
            <a:chOff x="3854728" y="219308"/>
            <a:chExt cx="4586254" cy="1941400"/>
          </a:xfrm>
          <a:solidFill>
            <a:schemeClr val="bg1"/>
          </a:solidFill>
        </p:grpSpPr>
        <p:sp>
          <p:nvSpPr>
            <p:cNvPr id="22" name="Rounded Rectangular Callout 38">
              <a:extLst>
                <a:ext uri="{FF2B5EF4-FFF2-40B4-BE49-F238E27FC236}">
                  <a16:creationId xmlns:a16="http://schemas.microsoft.com/office/drawing/2014/main" id="{50075393-EC8D-4E07-A066-1DEF81FE0AFC}"/>
                </a:ext>
              </a:extLst>
            </p:cNvPr>
            <p:cNvSpPr/>
            <p:nvPr/>
          </p:nvSpPr>
          <p:spPr>
            <a:xfrm>
              <a:off x="3854728" y="219308"/>
              <a:ext cx="4495797" cy="1941400"/>
            </a:xfrm>
            <a:prstGeom prst="wedgeRoundRectCallout">
              <a:avLst>
                <a:gd name="adj1" fmla="val -75613"/>
                <a:gd name="adj2" fmla="val -6976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53684B11-DA3E-4B10-9747-1FA9EC1F4F70}"/>
                </a:ext>
              </a:extLst>
            </p:cNvPr>
            <p:cNvSpPr txBox="1"/>
            <p:nvPr/>
          </p:nvSpPr>
          <p:spPr>
            <a:xfrm>
              <a:off x="3965875" y="219308"/>
              <a:ext cx="4475107" cy="1863579"/>
            </a:xfrm>
            <a:prstGeom prst="rect">
              <a:avLst/>
            </a:prstGeom>
            <a:noFill/>
          </p:spPr>
          <p:txBody>
            <a:bodyPr wrap="square" rtlCol="0">
              <a:spAutoFit/>
            </a:bodyPr>
            <a:lstStyle/>
            <a:p>
              <a:pPr algn="ctr"/>
              <a:r>
                <a:rPr lang="en-GB" sz="3000" b="1" dirty="0">
                  <a:latin typeface="Comic Sans MS" panose="030F0702030302020204" pitchFamily="66" charset="0"/>
                </a:rPr>
                <a:t>Help us to remember that you have promised to be with us always.</a:t>
              </a:r>
            </a:p>
          </p:txBody>
        </p:sp>
      </p:grpSp>
      <p:grpSp>
        <p:nvGrpSpPr>
          <p:cNvPr id="12" name="Group 11">
            <a:extLst>
              <a:ext uri="{FF2B5EF4-FFF2-40B4-BE49-F238E27FC236}">
                <a16:creationId xmlns:a16="http://schemas.microsoft.com/office/drawing/2014/main" id="{8EFDBFED-22E5-4784-88C2-46A94D639B65}"/>
              </a:ext>
            </a:extLst>
          </p:cNvPr>
          <p:cNvGrpSpPr/>
          <p:nvPr/>
        </p:nvGrpSpPr>
        <p:grpSpPr>
          <a:xfrm>
            <a:off x="2115646" y="965159"/>
            <a:ext cx="5223051" cy="2617804"/>
            <a:chOff x="3854729" y="219308"/>
            <a:chExt cx="4513710" cy="1941400"/>
          </a:xfrm>
          <a:solidFill>
            <a:schemeClr val="bg1"/>
          </a:solidFill>
        </p:grpSpPr>
        <p:sp>
          <p:nvSpPr>
            <p:cNvPr id="13" name="Rounded Rectangular Callout 38">
              <a:extLst>
                <a:ext uri="{FF2B5EF4-FFF2-40B4-BE49-F238E27FC236}">
                  <a16:creationId xmlns:a16="http://schemas.microsoft.com/office/drawing/2014/main" id="{5A076209-82C0-4184-89D3-98576FAC6FED}"/>
                </a:ext>
              </a:extLst>
            </p:cNvPr>
            <p:cNvSpPr/>
            <p:nvPr/>
          </p:nvSpPr>
          <p:spPr>
            <a:xfrm>
              <a:off x="3854729" y="219308"/>
              <a:ext cx="4495798" cy="1941400"/>
            </a:xfrm>
            <a:prstGeom prst="wedgeRoundRectCallout">
              <a:avLst>
                <a:gd name="adj1" fmla="val -52644"/>
                <a:gd name="adj2" fmla="val 3546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0786752-6CA9-4C64-B398-8D41CACB54FE}"/>
                </a:ext>
              </a:extLst>
            </p:cNvPr>
            <p:cNvSpPr txBox="1"/>
            <p:nvPr/>
          </p:nvSpPr>
          <p:spPr>
            <a:xfrm>
              <a:off x="3893331" y="331040"/>
              <a:ext cx="4475108" cy="1829668"/>
            </a:xfrm>
            <a:prstGeom prst="rect">
              <a:avLst/>
            </a:prstGeom>
            <a:noFill/>
          </p:spPr>
          <p:txBody>
            <a:bodyPr wrap="square" rtlCol="0">
              <a:spAutoFit/>
            </a:bodyPr>
            <a:lstStyle/>
            <a:p>
              <a:pPr algn="ctr"/>
              <a:r>
                <a:rPr lang="en-GB" sz="3000" b="1" dirty="0">
                  <a:latin typeface="Comic Sans MS" panose="030F0702030302020204" pitchFamily="66" charset="0"/>
                </a:rPr>
                <a:t>Dear God, help us, when things seem really difficult and impossible. Help us to remember this miracle and trust in you.</a:t>
              </a:r>
            </a:p>
          </p:txBody>
        </p:sp>
      </p:grpSp>
      <p:grpSp>
        <p:nvGrpSpPr>
          <p:cNvPr id="38" name="Group 37"/>
          <p:cNvGrpSpPr/>
          <p:nvPr/>
        </p:nvGrpSpPr>
        <p:grpSpPr>
          <a:xfrm>
            <a:off x="1143000" y="176533"/>
            <a:ext cx="7835206" cy="661667"/>
            <a:chOff x="3854729" y="208808"/>
            <a:chExt cx="4495800" cy="1797856"/>
          </a:xfrm>
          <a:solidFill>
            <a:schemeClr val="bg1"/>
          </a:solidFill>
        </p:grpSpPr>
        <p:sp>
          <p:nvSpPr>
            <p:cNvPr id="39" name="Rounded Rectangular Callout 38"/>
            <p:cNvSpPr/>
            <p:nvPr/>
          </p:nvSpPr>
          <p:spPr>
            <a:xfrm>
              <a:off x="3854729" y="219308"/>
              <a:ext cx="4495800" cy="1731599"/>
            </a:xfrm>
            <a:prstGeom prst="wedgeRoundRectCallout">
              <a:avLst>
                <a:gd name="adj1" fmla="val -39776"/>
                <a:gd name="adj2" fmla="val 43228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208808"/>
              <a:ext cx="4493805" cy="1797856"/>
            </a:xfrm>
            <a:prstGeom prst="rect">
              <a:avLst/>
            </a:prstGeom>
            <a:noFill/>
          </p:spPr>
          <p:txBody>
            <a:bodyPr wrap="square" rtlCol="0">
              <a:spAutoFit/>
            </a:bodyPr>
            <a:lstStyle/>
            <a:p>
              <a:pPr algn="ctr"/>
              <a:r>
                <a:rPr lang="en-GB" sz="3000" b="1" dirty="0">
                  <a:latin typeface="Comic Sans MS" panose="030F0702030302020204" pitchFamily="66" charset="0"/>
                </a:rPr>
                <a:t>Let’s ask Jesus to help us trust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4514"/>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3603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1500"/>
                                        <p:tgtEl>
                                          <p:spTgt spid="38"/>
                                        </p:tgtEl>
                                      </p:cBhvr>
                                    </p:animEffect>
                                  </p:childTnLst>
                                </p:cTn>
                              </p:par>
                            </p:childTnLst>
                          </p:cTn>
                        </p:par>
                        <p:par>
                          <p:cTn id="8" fill="hold">
                            <p:stCondLst>
                              <p:cond delay="1500"/>
                            </p:stCondLst>
                            <p:childTnLst>
                              <p:par>
                                <p:cTn id="9" presetID="22" presetClass="entr" presetSubtype="8" fill="hold" nodeType="afterEffect">
                                  <p:stCondLst>
                                    <p:cond delay="25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500"/>
                            </p:stCondLst>
                            <p:childTnLst>
                              <p:par>
                                <p:cTn id="13" presetID="22" presetClass="entr" presetSubtype="8" fill="hold" nodeType="afterEffect">
                                  <p:stCondLst>
                                    <p:cond delay="350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1500"/>
                                        <p:tgtEl>
                                          <p:spTgt spid="21"/>
                                        </p:tgtEl>
                                      </p:cBhvr>
                                    </p:animEffect>
                                  </p:childTnLst>
                                </p:cTn>
                              </p:par>
                            </p:childTnLst>
                          </p:cTn>
                        </p:par>
                        <p:par>
                          <p:cTn id="16" fill="hold">
                            <p:stCondLst>
                              <p:cond delay="10500"/>
                            </p:stCondLst>
                            <p:childTnLst>
                              <p:par>
                                <p:cTn id="17" presetID="42" presetClass="path" presetSubtype="0" accel="50000" decel="50000" fill="hold" grpId="0" nodeType="afterEffect">
                                  <p:stCondLst>
                                    <p:cond delay="2000"/>
                                  </p:stCondLst>
                                  <p:childTnLst>
                                    <p:animMotion origin="layout" path="M 0 1.11111E-6 L 1 -0.00139 " pathEditMode="relative" rAng="0" ptsTypes="AA">
                                      <p:cBhvr>
                                        <p:cTn id="18"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oy&#10;&#10;Description automatically generated">
            <a:extLst>
              <a:ext uri="{FF2B5EF4-FFF2-40B4-BE49-F238E27FC236}">
                <a16:creationId xmlns:a16="http://schemas.microsoft.com/office/drawing/2014/main" id="{0A5BB4A9-8182-4E47-B8EF-EC2DC230EC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9073" y="1758340"/>
            <a:ext cx="2420322" cy="4109060"/>
          </a:xfrm>
          <a:prstGeom prst="rect">
            <a:avLst/>
          </a:prstGeom>
        </p:spPr>
      </p:pic>
      <p:grpSp>
        <p:nvGrpSpPr>
          <p:cNvPr id="2" name="Group 1">
            <a:extLst>
              <a:ext uri="{FF2B5EF4-FFF2-40B4-BE49-F238E27FC236}">
                <a16:creationId xmlns:a16="http://schemas.microsoft.com/office/drawing/2014/main" id="{E19C07E2-B4C1-4ECC-BD81-23EF8E5144A7}"/>
              </a:ext>
            </a:extLst>
          </p:cNvPr>
          <p:cNvGrpSpPr/>
          <p:nvPr/>
        </p:nvGrpSpPr>
        <p:grpSpPr>
          <a:xfrm>
            <a:off x="228600" y="1386238"/>
            <a:ext cx="7426731" cy="5221662"/>
            <a:chOff x="228600" y="1386238"/>
            <a:chExt cx="7426731" cy="5221662"/>
          </a:xfrm>
        </p:grpSpPr>
        <p:pic>
          <p:nvPicPr>
            <p:cNvPr id="17" name="Picture 16">
              <a:extLst>
                <a:ext uri="{FF2B5EF4-FFF2-40B4-BE49-F238E27FC236}">
                  <a16:creationId xmlns:a16="http://schemas.microsoft.com/office/drawing/2014/main" id="{B27BB07C-6BFF-47C8-A0B0-70BE9B71AE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3" name="TextBox 2">
              <a:extLst>
                <a:ext uri="{FF2B5EF4-FFF2-40B4-BE49-F238E27FC236}">
                  <a16:creationId xmlns:a16="http://schemas.microsoft.com/office/drawing/2014/main" id="{81028BDA-5D93-47A0-9554-3A1F791DD69E}"/>
                </a:ext>
              </a:extLst>
            </p:cNvPr>
            <p:cNvSpPr txBox="1"/>
            <p:nvPr/>
          </p:nvSpPr>
          <p:spPr>
            <a:xfrm rot="21184120">
              <a:off x="1705519" y="1742840"/>
              <a:ext cx="4254423" cy="3898824"/>
            </a:xfrm>
            <a:prstGeom prst="rect">
              <a:avLst/>
            </a:prstGeom>
            <a:noFill/>
          </p:spPr>
          <p:txBody>
            <a:bodyPr wrap="square" rtlCol="0">
              <a:spAutoFit/>
            </a:bodyPr>
            <a:lstStyle/>
            <a:p>
              <a:pPr>
                <a:lnSpc>
                  <a:spcPct val="150000"/>
                </a:lnSpc>
              </a:pPr>
              <a:r>
                <a:rPr lang="en-US" sz="2800" dirty="0">
                  <a:latin typeface="Comic Sans MS" panose="030F0702030302020204" pitchFamily="66" charset="0"/>
                </a:rPr>
                <a:t>      </a:t>
              </a:r>
              <a:r>
                <a:rPr lang="en-US" sz="2800" dirty="0">
                  <a:solidFill>
                    <a:srgbClr val="0000CC"/>
                  </a:solidFill>
                  <a:latin typeface="Comic Sans MS" panose="030F0702030302020204" pitchFamily="66" charset="0"/>
                </a:rPr>
                <a:t>When Jesus heard </a:t>
              </a:r>
            </a:p>
            <a:p>
              <a:pPr>
                <a:lnSpc>
                  <a:spcPct val="150000"/>
                </a:lnSpc>
              </a:pPr>
              <a:r>
                <a:rPr lang="en-US" sz="2800" dirty="0">
                  <a:solidFill>
                    <a:srgbClr val="0000CC"/>
                  </a:solidFill>
                  <a:latin typeface="Comic Sans MS" panose="030F0702030302020204" pitchFamily="66" charset="0"/>
                </a:rPr>
                <a:t>     this, he said, “Don’t  </a:t>
              </a:r>
            </a:p>
            <a:p>
              <a:pPr>
                <a:lnSpc>
                  <a:spcPct val="150000"/>
                </a:lnSpc>
              </a:pPr>
              <a:r>
                <a:rPr lang="en-US" sz="2800" dirty="0">
                  <a:solidFill>
                    <a:srgbClr val="0000CC"/>
                  </a:solidFill>
                  <a:latin typeface="Comic Sans MS" panose="030F0702030302020204" pitchFamily="66" charset="0"/>
                </a:rPr>
                <a:t> be afraid. Just believe, and your daughter will be well.”</a:t>
              </a:r>
              <a:r>
                <a:rPr lang="en-US" sz="2800" b="1" dirty="0">
                  <a:solidFill>
                    <a:srgbClr val="FF0000"/>
                  </a:solidFill>
                  <a:latin typeface="Comic Sans MS" panose="030F0702030302020204" pitchFamily="66" charset="0"/>
                </a:rPr>
                <a:t>         </a:t>
              </a:r>
            </a:p>
            <a:p>
              <a:pPr>
                <a:lnSpc>
                  <a:spcPct val="150000"/>
                </a:lnSpc>
              </a:pPr>
              <a:r>
                <a:rPr lang="en-US" sz="2800" b="1" dirty="0">
                  <a:solidFill>
                    <a:srgbClr val="FF0000"/>
                  </a:solidFill>
                  <a:latin typeface="Comic Sans MS" panose="030F0702030302020204" pitchFamily="66" charset="0"/>
                </a:rPr>
                <a:t>          Luke 8 v 51</a:t>
              </a:r>
              <a:endParaRPr lang="en-GB" sz="2800" b="1" dirty="0">
                <a:solidFill>
                  <a:srgbClr val="FF0000"/>
                </a:solidFill>
                <a:latin typeface="Comic Sans MS" panose="030F0702030302020204" pitchFamily="66" charset="0"/>
              </a:endParaRPr>
            </a:p>
          </p:txBody>
        </p:sp>
      </p:grpSp>
      <p:grpSp>
        <p:nvGrpSpPr>
          <p:cNvPr id="38" name="Group 37"/>
          <p:cNvGrpSpPr/>
          <p:nvPr/>
        </p:nvGrpSpPr>
        <p:grpSpPr>
          <a:xfrm>
            <a:off x="1195966" y="40191"/>
            <a:ext cx="5807880" cy="1445380"/>
            <a:chOff x="3854727" y="219308"/>
            <a:chExt cx="4514020" cy="1731599"/>
          </a:xfrm>
          <a:solidFill>
            <a:schemeClr val="bg1"/>
          </a:solidFill>
        </p:grpSpPr>
        <p:sp>
          <p:nvSpPr>
            <p:cNvPr id="39" name="Rounded Rectangular Callout 38"/>
            <p:cNvSpPr/>
            <p:nvPr/>
          </p:nvSpPr>
          <p:spPr>
            <a:xfrm>
              <a:off x="3854727" y="219308"/>
              <a:ext cx="4495800" cy="1731599"/>
            </a:xfrm>
            <a:prstGeom prst="wedgeRoundRectCallout">
              <a:avLst>
                <a:gd name="adj1" fmla="val 62818"/>
                <a:gd name="adj2" fmla="val 13239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909947" y="447962"/>
              <a:ext cx="4458800" cy="1216788"/>
            </a:xfrm>
            <a:prstGeom prst="rect">
              <a:avLst/>
            </a:prstGeom>
            <a:noFill/>
          </p:spPr>
          <p:txBody>
            <a:bodyPr wrap="square" rtlCol="0">
              <a:spAutoFit/>
            </a:bodyPr>
            <a:lstStyle/>
            <a:p>
              <a:pPr algn="ctr"/>
              <a:r>
                <a:rPr lang="en-GB" sz="3000" b="1" dirty="0">
                  <a:latin typeface="Comic Sans MS" panose="030F0702030302020204" pitchFamily="66" charset="0"/>
                </a:rPr>
                <a:t>Why not try to remember this memory verse.</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484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10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4514850"/>
          </a:xfrm>
        </p:spPr>
        <p:txBody>
          <a:bodyPr>
            <a:normAutofit fontScale="90000"/>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br>
              <a:rPr lang="en-US"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All of the activities today are available as downloadable documents on the Sunday’s Online website page.</a:t>
            </a: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We hope you enjoy them.</a:t>
            </a:r>
            <a:br>
              <a:rPr lang="en-US" sz="3100" b="1" dirty="0">
                <a:solidFill>
                  <a:srgbClr val="FF0000"/>
                </a:solidFill>
                <a:latin typeface="Comic Sans MS" panose="030F0702030302020204" pitchFamily="66" charset="0"/>
              </a:rPr>
            </a:b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Go to the next page if you want a preview.</a:t>
            </a:r>
            <a:endParaRPr lang="en-GB" sz="3100" b="1" dirty="0">
              <a:solidFill>
                <a:srgbClr val="FF0000"/>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a:hlinkClick r:id="rId3" action="ppaction://hlinksldjump"/>
            <a:extLst>
              <a:ext uri="{FF2B5EF4-FFF2-40B4-BE49-F238E27FC236}">
                <a16:creationId xmlns:a16="http://schemas.microsoft.com/office/drawing/2014/main" id="{040C0EAA-CCD6-48F3-883D-7531AD8B966C}"/>
              </a:ext>
            </a:extLst>
          </p:cNvPr>
          <p:cNvSpPr/>
          <p:nvPr/>
        </p:nvSpPr>
        <p:spPr>
          <a:xfrm>
            <a:off x="19050" y="-1270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hlinkClick r:id="" action="ppaction://hlinkshowjump?jump=nextslide"/>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table&#10;&#10;Description automatically generated">
            <a:extLst>
              <a:ext uri="{FF2B5EF4-FFF2-40B4-BE49-F238E27FC236}">
                <a16:creationId xmlns:a16="http://schemas.microsoft.com/office/drawing/2014/main" id="{2220FB9E-D5F2-44A2-BEEE-76F8D3B884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3834" y="1372731"/>
            <a:ext cx="3524054" cy="2742069"/>
          </a:xfrm>
          <a:prstGeom prst="rect">
            <a:avLst/>
          </a:prstGeom>
        </p:spPr>
      </p:pic>
      <p:pic>
        <p:nvPicPr>
          <p:cNvPr id="8" name="Picture 7" descr="A close up of a logo&#10;&#10;Description automatically generated">
            <a:extLst>
              <a:ext uri="{FF2B5EF4-FFF2-40B4-BE49-F238E27FC236}">
                <a16:creationId xmlns:a16="http://schemas.microsoft.com/office/drawing/2014/main" id="{47E947BA-4B0A-4DC5-A903-3F1256CF93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6400" y="686617"/>
            <a:ext cx="2209800" cy="4540066"/>
          </a:xfrm>
          <a:prstGeom prst="rect">
            <a:avLst/>
          </a:prstGeom>
        </p:spPr>
      </p:pic>
      <p:sp>
        <p:nvSpPr>
          <p:cNvPr id="2" name="Title 1"/>
          <p:cNvSpPr>
            <a:spLocks noGrp="1"/>
          </p:cNvSpPr>
          <p:nvPr>
            <p:ph type="title"/>
          </p:nvPr>
        </p:nvSpPr>
        <p:spPr>
          <a:xfrm>
            <a:off x="381002" y="5187654"/>
            <a:ext cx="4310614" cy="842645"/>
          </a:xfrm>
        </p:spPr>
        <p:txBody>
          <a:bodyPr>
            <a:normAutofit/>
          </a:bodyPr>
          <a:lstStyle/>
          <a:p>
            <a:r>
              <a:rPr lang="en-US" sz="2600" b="1" dirty="0">
                <a:solidFill>
                  <a:srgbClr val="FF0000"/>
                </a:solidFill>
                <a:latin typeface="Comic Sans MS" panose="030F0702030302020204" pitchFamily="66" charset="0"/>
              </a:rPr>
              <a:t>Moving story Activity</a:t>
            </a:r>
            <a:endParaRPr lang="en-GB" sz="26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584901" y="5187654"/>
            <a:ext cx="396240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Door Hangar Craft</a:t>
            </a:r>
            <a:endParaRPr lang="en-GB" sz="2800" b="1" dirty="0">
              <a:solidFill>
                <a:srgbClr val="FF0000"/>
              </a:solidFill>
              <a:latin typeface="Comic Sans MS" panose="030F0702030302020204" pitchFamily="66" charset="0"/>
            </a:endParaRPr>
          </a:p>
        </p:txBody>
      </p:sp>
      <p:sp>
        <p:nvSpPr>
          <p:cNvPr id="6" name="Rectangle 5">
            <a:extLst>
              <a:ext uri="{FF2B5EF4-FFF2-40B4-BE49-F238E27FC236}">
                <a16:creationId xmlns:a16="http://schemas.microsoft.com/office/drawing/2014/main" id="{5E178E73-3CB6-4C37-8D8C-F044B368BA63}"/>
              </a:ext>
            </a:extLst>
          </p:cNvPr>
          <p:cNvSpPr/>
          <p:nvPr/>
        </p:nvSpPr>
        <p:spPr>
          <a:xfrm>
            <a:off x="694958" y="57739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DECE0279-E4D7-4ECB-8DF0-68896B0B9233}"/>
              </a:ext>
            </a:extLst>
          </p:cNvPr>
          <p:cNvSpPr/>
          <p:nvPr/>
        </p:nvSpPr>
        <p:spPr>
          <a:xfrm>
            <a:off x="4762502" y="59644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5" action="ppaction://hlinksldjump"/>
            <a:extLst>
              <a:ext uri="{FF2B5EF4-FFF2-40B4-BE49-F238E27FC236}">
                <a16:creationId xmlns:a16="http://schemas.microsoft.com/office/drawing/2014/main" id="{D1799C9B-DE8D-434D-9BE2-D9584F20A0E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food, room&#10;&#10;Description automatically generated">
            <a:extLst>
              <a:ext uri="{FF2B5EF4-FFF2-40B4-BE49-F238E27FC236}">
                <a16:creationId xmlns:a16="http://schemas.microsoft.com/office/drawing/2014/main" id="{E2333E81-AE2A-4019-B0EE-A5FB117918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2271" y="2053335"/>
            <a:ext cx="3334181" cy="1905000"/>
          </a:xfrm>
          <a:prstGeom prst="rect">
            <a:avLst/>
          </a:prstGeom>
        </p:spPr>
      </p:pic>
      <p:pic>
        <p:nvPicPr>
          <p:cNvPr id="6" name="Picture 5" descr="A close up of a logo&#10;&#10;Description automatically generated">
            <a:extLst>
              <a:ext uri="{FF2B5EF4-FFF2-40B4-BE49-F238E27FC236}">
                <a16:creationId xmlns:a16="http://schemas.microsoft.com/office/drawing/2014/main" id="{1AE1F249-F8E9-4CEE-9042-5202FDE541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46088" y="795402"/>
            <a:ext cx="3188312" cy="4358732"/>
          </a:xfrm>
          <a:prstGeom prst="rect">
            <a:avLst/>
          </a:prstGeom>
        </p:spPr>
      </p:pic>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712795" y="5198379"/>
            <a:ext cx="3613135" cy="842645"/>
          </a:xfrm>
        </p:spPr>
        <p:txBody>
          <a:bodyPr>
            <a:noAutofit/>
          </a:bodyPr>
          <a:lstStyle/>
          <a:p>
            <a:r>
              <a:rPr lang="en-US" sz="2500" b="1" dirty="0">
                <a:solidFill>
                  <a:srgbClr val="FF0000"/>
                </a:solidFill>
                <a:latin typeface="Comic Sans MS" panose="030F0702030302020204" pitchFamily="66" charset="0"/>
              </a:rPr>
              <a:t>Miracle snap activity</a:t>
            </a:r>
            <a:endParaRPr lang="en-GB" sz="2500" b="1" dirty="0">
              <a:solidFill>
                <a:srgbClr val="FF0000"/>
              </a:solidFill>
              <a:latin typeface="Comic Sans MS" panose="030F0702030302020204" pitchFamily="66" charset="0"/>
            </a:endParaRPr>
          </a:p>
        </p:txBody>
      </p:sp>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5" action="ppaction://hlinksldjump"/>
            <a:extLst>
              <a:ext uri="{FF2B5EF4-FFF2-40B4-BE49-F238E27FC236}">
                <a16:creationId xmlns:a16="http://schemas.microsoft.com/office/drawing/2014/main" id="{E2361EEC-BB80-491D-BD0E-1B86AD22146B}"/>
              </a:ext>
            </a:extLst>
          </p:cNvPr>
          <p:cNvSpPr/>
          <p:nvPr/>
        </p:nvSpPr>
        <p:spPr>
          <a:xfrm>
            <a:off x="-6407"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9" name="Rectangle 8">
            <a:extLst>
              <a:ext uri="{FF2B5EF4-FFF2-40B4-BE49-F238E27FC236}">
                <a16:creationId xmlns:a16="http://schemas.microsoft.com/office/drawing/2014/main" id="{806CC90E-38AB-4522-8ECA-85CD311275B6}"/>
              </a:ext>
            </a:extLst>
          </p:cNvPr>
          <p:cNvSpPr/>
          <p:nvPr/>
        </p:nvSpPr>
        <p:spPr>
          <a:xfrm>
            <a:off x="5239599" y="69514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a:extLst>
              <a:ext uri="{FF2B5EF4-FFF2-40B4-BE49-F238E27FC236}">
                <a16:creationId xmlns:a16="http://schemas.microsoft.com/office/drawing/2014/main" id="{65DF3C66-2432-4802-88D2-C3691367DEC2}"/>
              </a:ext>
            </a:extLst>
          </p:cNvPr>
          <p:cNvSpPr txBox="1">
            <a:spLocks/>
          </p:cNvSpPr>
          <p:nvPr/>
        </p:nvSpPr>
        <p:spPr>
          <a:xfrm>
            <a:off x="5166789" y="5177935"/>
            <a:ext cx="361272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Maze activity</a:t>
            </a:r>
            <a:endParaRPr lang="en-GB" sz="2500" b="1"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0F8F4A-046F-43D1-B098-BA18B5EB9269}"/>
              </a:ext>
            </a:extLst>
          </p:cNvPr>
          <p:cNvPicPr>
            <a:picLocks noChangeAspect="1"/>
          </p:cNvPicPr>
          <p:nvPr/>
        </p:nvPicPr>
        <p:blipFill>
          <a:blip r:embed="rId3"/>
          <a:stretch>
            <a:fillRect/>
          </a:stretch>
        </p:blipFill>
        <p:spPr>
          <a:xfrm>
            <a:off x="920636" y="793332"/>
            <a:ext cx="3197453" cy="4314294"/>
          </a:xfrm>
          <a:prstGeom prst="rect">
            <a:avLst/>
          </a:prstGeom>
        </p:spPr>
      </p:pic>
      <p:pic>
        <p:nvPicPr>
          <p:cNvPr id="8" name="Picture 7">
            <a:extLst>
              <a:ext uri="{FF2B5EF4-FFF2-40B4-BE49-F238E27FC236}">
                <a16:creationId xmlns:a16="http://schemas.microsoft.com/office/drawing/2014/main" id="{42910600-2BD3-4306-A629-38C2FEEB1C6C}"/>
              </a:ext>
            </a:extLst>
          </p:cNvPr>
          <p:cNvPicPr>
            <a:picLocks noChangeAspect="1"/>
          </p:cNvPicPr>
          <p:nvPr/>
        </p:nvPicPr>
        <p:blipFill>
          <a:blip r:embed="rId4"/>
          <a:stretch>
            <a:fillRect/>
          </a:stretch>
        </p:blipFill>
        <p:spPr>
          <a:xfrm>
            <a:off x="4892875" y="723023"/>
            <a:ext cx="3407740" cy="4543653"/>
          </a:xfrm>
          <a:prstGeom prst="rect">
            <a:avLst/>
          </a:prstGeom>
        </p:spPr>
      </p:pic>
      <p:sp>
        <p:nvSpPr>
          <p:cNvPr id="2" name="Title 1"/>
          <p:cNvSpPr>
            <a:spLocks noGrp="1"/>
          </p:cNvSpPr>
          <p:nvPr>
            <p:ph type="title"/>
          </p:nvPr>
        </p:nvSpPr>
        <p:spPr>
          <a:xfrm>
            <a:off x="1143000" y="5198379"/>
            <a:ext cx="2548674" cy="842645"/>
          </a:xfrm>
        </p:spPr>
        <p:txBody>
          <a:bodyPr>
            <a:normAutofit/>
          </a:bodyPr>
          <a:lstStyle/>
          <a:p>
            <a:r>
              <a:rPr lang="en-US" sz="2800" b="1" dirty="0">
                <a:solidFill>
                  <a:srgbClr val="FF0000"/>
                </a:solidFill>
                <a:latin typeface="Comic Sans MS" panose="030F0702030302020204" pitchFamily="66" charset="0"/>
              </a:rPr>
              <a:t>Code activity</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937669" y="5182455"/>
            <a:ext cx="3278345"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err="1">
                <a:solidFill>
                  <a:srgbClr val="FF0000"/>
                </a:solidFill>
                <a:latin typeface="Comic Sans MS" panose="030F0702030302020204" pitchFamily="66" charset="0"/>
              </a:rPr>
              <a:t>Colouring</a:t>
            </a:r>
            <a:r>
              <a:rPr lang="en-US" sz="2800" b="1" dirty="0">
                <a:solidFill>
                  <a:srgbClr val="FF0000"/>
                </a:solidFill>
                <a:latin typeface="Comic Sans MS" panose="030F0702030302020204" pitchFamily="66" charset="0"/>
              </a:rPr>
              <a:t> activity</a:t>
            </a:r>
            <a:endParaRPr lang="en-GB" sz="28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3" name="AutoShape 2" descr="Raising Jairus' Daughter - Decoder Puzzle">
            <a:extLst>
              <a:ext uri="{FF2B5EF4-FFF2-40B4-BE49-F238E27FC236}">
                <a16:creationId xmlns:a16="http://schemas.microsoft.com/office/drawing/2014/main" id="{511BE45A-96EE-4BFE-98F3-4CD581CBCAF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4" descr="Jesus Restores Jairus' Daughter To Life Coloring Page (With images ...">
            <a:extLst>
              <a:ext uri="{FF2B5EF4-FFF2-40B4-BE49-F238E27FC236}">
                <a16:creationId xmlns:a16="http://schemas.microsoft.com/office/drawing/2014/main" id="{910A272A-3396-4141-9807-277C0B949C48}"/>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95680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map&#10;&#10;Description automatically generated">
            <a:extLst>
              <a:ext uri="{FF2B5EF4-FFF2-40B4-BE49-F238E27FC236}">
                <a16:creationId xmlns:a16="http://schemas.microsoft.com/office/drawing/2014/main" id="{F958CB8E-88B9-4A29-84C3-4AE9311245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87332" y="1816519"/>
            <a:ext cx="3402541" cy="2298281"/>
          </a:xfrm>
          <a:prstGeom prst="rect">
            <a:avLst/>
          </a:prstGeom>
        </p:spPr>
      </p:pic>
      <p:pic>
        <p:nvPicPr>
          <p:cNvPr id="5" name="Picture 4">
            <a:extLst>
              <a:ext uri="{FF2B5EF4-FFF2-40B4-BE49-F238E27FC236}">
                <a16:creationId xmlns:a16="http://schemas.microsoft.com/office/drawing/2014/main" id="{FEE03D00-33F6-46F6-ACB8-8FF1A05F49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3089" y="631584"/>
            <a:ext cx="3413581" cy="4605941"/>
          </a:xfrm>
          <a:prstGeom prst="rect">
            <a:avLst/>
          </a:prstGeom>
        </p:spPr>
      </p:pic>
      <p:sp>
        <p:nvSpPr>
          <p:cNvPr id="2" name="Title 1"/>
          <p:cNvSpPr>
            <a:spLocks noGrp="1"/>
          </p:cNvSpPr>
          <p:nvPr>
            <p:ph type="title"/>
          </p:nvPr>
        </p:nvSpPr>
        <p:spPr>
          <a:xfrm>
            <a:off x="843089" y="5041482"/>
            <a:ext cx="3352548" cy="842645"/>
          </a:xfrm>
        </p:spPr>
        <p:txBody>
          <a:bodyPr>
            <a:normAutofit fontScale="90000"/>
          </a:bodyPr>
          <a:lstStyle/>
          <a:p>
            <a:r>
              <a:rPr lang="en-US" sz="2500" b="1" dirty="0">
                <a:solidFill>
                  <a:srgbClr val="FF0000"/>
                </a:solidFill>
                <a:latin typeface="Comic Sans MS" panose="030F0702030302020204" pitchFamily="66" charset="0"/>
              </a:rPr>
              <a:t>Word ladder activity</a:t>
            </a:r>
            <a:endParaRPr lang="en-GB" sz="25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5" action="ppaction://hlinksldjump"/>
            <a:extLst>
              <a:ext uri="{FF2B5EF4-FFF2-40B4-BE49-F238E27FC236}">
                <a16:creationId xmlns:a16="http://schemas.microsoft.com/office/drawing/2014/main" id="{C77C89E0-A0F6-4DDB-A1FF-E36636E62156}"/>
              </a:ext>
            </a:extLst>
          </p:cNvPr>
          <p:cNvSpPr/>
          <p:nvPr/>
        </p:nvSpPr>
        <p:spPr>
          <a:xfrm>
            <a:off x="-3687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7" name="Title 1">
            <a:extLst>
              <a:ext uri="{FF2B5EF4-FFF2-40B4-BE49-F238E27FC236}">
                <a16:creationId xmlns:a16="http://schemas.microsoft.com/office/drawing/2014/main" id="{8425A51A-0105-425E-8330-EBCCD53FBE6F}"/>
              </a:ext>
            </a:extLst>
          </p:cNvPr>
          <p:cNvSpPr txBox="1">
            <a:spLocks/>
          </p:cNvSpPr>
          <p:nvPr/>
        </p:nvSpPr>
        <p:spPr>
          <a:xfrm>
            <a:off x="4700712" y="5041481"/>
            <a:ext cx="381176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Spot the difference</a:t>
            </a:r>
            <a:endParaRPr lang="en-GB" sz="2500" b="1" dirty="0">
              <a:solidFill>
                <a:srgbClr val="FF0000"/>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clock&#10;&#10;Description automatically generated">
            <a:extLst>
              <a:ext uri="{FF2B5EF4-FFF2-40B4-BE49-F238E27FC236}">
                <a16:creationId xmlns:a16="http://schemas.microsoft.com/office/drawing/2014/main" id="{F165B679-D5E8-4DB2-999A-E053E0EE03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8284" y="740406"/>
            <a:ext cx="3145140" cy="4364994"/>
          </a:xfrm>
          <a:prstGeom prst="rect">
            <a:avLst/>
          </a:prstGeom>
        </p:spPr>
      </p:pic>
      <p:pic>
        <p:nvPicPr>
          <p:cNvPr id="3" name="Picture 2">
            <a:extLst>
              <a:ext uri="{FF2B5EF4-FFF2-40B4-BE49-F238E27FC236}">
                <a16:creationId xmlns:a16="http://schemas.microsoft.com/office/drawing/2014/main" id="{EC0EDADC-2464-4946-817E-00B7405C8ED6}"/>
              </a:ext>
            </a:extLst>
          </p:cNvPr>
          <p:cNvPicPr>
            <a:picLocks noChangeAspect="1"/>
          </p:cNvPicPr>
          <p:nvPr/>
        </p:nvPicPr>
        <p:blipFill>
          <a:blip r:embed="rId4"/>
          <a:stretch>
            <a:fillRect/>
          </a:stretch>
        </p:blipFill>
        <p:spPr>
          <a:xfrm>
            <a:off x="730570" y="1387423"/>
            <a:ext cx="3577585" cy="3140533"/>
          </a:xfrm>
          <a:prstGeom prst="rect">
            <a:avLst/>
          </a:prstGeom>
        </p:spPr>
      </p:pic>
      <p:sp>
        <p:nvSpPr>
          <p:cNvPr id="2" name="Title 1"/>
          <p:cNvSpPr>
            <a:spLocks noGrp="1"/>
          </p:cNvSpPr>
          <p:nvPr>
            <p:ph type="title"/>
          </p:nvPr>
        </p:nvSpPr>
        <p:spPr>
          <a:xfrm>
            <a:off x="1219452" y="5029199"/>
            <a:ext cx="2548674" cy="842645"/>
          </a:xfrm>
        </p:spPr>
        <p:txBody>
          <a:bodyPr>
            <a:normAutofit/>
          </a:bodyPr>
          <a:lstStyle/>
          <a:p>
            <a:r>
              <a:rPr lang="en-US" sz="2500" b="1" dirty="0">
                <a:solidFill>
                  <a:srgbClr val="FF0000"/>
                </a:solidFill>
                <a:latin typeface="Comic Sans MS" panose="030F0702030302020204" pitchFamily="66" charset="0"/>
              </a:rPr>
              <a:t>Wordsearch</a:t>
            </a:r>
            <a:endParaRPr lang="en-GB" sz="25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Reflection</a:t>
            </a:r>
            <a:endParaRPr lang="en-GB" sz="25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5" action="ppaction://hlinksldjump"/>
            <a:extLst>
              <a:ext uri="{FF2B5EF4-FFF2-40B4-BE49-F238E27FC236}">
                <a16:creationId xmlns:a16="http://schemas.microsoft.com/office/drawing/2014/main" id="{C77C89E0-A0F6-4DDB-A1FF-E36636E62156}"/>
              </a:ext>
            </a:extLst>
          </p:cNvPr>
          <p:cNvSpPr/>
          <p:nvPr/>
        </p:nvSpPr>
        <p:spPr>
          <a:xfrm>
            <a:off x="-9525"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8153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DF74A554-B182-4871-9565-F0AFCB0DC3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914400" y="152711"/>
            <a:ext cx="7768249" cy="1595988"/>
            <a:chOff x="3809441" y="219308"/>
            <a:chExt cx="4597068"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37197"/>
                <a:gd name="adj2" fmla="val 14228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09441" y="284050"/>
              <a:ext cx="4597068" cy="1007924"/>
            </a:xfrm>
            <a:prstGeom prst="rect">
              <a:avLst/>
            </a:prstGeom>
            <a:noFill/>
          </p:spPr>
          <p:txBody>
            <a:bodyPr wrap="square" rtlCol="0">
              <a:spAutoFit/>
            </a:bodyPr>
            <a:lstStyle/>
            <a:p>
              <a:pPr algn="ctr"/>
              <a:r>
                <a:rPr lang="en-GB" sz="3000" b="1" dirty="0">
                  <a:latin typeface="Comic Sans MS" panose="030F0702030302020204" pitchFamily="66" charset="0"/>
                </a:rPr>
                <a:t>So far, we have looked at 9 miracles. </a:t>
              </a:r>
            </a:p>
            <a:p>
              <a:pPr algn="ctr"/>
              <a:r>
                <a:rPr lang="en-GB" sz="3000" b="1" dirty="0">
                  <a:latin typeface="Comic Sans MS" panose="030F0702030302020204" pitchFamily="66" charset="0"/>
                </a:rPr>
                <a:t>Can you remember them all? </a:t>
              </a:r>
            </a:p>
            <a:p>
              <a:pPr algn="ctr"/>
              <a:r>
                <a:rPr lang="en-GB" sz="3000" b="1" dirty="0">
                  <a:latin typeface="Comic Sans MS" panose="030F0702030302020204" pitchFamily="66" charset="0"/>
                </a:rPr>
                <a:t>Click on a clue if you want a reminder. </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hlinkClick r:id="rId4" action="ppaction://hlinksldjump"/>
            <a:extLst>
              <a:ext uri="{FF2B5EF4-FFF2-40B4-BE49-F238E27FC236}">
                <a16:creationId xmlns:a16="http://schemas.microsoft.com/office/drawing/2014/main" id="{D0C3D493-BD04-430C-9272-398215E01E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29650" y="4581382"/>
            <a:ext cx="1645542" cy="1317265"/>
          </a:xfrm>
          <a:prstGeom prst="rect">
            <a:avLst/>
          </a:prstGeom>
        </p:spPr>
      </p:pic>
      <p:pic>
        <p:nvPicPr>
          <p:cNvPr id="2" name="Picture 1">
            <a:hlinkClick r:id="rId6" action="ppaction://hlinksldjump"/>
            <a:extLst>
              <a:ext uri="{FF2B5EF4-FFF2-40B4-BE49-F238E27FC236}">
                <a16:creationId xmlns:a16="http://schemas.microsoft.com/office/drawing/2014/main" id="{62BA215E-F9BA-4623-ADD9-783BF77A3B08}"/>
              </a:ext>
            </a:extLst>
          </p:cNvPr>
          <p:cNvPicPr>
            <a:picLocks noChangeAspect="1"/>
          </p:cNvPicPr>
          <p:nvPr/>
        </p:nvPicPr>
        <p:blipFill>
          <a:blip r:embed="rId7"/>
          <a:stretch>
            <a:fillRect/>
          </a:stretch>
        </p:blipFill>
        <p:spPr>
          <a:xfrm>
            <a:off x="3328216" y="3806652"/>
            <a:ext cx="1461278" cy="1026641"/>
          </a:xfrm>
          <a:prstGeom prst="rect">
            <a:avLst/>
          </a:prstGeom>
        </p:spPr>
      </p:pic>
      <p:pic>
        <p:nvPicPr>
          <p:cNvPr id="7" name="Picture 6" descr="A picture containing food, drawing&#10;&#10;Description automatically generated">
            <a:hlinkClick r:id="rId8" action="ppaction://hlinksldjump"/>
            <a:extLst>
              <a:ext uri="{FF2B5EF4-FFF2-40B4-BE49-F238E27FC236}">
                <a16:creationId xmlns:a16="http://schemas.microsoft.com/office/drawing/2014/main" id="{DC26DCF3-6B2F-4C81-8F3E-2B63CC8FE6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56390" y="2104372"/>
            <a:ext cx="1178548" cy="1313361"/>
          </a:xfrm>
          <a:prstGeom prst="rect">
            <a:avLst/>
          </a:prstGeom>
        </p:spPr>
      </p:pic>
      <p:pic>
        <p:nvPicPr>
          <p:cNvPr id="21" name="Picture 20">
            <a:hlinkClick r:id="rId10" action="ppaction://hlinksldjump"/>
            <a:extLst>
              <a:ext uri="{FF2B5EF4-FFF2-40B4-BE49-F238E27FC236}">
                <a16:creationId xmlns:a16="http://schemas.microsoft.com/office/drawing/2014/main" id="{C017D58E-E4AC-4A9B-8C3A-9960F61A997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015210">
            <a:off x="5702165" y="2275621"/>
            <a:ext cx="862249" cy="1172419"/>
          </a:xfrm>
          <a:prstGeom prst="rect">
            <a:avLst/>
          </a:prstGeom>
        </p:spPr>
      </p:pic>
      <p:sp>
        <p:nvSpPr>
          <p:cNvPr id="5" name="Arrow: Right 4">
            <a:hlinkClick r:id="" action="ppaction://hlinkshowjump?jump=nextslide"/>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11" name="Picture 10" descr="A picture containing table, glass, mirror, drawing&#10;&#10;Description automatically generated">
            <a:hlinkClick r:id="rId12" action="ppaction://hlinksldjump"/>
            <a:extLst>
              <a:ext uri="{FF2B5EF4-FFF2-40B4-BE49-F238E27FC236}">
                <a16:creationId xmlns:a16="http://schemas.microsoft.com/office/drawing/2014/main" id="{B9A148F6-49CB-4C7F-BCF1-BF61351E0DA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728747" y="5124170"/>
            <a:ext cx="1030313" cy="731583"/>
          </a:xfrm>
          <a:prstGeom prst="rect">
            <a:avLst/>
          </a:prstGeom>
        </p:spPr>
      </p:pic>
      <p:pic>
        <p:nvPicPr>
          <p:cNvPr id="19" name="Picture 18">
            <a:hlinkClick r:id="rId14" action="ppaction://hlinksldjump"/>
            <a:extLst>
              <a:ext uri="{FF2B5EF4-FFF2-40B4-BE49-F238E27FC236}">
                <a16:creationId xmlns:a16="http://schemas.microsoft.com/office/drawing/2014/main" id="{117E2C4F-C520-4469-832B-F8902528851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308174" y="3229257"/>
            <a:ext cx="965180" cy="1670877"/>
          </a:xfrm>
          <a:prstGeom prst="rect">
            <a:avLst/>
          </a:prstGeom>
        </p:spPr>
      </p:pic>
      <p:pic>
        <p:nvPicPr>
          <p:cNvPr id="9" name="Picture 8">
            <a:hlinkClick r:id="rId16" action="ppaction://hlinksldjump"/>
            <a:extLst>
              <a:ext uri="{FF2B5EF4-FFF2-40B4-BE49-F238E27FC236}">
                <a16:creationId xmlns:a16="http://schemas.microsoft.com/office/drawing/2014/main" id="{3FE7528C-BCD3-4A62-94F7-6C35D3C18A0D}"/>
              </a:ext>
            </a:extLst>
          </p:cNvPr>
          <p:cNvPicPr>
            <a:picLocks noChangeAspect="1"/>
          </p:cNvPicPr>
          <p:nvPr/>
        </p:nvPicPr>
        <p:blipFill>
          <a:blip r:embed="rId17"/>
          <a:stretch>
            <a:fillRect/>
          </a:stretch>
        </p:blipFill>
        <p:spPr>
          <a:xfrm>
            <a:off x="2717145" y="1995357"/>
            <a:ext cx="922153" cy="1564636"/>
          </a:xfrm>
          <a:prstGeom prst="rect">
            <a:avLst/>
          </a:prstGeom>
        </p:spPr>
      </p:pic>
      <p:pic>
        <p:nvPicPr>
          <p:cNvPr id="3" name="Picture 2">
            <a:hlinkClick r:id="rId18" action="ppaction://hlinksldjump"/>
            <a:extLst>
              <a:ext uri="{FF2B5EF4-FFF2-40B4-BE49-F238E27FC236}">
                <a16:creationId xmlns:a16="http://schemas.microsoft.com/office/drawing/2014/main" id="{6BC1BB18-B7D2-4372-8DD9-D58432D7E081}"/>
              </a:ext>
            </a:extLst>
          </p:cNvPr>
          <p:cNvPicPr>
            <a:picLocks noChangeAspect="1"/>
          </p:cNvPicPr>
          <p:nvPr/>
        </p:nvPicPr>
        <p:blipFill>
          <a:blip r:embed="rId19"/>
          <a:stretch>
            <a:fillRect/>
          </a:stretch>
        </p:blipFill>
        <p:spPr>
          <a:xfrm>
            <a:off x="7380948" y="1956260"/>
            <a:ext cx="1426336" cy="1433595"/>
          </a:xfrm>
          <a:prstGeom prst="rect">
            <a:avLst/>
          </a:prstGeom>
        </p:spPr>
      </p:pic>
      <p:pic>
        <p:nvPicPr>
          <p:cNvPr id="17" name="Picture 16" descr="A close up of an umbrella&#10;&#10;Description automatically generated">
            <a:hlinkClick r:id="rId20" action="ppaction://hlinksldjump"/>
            <a:extLst>
              <a:ext uri="{FF2B5EF4-FFF2-40B4-BE49-F238E27FC236}">
                <a16:creationId xmlns:a16="http://schemas.microsoft.com/office/drawing/2014/main" id="{2B92C3FC-4CDD-429D-A6BB-8153FEDD18AE}"/>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rot="2893486">
            <a:off x="7288666" y="4162252"/>
            <a:ext cx="1410413" cy="1555851"/>
          </a:xfrm>
          <a:prstGeom prst="rect">
            <a:avLst/>
          </a:prstGeom>
        </p:spPr>
      </p:pic>
    </p:spTree>
    <p:extLst>
      <p:ext uri="{BB962C8B-B14F-4D97-AF65-F5344CB8AC3E}">
        <p14:creationId xmlns:p14="http://schemas.microsoft.com/office/powerpoint/2010/main" val="436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2000"/>
                                        <p:tgtEl>
                                          <p:spTgt spid="52"/>
                                        </p:tgtEl>
                                      </p:cBhvr>
                                    </p:animEffect>
                                  </p:childTnLst>
                                </p:cTn>
                              </p:par>
                            </p:childTnLst>
                          </p:cTn>
                        </p:par>
                        <p:par>
                          <p:cTn id="8" fill="hold">
                            <p:stCondLst>
                              <p:cond delay="2500"/>
                            </p:stCondLst>
                            <p:childTnLst>
                              <p:par>
                                <p:cTn id="9" presetID="26" presetClass="entr" presetSubtype="0" fill="hold" nodeType="afterEffect">
                                  <p:stCondLst>
                                    <p:cond delay="200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435">
                                          <p:stCondLst>
                                            <p:cond delay="0"/>
                                          </p:stCondLst>
                                        </p:cTn>
                                        <p:tgtEl>
                                          <p:spTgt spid="7"/>
                                        </p:tgtEl>
                                      </p:cBhvr>
                                    </p:animEffect>
                                    <p:anim calcmode="lin" valueType="num">
                                      <p:cBhvr>
                                        <p:cTn id="12" dur="1366"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3" dur="498"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4" dur="498" tmFilter="0, 0; 0.125,0.2665; 0.25,0.4; 0.375,0.465; 0.5,0.5;  0.625,0.535; 0.75,0.6; 0.875,0.7335; 1,1">
                                          <p:stCondLst>
                                            <p:cond delay="498"/>
                                          </p:stCondLst>
                                        </p:cTn>
                                        <p:tgtEl>
                                          <p:spTgt spid="7"/>
                                        </p:tgtEl>
                                        <p:attrNameLst>
                                          <p:attrName>ppt_y</p:attrName>
                                        </p:attrNameLst>
                                      </p:cBhvr>
                                      <p:tavLst>
                                        <p:tav tm="0" fmla="#ppt_y-sin(pi*$)/9">
                                          <p:val>
                                            <p:fltVal val="0"/>
                                          </p:val>
                                        </p:tav>
                                        <p:tav tm="100000">
                                          <p:val>
                                            <p:fltVal val="1"/>
                                          </p:val>
                                        </p:tav>
                                      </p:tavLst>
                                    </p:anim>
                                    <p:anim calcmode="lin" valueType="num">
                                      <p:cBhvr>
                                        <p:cTn id="15" dur="249" tmFilter="0, 0; 0.125,0.2665; 0.25,0.4; 0.375,0.465; 0.5,0.5;  0.625,0.535; 0.75,0.6; 0.875,0.7335; 1,1">
                                          <p:stCondLst>
                                            <p:cond delay="993"/>
                                          </p:stCondLst>
                                        </p:cTn>
                                        <p:tgtEl>
                                          <p:spTgt spid="7"/>
                                        </p:tgtEl>
                                        <p:attrNameLst>
                                          <p:attrName>ppt_y</p:attrName>
                                        </p:attrNameLst>
                                      </p:cBhvr>
                                      <p:tavLst>
                                        <p:tav tm="0" fmla="#ppt_y-sin(pi*$)/27">
                                          <p:val>
                                            <p:fltVal val="0"/>
                                          </p:val>
                                        </p:tav>
                                        <p:tav tm="100000">
                                          <p:val>
                                            <p:fltVal val="1"/>
                                          </p:val>
                                        </p:tav>
                                      </p:tavLst>
                                    </p:anim>
                                    <p:anim calcmode="lin" valueType="num">
                                      <p:cBhvr>
                                        <p:cTn id="16" dur="123" tmFilter="0, 0; 0.125,0.2665; 0.25,0.4; 0.375,0.465; 0.5,0.5;  0.625,0.535; 0.75,0.6; 0.875,0.7335; 1,1">
                                          <p:stCondLst>
                                            <p:cond delay="1242"/>
                                          </p:stCondLst>
                                        </p:cTn>
                                        <p:tgtEl>
                                          <p:spTgt spid="7"/>
                                        </p:tgtEl>
                                        <p:attrNameLst>
                                          <p:attrName>ppt_y</p:attrName>
                                        </p:attrNameLst>
                                      </p:cBhvr>
                                      <p:tavLst>
                                        <p:tav tm="0" fmla="#ppt_y-sin(pi*$)/81">
                                          <p:val>
                                            <p:fltVal val="0"/>
                                          </p:val>
                                        </p:tav>
                                        <p:tav tm="100000">
                                          <p:val>
                                            <p:fltVal val="1"/>
                                          </p:val>
                                        </p:tav>
                                      </p:tavLst>
                                    </p:anim>
                                    <p:animScale>
                                      <p:cBhvr>
                                        <p:cTn id="17" dur="19">
                                          <p:stCondLst>
                                            <p:cond delay="487"/>
                                          </p:stCondLst>
                                        </p:cTn>
                                        <p:tgtEl>
                                          <p:spTgt spid="7"/>
                                        </p:tgtEl>
                                      </p:cBhvr>
                                      <p:to x="100000" y="60000"/>
                                    </p:animScale>
                                    <p:animScale>
                                      <p:cBhvr>
                                        <p:cTn id="18" dur="124" decel="50000">
                                          <p:stCondLst>
                                            <p:cond delay="507"/>
                                          </p:stCondLst>
                                        </p:cTn>
                                        <p:tgtEl>
                                          <p:spTgt spid="7"/>
                                        </p:tgtEl>
                                      </p:cBhvr>
                                      <p:to x="100000" y="100000"/>
                                    </p:animScale>
                                    <p:animScale>
                                      <p:cBhvr>
                                        <p:cTn id="19" dur="19">
                                          <p:stCondLst>
                                            <p:cond delay="984"/>
                                          </p:stCondLst>
                                        </p:cTn>
                                        <p:tgtEl>
                                          <p:spTgt spid="7"/>
                                        </p:tgtEl>
                                      </p:cBhvr>
                                      <p:to x="100000" y="80000"/>
                                    </p:animScale>
                                    <p:animScale>
                                      <p:cBhvr>
                                        <p:cTn id="20" dur="124" decel="50000">
                                          <p:stCondLst>
                                            <p:cond delay="1003"/>
                                          </p:stCondLst>
                                        </p:cTn>
                                        <p:tgtEl>
                                          <p:spTgt spid="7"/>
                                        </p:tgtEl>
                                      </p:cBhvr>
                                      <p:to x="100000" y="100000"/>
                                    </p:animScale>
                                    <p:animScale>
                                      <p:cBhvr>
                                        <p:cTn id="21" dur="19">
                                          <p:stCondLst>
                                            <p:cond delay="1231"/>
                                          </p:stCondLst>
                                        </p:cTn>
                                        <p:tgtEl>
                                          <p:spTgt spid="7"/>
                                        </p:tgtEl>
                                      </p:cBhvr>
                                      <p:to x="100000" y="90000"/>
                                    </p:animScale>
                                    <p:animScale>
                                      <p:cBhvr>
                                        <p:cTn id="22" dur="124" decel="50000">
                                          <p:stCondLst>
                                            <p:cond delay="1251"/>
                                          </p:stCondLst>
                                        </p:cTn>
                                        <p:tgtEl>
                                          <p:spTgt spid="7"/>
                                        </p:tgtEl>
                                      </p:cBhvr>
                                      <p:to x="100000" y="100000"/>
                                    </p:animScale>
                                    <p:animScale>
                                      <p:cBhvr>
                                        <p:cTn id="23" dur="19">
                                          <p:stCondLst>
                                            <p:cond delay="1356"/>
                                          </p:stCondLst>
                                        </p:cTn>
                                        <p:tgtEl>
                                          <p:spTgt spid="7"/>
                                        </p:tgtEl>
                                      </p:cBhvr>
                                      <p:to x="100000" y="95000"/>
                                    </p:animScale>
                                    <p:animScale>
                                      <p:cBhvr>
                                        <p:cTn id="24" dur="124" decel="50000">
                                          <p:stCondLst>
                                            <p:cond delay="1376"/>
                                          </p:stCondLst>
                                        </p:cTn>
                                        <p:tgtEl>
                                          <p:spTgt spid="7"/>
                                        </p:tgtEl>
                                      </p:cBhvr>
                                      <p:to x="100000" y="100000"/>
                                    </p:animScale>
                                  </p:childTnLst>
                                </p:cTn>
                              </p:par>
                            </p:childTnLst>
                          </p:cTn>
                        </p:par>
                        <p:par>
                          <p:cTn id="25" fill="hold">
                            <p:stCondLst>
                              <p:cond delay="6000"/>
                            </p:stCondLst>
                            <p:childTnLst>
                              <p:par>
                                <p:cTn id="26" presetID="26" presetClass="entr" presetSubtype="0" fill="hold" nodeType="afterEffect">
                                  <p:stCondLst>
                                    <p:cond delay="250"/>
                                  </p:stCondLst>
                                  <p:childTnLst>
                                    <p:set>
                                      <p:cBhvr>
                                        <p:cTn id="27" dur="1" fill="hold">
                                          <p:stCondLst>
                                            <p:cond delay="0"/>
                                          </p:stCondLst>
                                        </p:cTn>
                                        <p:tgtEl>
                                          <p:spTgt spid="21"/>
                                        </p:tgtEl>
                                        <p:attrNameLst>
                                          <p:attrName>style.visibility</p:attrName>
                                        </p:attrNameLst>
                                      </p:cBhvr>
                                      <p:to>
                                        <p:strVal val="visible"/>
                                      </p:to>
                                    </p:set>
                                    <p:animEffect transition="in" filter="wipe(down)">
                                      <p:cBhvr>
                                        <p:cTn id="28" dur="435">
                                          <p:stCondLst>
                                            <p:cond delay="0"/>
                                          </p:stCondLst>
                                        </p:cTn>
                                        <p:tgtEl>
                                          <p:spTgt spid="21"/>
                                        </p:tgtEl>
                                      </p:cBhvr>
                                    </p:animEffect>
                                    <p:anim calcmode="lin" valueType="num">
                                      <p:cBhvr>
                                        <p:cTn id="29" dur="1366"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30" dur="498"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31" dur="498" tmFilter="0, 0; 0.125,0.2665; 0.25,0.4; 0.375,0.465; 0.5,0.5;  0.625,0.535; 0.75,0.6; 0.875,0.7335; 1,1">
                                          <p:stCondLst>
                                            <p:cond delay="498"/>
                                          </p:stCondLst>
                                        </p:cTn>
                                        <p:tgtEl>
                                          <p:spTgt spid="21"/>
                                        </p:tgtEl>
                                        <p:attrNameLst>
                                          <p:attrName>ppt_y</p:attrName>
                                        </p:attrNameLst>
                                      </p:cBhvr>
                                      <p:tavLst>
                                        <p:tav tm="0" fmla="#ppt_y-sin(pi*$)/9">
                                          <p:val>
                                            <p:fltVal val="0"/>
                                          </p:val>
                                        </p:tav>
                                        <p:tav tm="100000">
                                          <p:val>
                                            <p:fltVal val="1"/>
                                          </p:val>
                                        </p:tav>
                                      </p:tavLst>
                                    </p:anim>
                                    <p:anim calcmode="lin" valueType="num">
                                      <p:cBhvr>
                                        <p:cTn id="32" dur="249" tmFilter="0, 0; 0.125,0.2665; 0.25,0.4; 0.375,0.465; 0.5,0.5;  0.625,0.535; 0.75,0.6; 0.875,0.7335; 1,1">
                                          <p:stCondLst>
                                            <p:cond delay="993"/>
                                          </p:stCondLst>
                                        </p:cTn>
                                        <p:tgtEl>
                                          <p:spTgt spid="21"/>
                                        </p:tgtEl>
                                        <p:attrNameLst>
                                          <p:attrName>ppt_y</p:attrName>
                                        </p:attrNameLst>
                                      </p:cBhvr>
                                      <p:tavLst>
                                        <p:tav tm="0" fmla="#ppt_y-sin(pi*$)/27">
                                          <p:val>
                                            <p:fltVal val="0"/>
                                          </p:val>
                                        </p:tav>
                                        <p:tav tm="100000">
                                          <p:val>
                                            <p:fltVal val="1"/>
                                          </p:val>
                                        </p:tav>
                                      </p:tavLst>
                                    </p:anim>
                                    <p:anim calcmode="lin" valueType="num">
                                      <p:cBhvr>
                                        <p:cTn id="33" dur="123" tmFilter="0, 0; 0.125,0.2665; 0.25,0.4; 0.375,0.465; 0.5,0.5;  0.625,0.535; 0.75,0.6; 0.875,0.7335; 1,1">
                                          <p:stCondLst>
                                            <p:cond delay="1242"/>
                                          </p:stCondLst>
                                        </p:cTn>
                                        <p:tgtEl>
                                          <p:spTgt spid="21"/>
                                        </p:tgtEl>
                                        <p:attrNameLst>
                                          <p:attrName>ppt_y</p:attrName>
                                        </p:attrNameLst>
                                      </p:cBhvr>
                                      <p:tavLst>
                                        <p:tav tm="0" fmla="#ppt_y-sin(pi*$)/81">
                                          <p:val>
                                            <p:fltVal val="0"/>
                                          </p:val>
                                        </p:tav>
                                        <p:tav tm="100000">
                                          <p:val>
                                            <p:fltVal val="1"/>
                                          </p:val>
                                        </p:tav>
                                      </p:tavLst>
                                    </p:anim>
                                    <p:animScale>
                                      <p:cBhvr>
                                        <p:cTn id="34" dur="19">
                                          <p:stCondLst>
                                            <p:cond delay="487"/>
                                          </p:stCondLst>
                                        </p:cTn>
                                        <p:tgtEl>
                                          <p:spTgt spid="21"/>
                                        </p:tgtEl>
                                      </p:cBhvr>
                                      <p:to x="100000" y="60000"/>
                                    </p:animScale>
                                    <p:animScale>
                                      <p:cBhvr>
                                        <p:cTn id="35" dur="124" decel="50000">
                                          <p:stCondLst>
                                            <p:cond delay="507"/>
                                          </p:stCondLst>
                                        </p:cTn>
                                        <p:tgtEl>
                                          <p:spTgt spid="21"/>
                                        </p:tgtEl>
                                      </p:cBhvr>
                                      <p:to x="100000" y="100000"/>
                                    </p:animScale>
                                    <p:animScale>
                                      <p:cBhvr>
                                        <p:cTn id="36" dur="19">
                                          <p:stCondLst>
                                            <p:cond delay="984"/>
                                          </p:stCondLst>
                                        </p:cTn>
                                        <p:tgtEl>
                                          <p:spTgt spid="21"/>
                                        </p:tgtEl>
                                      </p:cBhvr>
                                      <p:to x="100000" y="80000"/>
                                    </p:animScale>
                                    <p:animScale>
                                      <p:cBhvr>
                                        <p:cTn id="37" dur="124" decel="50000">
                                          <p:stCondLst>
                                            <p:cond delay="1003"/>
                                          </p:stCondLst>
                                        </p:cTn>
                                        <p:tgtEl>
                                          <p:spTgt spid="21"/>
                                        </p:tgtEl>
                                      </p:cBhvr>
                                      <p:to x="100000" y="100000"/>
                                    </p:animScale>
                                    <p:animScale>
                                      <p:cBhvr>
                                        <p:cTn id="38" dur="19">
                                          <p:stCondLst>
                                            <p:cond delay="1231"/>
                                          </p:stCondLst>
                                        </p:cTn>
                                        <p:tgtEl>
                                          <p:spTgt spid="21"/>
                                        </p:tgtEl>
                                      </p:cBhvr>
                                      <p:to x="100000" y="90000"/>
                                    </p:animScale>
                                    <p:animScale>
                                      <p:cBhvr>
                                        <p:cTn id="39" dur="124" decel="50000">
                                          <p:stCondLst>
                                            <p:cond delay="1251"/>
                                          </p:stCondLst>
                                        </p:cTn>
                                        <p:tgtEl>
                                          <p:spTgt spid="21"/>
                                        </p:tgtEl>
                                      </p:cBhvr>
                                      <p:to x="100000" y="100000"/>
                                    </p:animScale>
                                    <p:animScale>
                                      <p:cBhvr>
                                        <p:cTn id="40" dur="19">
                                          <p:stCondLst>
                                            <p:cond delay="1356"/>
                                          </p:stCondLst>
                                        </p:cTn>
                                        <p:tgtEl>
                                          <p:spTgt spid="21"/>
                                        </p:tgtEl>
                                      </p:cBhvr>
                                      <p:to x="100000" y="95000"/>
                                    </p:animScale>
                                    <p:animScale>
                                      <p:cBhvr>
                                        <p:cTn id="41" dur="124" decel="50000">
                                          <p:stCondLst>
                                            <p:cond delay="1376"/>
                                          </p:stCondLst>
                                        </p:cTn>
                                        <p:tgtEl>
                                          <p:spTgt spid="21"/>
                                        </p:tgtEl>
                                      </p:cBhvr>
                                      <p:to x="100000" y="100000"/>
                                    </p:animScale>
                                  </p:childTnLst>
                                </p:cTn>
                              </p:par>
                            </p:childTnLst>
                          </p:cTn>
                        </p:par>
                        <p:par>
                          <p:cTn id="42" fill="hold">
                            <p:stCondLst>
                              <p:cond delay="7750"/>
                            </p:stCondLst>
                            <p:childTnLst>
                              <p:par>
                                <p:cTn id="43" presetID="26" presetClass="entr" presetSubtype="0" fill="hold" nodeType="afterEffect">
                                  <p:stCondLst>
                                    <p:cond delay="250"/>
                                  </p:stCondLst>
                                  <p:childTnLst>
                                    <p:set>
                                      <p:cBhvr>
                                        <p:cTn id="44" dur="1" fill="hold">
                                          <p:stCondLst>
                                            <p:cond delay="0"/>
                                          </p:stCondLst>
                                        </p:cTn>
                                        <p:tgtEl>
                                          <p:spTgt spid="11"/>
                                        </p:tgtEl>
                                        <p:attrNameLst>
                                          <p:attrName>style.visibility</p:attrName>
                                        </p:attrNameLst>
                                      </p:cBhvr>
                                      <p:to>
                                        <p:strVal val="visible"/>
                                      </p:to>
                                    </p:set>
                                    <p:animEffect transition="in" filter="wipe(down)">
                                      <p:cBhvr>
                                        <p:cTn id="45" dur="435">
                                          <p:stCondLst>
                                            <p:cond delay="0"/>
                                          </p:stCondLst>
                                        </p:cTn>
                                        <p:tgtEl>
                                          <p:spTgt spid="11"/>
                                        </p:tgtEl>
                                      </p:cBhvr>
                                    </p:animEffect>
                                    <p:anim calcmode="lin" valueType="num">
                                      <p:cBhvr>
                                        <p:cTn id="46" dur="1366"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7" dur="498"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8" dur="498" tmFilter="0, 0; 0.125,0.2665; 0.25,0.4; 0.375,0.465; 0.5,0.5;  0.625,0.535; 0.75,0.6; 0.875,0.7335; 1,1">
                                          <p:stCondLst>
                                            <p:cond delay="498"/>
                                          </p:stCondLst>
                                        </p:cTn>
                                        <p:tgtEl>
                                          <p:spTgt spid="11"/>
                                        </p:tgtEl>
                                        <p:attrNameLst>
                                          <p:attrName>ppt_y</p:attrName>
                                        </p:attrNameLst>
                                      </p:cBhvr>
                                      <p:tavLst>
                                        <p:tav tm="0" fmla="#ppt_y-sin(pi*$)/9">
                                          <p:val>
                                            <p:fltVal val="0"/>
                                          </p:val>
                                        </p:tav>
                                        <p:tav tm="100000">
                                          <p:val>
                                            <p:fltVal val="1"/>
                                          </p:val>
                                        </p:tav>
                                      </p:tavLst>
                                    </p:anim>
                                    <p:anim calcmode="lin" valueType="num">
                                      <p:cBhvr>
                                        <p:cTn id="49" dur="249" tmFilter="0, 0; 0.125,0.2665; 0.25,0.4; 0.375,0.465; 0.5,0.5;  0.625,0.535; 0.75,0.6; 0.875,0.7335; 1,1">
                                          <p:stCondLst>
                                            <p:cond delay="993"/>
                                          </p:stCondLst>
                                        </p:cTn>
                                        <p:tgtEl>
                                          <p:spTgt spid="11"/>
                                        </p:tgtEl>
                                        <p:attrNameLst>
                                          <p:attrName>ppt_y</p:attrName>
                                        </p:attrNameLst>
                                      </p:cBhvr>
                                      <p:tavLst>
                                        <p:tav tm="0" fmla="#ppt_y-sin(pi*$)/27">
                                          <p:val>
                                            <p:fltVal val="0"/>
                                          </p:val>
                                        </p:tav>
                                        <p:tav tm="100000">
                                          <p:val>
                                            <p:fltVal val="1"/>
                                          </p:val>
                                        </p:tav>
                                      </p:tavLst>
                                    </p:anim>
                                    <p:anim calcmode="lin" valueType="num">
                                      <p:cBhvr>
                                        <p:cTn id="50" dur="123" tmFilter="0, 0; 0.125,0.2665; 0.25,0.4; 0.375,0.465; 0.5,0.5;  0.625,0.535; 0.75,0.6; 0.875,0.7335; 1,1">
                                          <p:stCondLst>
                                            <p:cond delay="1242"/>
                                          </p:stCondLst>
                                        </p:cTn>
                                        <p:tgtEl>
                                          <p:spTgt spid="11"/>
                                        </p:tgtEl>
                                        <p:attrNameLst>
                                          <p:attrName>ppt_y</p:attrName>
                                        </p:attrNameLst>
                                      </p:cBhvr>
                                      <p:tavLst>
                                        <p:tav tm="0" fmla="#ppt_y-sin(pi*$)/81">
                                          <p:val>
                                            <p:fltVal val="0"/>
                                          </p:val>
                                        </p:tav>
                                        <p:tav tm="100000">
                                          <p:val>
                                            <p:fltVal val="1"/>
                                          </p:val>
                                        </p:tav>
                                      </p:tavLst>
                                    </p:anim>
                                    <p:animScale>
                                      <p:cBhvr>
                                        <p:cTn id="51" dur="19">
                                          <p:stCondLst>
                                            <p:cond delay="487"/>
                                          </p:stCondLst>
                                        </p:cTn>
                                        <p:tgtEl>
                                          <p:spTgt spid="11"/>
                                        </p:tgtEl>
                                      </p:cBhvr>
                                      <p:to x="100000" y="60000"/>
                                    </p:animScale>
                                    <p:animScale>
                                      <p:cBhvr>
                                        <p:cTn id="52" dur="124" decel="50000">
                                          <p:stCondLst>
                                            <p:cond delay="507"/>
                                          </p:stCondLst>
                                        </p:cTn>
                                        <p:tgtEl>
                                          <p:spTgt spid="11"/>
                                        </p:tgtEl>
                                      </p:cBhvr>
                                      <p:to x="100000" y="100000"/>
                                    </p:animScale>
                                    <p:animScale>
                                      <p:cBhvr>
                                        <p:cTn id="53" dur="19">
                                          <p:stCondLst>
                                            <p:cond delay="984"/>
                                          </p:stCondLst>
                                        </p:cTn>
                                        <p:tgtEl>
                                          <p:spTgt spid="11"/>
                                        </p:tgtEl>
                                      </p:cBhvr>
                                      <p:to x="100000" y="80000"/>
                                    </p:animScale>
                                    <p:animScale>
                                      <p:cBhvr>
                                        <p:cTn id="54" dur="124" decel="50000">
                                          <p:stCondLst>
                                            <p:cond delay="1003"/>
                                          </p:stCondLst>
                                        </p:cTn>
                                        <p:tgtEl>
                                          <p:spTgt spid="11"/>
                                        </p:tgtEl>
                                      </p:cBhvr>
                                      <p:to x="100000" y="100000"/>
                                    </p:animScale>
                                    <p:animScale>
                                      <p:cBhvr>
                                        <p:cTn id="55" dur="19">
                                          <p:stCondLst>
                                            <p:cond delay="1231"/>
                                          </p:stCondLst>
                                        </p:cTn>
                                        <p:tgtEl>
                                          <p:spTgt spid="11"/>
                                        </p:tgtEl>
                                      </p:cBhvr>
                                      <p:to x="100000" y="90000"/>
                                    </p:animScale>
                                    <p:animScale>
                                      <p:cBhvr>
                                        <p:cTn id="56" dur="124" decel="50000">
                                          <p:stCondLst>
                                            <p:cond delay="1251"/>
                                          </p:stCondLst>
                                        </p:cTn>
                                        <p:tgtEl>
                                          <p:spTgt spid="11"/>
                                        </p:tgtEl>
                                      </p:cBhvr>
                                      <p:to x="100000" y="100000"/>
                                    </p:animScale>
                                    <p:animScale>
                                      <p:cBhvr>
                                        <p:cTn id="57" dur="19">
                                          <p:stCondLst>
                                            <p:cond delay="1356"/>
                                          </p:stCondLst>
                                        </p:cTn>
                                        <p:tgtEl>
                                          <p:spTgt spid="11"/>
                                        </p:tgtEl>
                                      </p:cBhvr>
                                      <p:to x="100000" y="95000"/>
                                    </p:animScale>
                                    <p:animScale>
                                      <p:cBhvr>
                                        <p:cTn id="58" dur="124" decel="50000">
                                          <p:stCondLst>
                                            <p:cond delay="1376"/>
                                          </p:stCondLst>
                                        </p:cTn>
                                        <p:tgtEl>
                                          <p:spTgt spid="11"/>
                                        </p:tgtEl>
                                      </p:cBhvr>
                                      <p:to x="100000" y="100000"/>
                                    </p:animScale>
                                  </p:childTnLst>
                                </p:cTn>
                              </p:par>
                            </p:childTnLst>
                          </p:cTn>
                        </p:par>
                        <p:par>
                          <p:cTn id="59" fill="hold">
                            <p:stCondLst>
                              <p:cond delay="9500"/>
                            </p:stCondLst>
                            <p:childTnLst>
                              <p:par>
                                <p:cTn id="60" presetID="26" presetClass="entr" presetSubtype="0" fill="hold" nodeType="afterEffect">
                                  <p:stCondLst>
                                    <p:cond delay="250"/>
                                  </p:stCondLst>
                                  <p:childTnLst>
                                    <p:set>
                                      <p:cBhvr>
                                        <p:cTn id="61" dur="1" fill="hold">
                                          <p:stCondLst>
                                            <p:cond delay="0"/>
                                          </p:stCondLst>
                                        </p:cTn>
                                        <p:tgtEl>
                                          <p:spTgt spid="2"/>
                                        </p:tgtEl>
                                        <p:attrNameLst>
                                          <p:attrName>style.visibility</p:attrName>
                                        </p:attrNameLst>
                                      </p:cBhvr>
                                      <p:to>
                                        <p:strVal val="visible"/>
                                      </p:to>
                                    </p:set>
                                    <p:animEffect transition="in" filter="wipe(down)">
                                      <p:cBhvr>
                                        <p:cTn id="62" dur="435">
                                          <p:stCondLst>
                                            <p:cond delay="0"/>
                                          </p:stCondLst>
                                        </p:cTn>
                                        <p:tgtEl>
                                          <p:spTgt spid="2"/>
                                        </p:tgtEl>
                                      </p:cBhvr>
                                    </p:animEffect>
                                    <p:anim calcmode="lin" valueType="num">
                                      <p:cBhvr>
                                        <p:cTn id="63" dur="1366"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64" dur="498"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65" dur="498" tmFilter="0, 0; 0.125,0.2665; 0.25,0.4; 0.375,0.465; 0.5,0.5;  0.625,0.535; 0.75,0.6; 0.875,0.7335; 1,1">
                                          <p:stCondLst>
                                            <p:cond delay="498"/>
                                          </p:stCondLst>
                                        </p:cTn>
                                        <p:tgtEl>
                                          <p:spTgt spid="2"/>
                                        </p:tgtEl>
                                        <p:attrNameLst>
                                          <p:attrName>ppt_y</p:attrName>
                                        </p:attrNameLst>
                                      </p:cBhvr>
                                      <p:tavLst>
                                        <p:tav tm="0" fmla="#ppt_y-sin(pi*$)/9">
                                          <p:val>
                                            <p:fltVal val="0"/>
                                          </p:val>
                                        </p:tav>
                                        <p:tav tm="100000">
                                          <p:val>
                                            <p:fltVal val="1"/>
                                          </p:val>
                                        </p:tav>
                                      </p:tavLst>
                                    </p:anim>
                                    <p:anim calcmode="lin" valueType="num">
                                      <p:cBhvr>
                                        <p:cTn id="66" dur="249" tmFilter="0, 0; 0.125,0.2665; 0.25,0.4; 0.375,0.465; 0.5,0.5;  0.625,0.535; 0.75,0.6; 0.875,0.7335; 1,1">
                                          <p:stCondLst>
                                            <p:cond delay="993"/>
                                          </p:stCondLst>
                                        </p:cTn>
                                        <p:tgtEl>
                                          <p:spTgt spid="2"/>
                                        </p:tgtEl>
                                        <p:attrNameLst>
                                          <p:attrName>ppt_y</p:attrName>
                                        </p:attrNameLst>
                                      </p:cBhvr>
                                      <p:tavLst>
                                        <p:tav tm="0" fmla="#ppt_y-sin(pi*$)/27">
                                          <p:val>
                                            <p:fltVal val="0"/>
                                          </p:val>
                                        </p:tav>
                                        <p:tav tm="100000">
                                          <p:val>
                                            <p:fltVal val="1"/>
                                          </p:val>
                                        </p:tav>
                                      </p:tavLst>
                                    </p:anim>
                                    <p:anim calcmode="lin" valueType="num">
                                      <p:cBhvr>
                                        <p:cTn id="67" dur="123" tmFilter="0, 0; 0.125,0.2665; 0.25,0.4; 0.375,0.465; 0.5,0.5;  0.625,0.535; 0.75,0.6; 0.875,0.7335; 1,1">
                                          <p:stCondLst>
                                            <p:cond delay="1242"/>
                                          </p:stCondLst>
                                        </p:cTn>
                                        <p:tgtEl>
                                          <p:spTgt spid="2"/>
                                        </p:tgtEl>
                                        <p:attrNameLst>
                                          <p:attrName>ppt_y</p:attrName>
                                        </p:attrNameLst>
                                      </p:cBhvr>
                                      <p:tavLst>
                                        <p:tav tm="0" fmla="#ppt_y-sin(pi*$)/81">
                                          <p:val>
                                            <p:fltVal val="0"/>
                                          </p:val>
                                        </p:tav>
                                        <p:tav tm="100000">
                                          <p:val>
                                            <p:fltVal val="1"/>
                                          </p:val>
                                        </p:tav>
                                      </p:tavLst>
                                    </p:anim>
                                    <p:animScale>
                                      <p:cBhvr>
                                        <p:cTn id="68" dur="19">
                                          <p:stCondLst>
                                            <p:cond delay="487"/>
                                          </p:stCondLst>
                                        </p:cTn>
                                        <p:tgtEl>
                                          <p:spTgt spid="2"/>
                                        </p:tgtEl>
                                      </p:cBhvr>
                                      <p:to x="100000" y="60000"/>
                                    </p:animScale>
                                    <p:animScale>
                                      <p:cBhvr>
                                        <p:cTn id="69" dur="124" decel="50000">
                                          <p:stCondLst>
                                            <p:cond delay="507"/>
                                          </p:stCondLst>
                                        </p:cTn>
                                        <p:tgtEl>
                                          <p:spTgt spid="2"/>
                                        </p:tgtEl>
                                      </p:cBhvr>
                                      <p:to x="100000" y="100000"/>
                                    </p:animScale>
                                    <p:animScale>
                                      <p:cBhvr>
                                        <p:cTn id="70" dur="19">
                                          <p:stCondLst>
                                            <p:cond delay="984"/>
                                          </p:stCondLst>
                                        </p:cTn>
                                        <p:tgtEl>
                                          <p:spTgt spid="2"/>
                                        </p:tgtEl>
                                      </p:cBhvr>
                                      <p:to x="100000" y="80000"/>
                                    </p:animScale>
                                    <p:animScale>
                                      <p:cBhvr>
                                        <p:cTn id="71" dur="124" decel="50000">
                                          <p:stCondLst>
                                            <p:cond delay="1003"/>
                                          </p:stCondLst>
                                        </p:cTn>
                                        <p:tgtEl>
                                          <p:spTgt spid="2"/>
                                        </p:tgtEl>
                                      </p:cBhvr>
                                      <p:to x="100000" y="100000"/>
                                    </p:animScale>
                                    <p:animScale>
                                      <p:cBhvr>
                                        <p:cTn id="72" dur="19">
                                          <p:stCondLst>
                                            <p:cond delay="1231"/>
                                          </p:stCondLst>
                                        </p:cTn>
                                        <p:tgtEl>
                                          <p:spTgt spid="2"/>
                                        </p:tgtEl>
                                      </p:cBhvr>
                                      <p:to x="100000" y="90000"/>
                                    </p:animScale>
                                    <p:animScale>
                                      <p:cBhvr>
                                        <p:cTn id="73" dur="124" decel="50000">
                                          <p:stCondLst>
                                            <p:cond delay="1251"/>
                                          </p:stCondLst>
                                        </p:cTn>
                                        <p:tgtEl>
                                          <p:spTgt spid="2"/>
                                        </p:tgtEl>
                                      </p:cBhvr>
                                      <p:to x="100000" y="100000"/>
                                    </p:animScale>
                                    <p:animScale>
                                      <p:cBhvr>
                                        <p:cTn id="74" dur="19">
                                          <p:stCondLst>
                                            <p:cond delay="1356"/>
                                          </p:stCondLst>
                                        </p:cTn>
                                        <p:tgtEl>
                                          <p:spTgt spid="2"/>
                                        </p:tgtEl>
                                      </p:cBhvr>
                                      <p:to x="100000" y="95000"/>
                                    </p:animScale>
                                    <p:animScale>
                                      <p:cBhvr>
                                        <p:cTn id="75" dur="124" decel="50000">
                                          <p:stCondLst>
                                            <p:cond delay="1376"/>
                                          </p:stCondLst>
                                        </p:cTn>
                                        <p:tgtEl>
                                          <p:spTgt spid="2"/>
                                        </p:tgtEl>
                                      </p:cBhvr>
                                      <p:to x="100000" y="100000"/>
                                    </p:animScale>
                                  </p:childTnLst>
                                </p:cTn>
                              </p:par>
                            </p:childTnLst>
                          </p:cTn>
                        </p:par>
                        <p:par>
                          <p:cTn id="76" fill="hold">
                            <p:stCondLst>
                              <p:cond delay="11250"/>
                            </p:stCondLst>
                            <p:childTnLst>
                              <p:par>
                                <p:cTn id="77" presetID="26" presetClass="entr" presetSubtype="0" fill="hold" nodeType="afterEffect">
                                  <p:stCondLst>
                                    <p:cond delay="250"/>
                                  </p:stCondLst>
                                  <p:childTnLst>
                                    <p:set>
                                      <p:cBhvr>
                                        <p:cTn id="78" dur="1" fill="hold">
                                          <p:stCondLst>
                                            <p:cond delay="0"/>
                                          </p:stCondLst>
                                        </p:cTn>
                                        <p:tgtEl>
                                          <p:spTgt spid="19"/>
                                        </p:tgtEl>
                                        <p:attrNameLst>
                                          <p:attrName>style.visibility</p:attrName>
                                        </p:attrNameLst>
                                      </p:cBhvr>
                                      <p:to>
                                        <p:strVal val="visible"/>
                                      </p:to>
                                    </p:set>
                                    <p:animEffect transition="in" filter="wipe(down)">
                                      <p:cBhvr>
                                        <p:cTn id="79" dur="435">
                                          <p:stCondLst>
                                            <p:cond delay="0"/>
                                          </p:stCondLst>
                                        </p:cTn>
                                        <p:tgtEl>
                                          <p:spTgt spid="19"/>
                                        </p:tgtEl>
                                      </p:cBhvr>
                                    </p:animEffect>
                                    <p:anim calcmode="lin" valueType="num">
                                      <p:cBhvr>
                                        <p:cTn id="80" dur="1366"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81" dur="498"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82" dur="498" tmFilter="0, 0; 0.125,0.2665; 0.25,0.4; 0.375,0.465; 0.5,0.5;  0.625,0.535; 0.75,0.6; 0.875,0.7335; 1,1">
                                          <p:stCondLst>
                                            <p:cond delay="498"/>
                                          </p:stCondLst>
                                        </p:cTn>
                                        <p:tgtEl>
                                          <p:spTgt spid="19"/>
                                        </p:tgtEl>
                                        <p:attrNameLst>
                                          <p:attrName>ppt_y</p:attrName>
                                        </p:attrNameLst>
                                      </p:cBhvr>
                                      <p:tavLst>
                                        <p:tav tm="0" fmla="#ppt_y-sin(pi*$)/9">
                                          <p:val>
                                            <p:fltVal val="0"/>
                                          </p:val>
                                        </p:tav>
                                        <p:tav tm="100000">
                                          <p:val>
                                            <p:fltVal val="1"/>
                                          </p:val>
                                        </p:tav>
                                      </p:tavLst>
                                    </p:anim>
                                    <p:anim calcmode="lin" valueType="num">
                                      <p:cBhvr>
                                        <p:cTn id="83" dur="249" tmFilter="0, 0; 0.125,0.2665; 0.25,0.4; 0.375,0.465; 0.5,0.5;  0.625,0.535; 0.75,0.6; 0.875,0.7335; 1,1">
                                          <p:stCondLst>
                                            <p:cond delay="993"/>
                                          </p:stCondLst>
                                        </p:cTn>
                                        <p:tgtEl>
                                          <p:spTgt spid="19"/>
                                        </p:tgtEl>
                                        <p:attrNameLst>
                                          <p:attrName>ppt_y</p:attrName>
                                        </p:attrNameLst>
                                      </p:cBhvr>
                                      <p:tavLst>
                                        <p:tav tm="0" fmla="#ppt_y-sin(pi*$)/27">
                                          <p:val>
                                            <p:fltVal val="0"/>
                                          </p:val>
                                        </p:tav>
                                        <p:tav tm="100000">
                                          <p:val>
                                            <p:fltVal val="1"/>
                                          </p:val>
                                        </p:tav>
                                      </p:tavLst>
                                    </p:anim>
                                    <p:anim calcmode="lin" valueType="num">
                                      <p:cBhvr>
                                        <p:cTn id="84" dur="123" tmFilter="0, 0; 0.125,0.2665; 0.25,0.4; 0.375,0.465; 0.5,0.5;  0.625,0.535; 0.75,0.6; 0.875,0.7335; 1,1">
                                          <p:stCondLst>
                                            <p:cond delay="1242"/>
                                          </p:stCondLst>
                                        </p:cTn>
                                        <p:tgtEl>
                                          <p:spTgt spid="19"/>
                                        </p:tgtEl>
                                        <p:attrNameLst>
                                          <p:attrName>ppt_y</p:attrName>
                                        </p:attrNameLst>
                                      </p:cBhvr>
                                      <p:tavLst>
                                        <p:tav tm="0" fmla="#ppt_y-sin(pi*$)/81">
                                          <p:val>
                                            <p:fltVal val="0"/>
                                          </p:val>
                                        </p:tav>
                                        <p:tav tm="100000">
                                          <p:val>
                                            <p:fltVal val="1"/>
                                          </p:val>
                                        </p:tav>
                                      </p:tavLst>
                                    </p:anim>
                                    <p:animScale>
                                      <p:cBhvr>
                                        <p:cTn id="85" dur="19">
                                          <p:stCondLst>
                                            <p:cond delay="487"/>
                                          </p:stCondLst>
                                        </p:cTn>
                                        <p:tgtEl>
                                          <p:spTgt spid="19"/>
                                        </p:tgtEl>
                                      </p:cBhvr>
                                      <p:to x="100000" y="60000"/>
                                    </p:animScale>
                                    <p:animScale>
                                      <p:cBhvr>
                                        <p:cTn id="86" dur="124" decel="50000">
                                          <p:stCondLst>
                                            <p:cond delay="507"/>
                                          </p:stCondLst>
                                        </p:cTn>
                                        <p:tgtEl>
                                          <p:spTgt spid="19"/>
                                        </p:tgtEl>
                                      </p:cBhvr>
                                      <p:to x="100000" y="100000"/>
                                    </p:animScale>
                                    <p:animScale>
                                      <p:cBhvr>
                                        <p:cTn id="87" dur="19">
                                          <p:stCondLst>
                                            <p:cond delay="984"/>
                                          </p:stCondLst>
                                        </p:cTn>
                                        <p:tgtEl>
                                          <p:spTgt spid="19"/>
                                        </p:tgtEl>
                                      </p:cBhvr>
                                      <p:to x="100000" y="80000"/>
                                    </p:animScale>
                                    <p:animScale>
                                      <p:cBhvr>
                                        <p:cTn id="88" dur="124" decel="50000">
                                          <p:stCondLst>
                                            <p:cond delay="1003"/>
                                          </p:stCondLst>
                                        </p:cTn>
                                        <p:tgtEl>
                                          <p:spTgt spid="19"/>
                                        </p:tgtEl>
                                      </p:cBhvr>
                                      <p:to x="100000" y="100000"/>
                                    </p:animScale>
                                    <p:animScale>
                                      <p:cBhvr>
                                        <p:cTn id="89" dur="19">
                                          <p:stCondLst>
                                            <p:cond delay="1231"/>
                                          </p:stCondLst>
                                        </p:cTn>
                                        <p:tgtEl>
                                          <p:spTgt spid="19"/>
                                        </p:tgtEl>
                                      </p:cBhvr>
                                      <p:to x="100000" y="90000"/>
                                    </p:animScale>
                                    <p:animScale>
                                      <p:cBhvr>
                                        <p:cTn id="90" dur="124" decel="50000">
                                          <p:stCondLst>
                                            <p:cond delay="1251"/>
                                          </p:stCondLst>
                                        </p:cTn>
                                        <p:tgtEl>
                                          <p:spTgt spid="19"/>
                                        </p:tgtEl>
                                      </p:cBhvr>
                                      <p:to x="100000" y="100000"/>
                                    </p:animScale>
                                    <p:animScale>
                                      <p:cBhvr>
                                        <p:cTn id="91" dur="19">
                                          <p:stCondLst>
                                            <p:cond delay="1356"/>
                                          </p:stCondLst>
                                        </p:cTn>
                                        <p:tgtEl>
                                          <p:spTgt spid="19"/>
                                        </p:tgtEl>
                                      </p:cBhvr>
                                      <p:to x="100000" y="95000"/>
                                    </p:animScale>
                                    <p:animScale>
                                      <p:cBhvr>
                                        <p:cTn id="92" dur="124" decel="50000">
                                          <p:stCondLst>
                                            <p:cond delay="1376"/>
                                          </p:stCondLst>
                                        </p:cTn>
                                        <p:tgtEl>
                                          <p:spTgt spid="19"/>
                                        </p:tgtEl>
                                      </p:cBhvr>
                                      <p:to x="100000" y="100000"/>
                                    </p:animScale>
                                  </p:childTnLst>
                                </p:cTn>
                              </p:par>
                            </p:childTnLst>
                          </p:cTn>
                        </p:par>
                        <p:par>
                          <p:cTn id="93" fill="hold">
                            <p:stCondLst>
                              <p:cond delay="13000"/>
                            </p:stCondLst>
                            <p:childTnLst>
                              <p:par>
                                <p:cTn id="94" presetID="26" presetClass="entr" presetSubtype="0" fill="hold" nodeType="afterEffect">
                                  <p:stCondLst>
                                    <p:cond delay="250"/>
                                  </p:stCondLst>
                                  <p:childTnLst>
                                    <p:set>
                                      <p:cBhvr>
                                        <p:cTn id="95" dur="1" fill="hold">
                                          <p:stCondLst>
                                            <p:cond delay="0"/>
                                          </p:stCondLst>
                                        </p:cTn>
                                        <p:tgtEl>
                                          <p:spTgt spid="3"/>
                                        </p:tgtEl>
                                        <p:attrNameLst>
                                          <p:attrName>style.visibility</p:attrName>
                                        </p:attrNameLst>
                                      </p:cBhvr>
                                      <p:to>
                                        <p:strVal val="visible"/>
                                      </p:to>
                                    </p:set>
                                    <p:animEffect transition="in" filter="wipe(down)">
                                      <p:cBhvr>
                                        <p:cTn id="96" dur="435">
                                          <p:stCondLst>
                                            <p:cond delay="0"/>
                                          </p:stCondLst>
                                        </p:cTn>
                                        <p:tgtEl>
                                          <p:spTgt spid="3"/>
                                        </p:tgtEl>
                                      </p:cBhvr>
                                    </p:animEffect>
                                    <p:anim calcmode="lin" valueType="num">
                                      <p:cBhvr>
                                        <p:cTn id="97" dur="1366"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8" dur="498"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99" dur="498" tmFilter="0, 0; 0.125,0.2665; 0.25,0.4; 0.375,0.465; 0.5,0.5;  0.625,0.535; 0.75,0.6; 0.875,0.7335; 1,1">
                                          <p:stCondLst>
                                            <p:cond delay="498"/>
                                          </p:stCondLst>
                                        </p:cTn>
                                        <p:tgtEl>
                                          <p:spTgt spid="3"/>
                                        </p:tgtEl>
                                        <p:attrNameLst>
                                          <p:attrName>ppt_y</p:attrName>
                                        </p:attrNameLst>
                                      </p:cBhvr>
                                      <p:tavLst>
                                        <p:tav tm="0" fmla="#ppt_y-sin(pi*$)/9">
                                          <p:val>
                                            <p:fltVal val="0"/>
                                          </p:val>
                                        </p:tav>
                                        <p:tav tm="100000">
                                          <p:val>
                                            <p:fltVal val="1"/>
                                          </p:val>
                                        </p:tav>
                                      </p:tavLst>
                                    </p:anim>
                                    <p:anim calcmode="lin" valueType="num">
                                      <p:cBhvr>
                                        <p:cTn id="100" dur="249" tmFilter="0, 0; 0.125,0.2665; 0.25,0.4; 0.375,0.465; 0.5,0.5;  0.625,0.535; 0.75,0.6; 0.875,0.7335; 1,1">
                                          <p:stCondLst>
                                            <p:cond delay="993"/>
                                          </p:stCondLst>
                                        </p:cTn>
                                        <p:tgtEl>
                                          <p:spTgt spid="3"/>
                                        </p:tgtEl>
                                        <p:attrNameLst>
                                          <p:attrName>ppt_y</p:attrName>
                                        </p:attrNameLst>
                                      </p:cBhvr>
                                      <p:tavLst>
                                        <p:tav tm="0" fmla="#ppt_y-sin(pi*$)/27">
                                          <p:val>
                                            <p:fltVal val="0"/>
                                          </p:val>
                                        </p:tav>
                                        <p:tav tm="100000">
                                          <p:val>
                                            <p:fltVal val="1"/>
                                          </p:val>
                                        </p:tav>
                                      </p:tavLst>
                                    </p:anim>
                                    <p:anim calcmode="lin" valueType="num">
                                      <p:cBhvr>
                                        <p:cTn id="101" dur="123" tmFilter="0, 0; 0.125,0.2665; 0.25,0.4; 0.375,0.465; 0.5,0.5;  0.625,0.535; 0.75,0.6; 0.875,0.7335; 1,1">
                                          <p:stCondLst>
                                            <p:cond delay="1242"/>
                                          </p:stCondLst>
                                        </p:cTn>
                                        <p:tgtEl>
                                          <p:spTgt spid="3"/>
                                        </p:tgtEl>
                                        <p:attrNameLst>
                                          <p:attrName>ppt_y</p:attrName>
                                        </p:attrNameLst>
                                      </p:cBhvr>
                                      <p:tavLst>
                                        <p:tav tm="0" fmla="#ppt_y-sin(pi*$)/81">
                                          <p:val>
                                            <p:fltVal val="0"/>
                                          </p:val>
                                        </p:tav>
                                        <p:tav tm="100000">
                                          <p:val>
                                            <p:fltVal val="1"/>
                                          </p:val>
                                        </p:tav>
                                      </p:tavLst>
                                    </p:anim>
                                    <p:animScale>
                                      <p:cBhvr>
                                        <p:cTn id="102" dur="19">
                                          <p:stCondLst>
                                            <p:cond delay="487"/>
                                          </p:stCondLst>
                                        </p:cTn>
                                        <p:tgtEl>
                                          <p:spTgt spid="3"/>
                                        </p:tgtEl>
                                      </p:cBhvr>
                                      <p:to x="100000" y="60000"/>
                                    </p:animScale>
                                    <p:animScale>
                                      <p:cBhvr>
                                        <p:cTn id="103" dur="124" decel="50000">
                                          <p:stCondLst>
                                            <p:cond delay="507"/>
                                          </p:stCondLst>
                                        </p:cTn>
                                        <p:tgtEl>
                                          <p:spTgt spid="3"/>
                                        </p:tgtEl>
                                      </p:cBhvr>
                                      <p:to x="100000" y="100000"/>
                                    </p:animScale>
                                    <p:animScale>
                                      <p:cBhvr>
                                        <p:cTn id="104" dur="19">
                                          <p:stCondLst>
                                            <p:cond delay="984"/>
                                          </p:stCondLst>
                                        </p:cTn>
                                        <p:tgtEl>
                                          <p:spTgt spid="3"/>
                                        </p:tgtEl>
                                      </p:cBhvr>
                                      <p:to x="100000" y="80000"/>
                                    </p:animScale>
                                    <p:animScale>
                                      <p:cBhvr>
                                        <p:cTn id="105" dur="124" decel="50000">
                                          <p:stCondLst>
                                            <p:cond delay="1003"/>
                                          </p:stCondLst>
                                        </p:cTn>
                                        <p:tgtEl>
                                          <p:spTgt spid="3"/>
                                        </p:tgtEl>
                                      </p:cBhvr>
                                      <p:to x="100000" y="100000"/>
                                    </p:animScale>
                                    <p:animScale>
                                      <p:cBhvr>
                                        <p:cTn id="106" dur="19">
                                          <p:stCondLst>
                                            <p:cond delay="1231"/>
                                          </p:stCondLst>
                                        </p:cTn>
                                        <p:tgtEl>
                                          <p:spTgt spid="3"/>
                                        </p:tgtEl>
                                      </p:cBhvr>
                                      <p:to x="100000" y="90000"/>
                                    </p:animScale>
                                    <p:animScale>
                                      <p:cBhvr>
                                        <p:cTn id="107" dur="124" decel="50000">
                                          <p:stCondLst>
                                            <p:cond delay="1251"/>
                                          </p:stCondLst>
                                        </p:cTn>
                                        <p:tgtEl>
                                          <p:spTgt spid="3"/>
                                        </p:tgtEl>
                                      </p:cBhvr>
                                      <p:to x="100000" y="100000"/>
                                    </p:animScale>
                                    <p:animScale>
                                      <p:cBhvr>
                                        <p:cTn id="108" dur="19">
                                          <p:stCondLst>
                                            <p:cond delay="1356"/>
                                          </p:stCondLst>
                                        </p:cTn>
                                        <p:tgtEl>
                                          <p:spTgt spid="3"/>
                                        </p:tgtEl>
                                      </p:cBhvr>
                                      <p:to x="100000" y="95000"/>
                                    </p:animScale>
                                    <p:animScale>
                                      <p:cBhvr>
                                        <p:cTn id="109" dur="124" decel="50000">
                                          <p:stCondLst>
                                            <p:cond delay="1376"/>
                                          </p:stCondLst>
                                        </p:cTn>
                                        <p:tgtEl>
                                          <p:spTgt spid="3"/>
                                        </p:tgtEl>
                                      </p:cBhvr>
                                      <p:to x="100000" y="100000"/>
                                    </p:animScale>
                                  </p:childTnLst>
                                </p:cTn>
                              </p:par>
                            </p:childTnLst>
                          </p:cTn>
                        </p:par>
                        <p:par>
                          <p:cTn id="110" fill="hold">
                            <p:stCondLst>
                              <p:cond delay="14750"/>
                            </p:stCondLst>
                            <p:childTnLst>
                              <p:par>
                                <p:cTn id="111" presetID="26" presetClass="entr" presetSubtype="0" fill="hold" nodeType="afterEffect">
                                  <p:stCondLst>
                                    <p:cond delay="250"/>
                                  </p:stCondLst>
                                  <p:childTnLst>
                                    <p:set>
                                      <p:cBhvr>
                                        <p:cTn id="112" dur="1" fill="hold">
                                          <p:stCondLst>
                                            <p:cond delay="0"/>
                                          </p:stCondLst>
                                        </p:cTn>
                                        <p:tgtEl>
                                          <p:spTgt spid="6"/>
                                        </p:tgtEl>
                                        <p:attrNameLst>
                                          <p:attrName>style.visibility</p:attrName>
                                        </p:attrNameLst>
                                      </p:cBhvr>
                                      <p:to>
                                        <p:strVal val="visible"/>
                                      </p:to>
                                    </p:set>
                                    <p:animEffect transition="in" filter="wipe(down)">
                                      <p:cBhvr>
                                        <p:cTn id="113" dur="435">
                                          <p:stCondLst>
                                            <p:cond delay="0"/>
                                          </p:stCondLst>
                                        </p:cTn>
                                        <p:tgtEl>
                                          <p:spTgt spid="6"/>
                                        </p:tgtEl>
                                      </p:cBhvr>
                                    </p:animEffect>
                                    <p:anim calcmode="lin" valueType="num">
                                      <p:cBhvr>
                                        <p:cTn id="114" dur="1366"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15" dur="498"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16" dur="498" tmFilter="0, 0; 0.125,0.2665; 0.25,0.4; 0.375,0.465; 0.5,0.5;  0.625,0.535; 0.75,0.6; 0.875,0.7335; 1,1">
                                          <p:stCondLst>
                                            <p:cond delay="498"/>
                                          </p:stCondLst>
                                        </p:cTn>
                                        <p:tgtEl>
                                          <p:spTgt spid="6"/>
                                        </p:tgtEl>
                                        <p:attrNameLst>
                                          <p:attrName>ppt_y</p:attrName>
                                        </p:attrNameLst>
                                      </p:cBhvr>
                                      <p:tavLst>
                                        <p:tav tm="0" fmla="#ppt_y-sin(pi*$)/9">
                                          <p:val>
                                            <p:fltVal val="0"/>
                                          </p:val>
                                        </p:tav>
                                        <p:tav tm="100000">
                                          <p:val>
                                            <p:fltVal val="1"/>
                                          </p:val>
                                        </p:tav>
                                      </p:tavLst>
                                    </p:anim>
                                    <p:anim calcmode="lin" valueType="num">
                                      <p:cBhvr>
                                        <p:cTn id="117" dur="249" tmFilter="0, 0; 0.125,0.2665; 0.25,0.4; 0.375,0.465; 0.5,0.5;  0.625,0.535; 0.75,0.6; 0.875,0.7335; 1,1">
                                          <p:stCondLst>
                                            <p:cond delay="993"/>
                                          </p:stCondLst>
                                        </p:cTn>
                                        <p:tgtEl>
                                          <p:spTgt spid="6"/>
                                        </p:tgtEl>
                                        <p:attrNameLst>
                                          <p:attrName>ppt_y</p:attrName>
                                        </p:attrNameLst>
                                      </p:cBhvr>
                                      <p:tavLst>
                                        <p:tav tm="0" fmla="#ppt_y-sin(pi*$)/27">
                                          <p:val>
                                            <p:fltVal val="0"/>
                                          </p:val>
                                        </p:tav>
                                        <p:tav tm="100000">
                                          <p:val>
                                            <p:fltVal val="1"/>
                                          </p:val>
                                        </p:tav>
                                      </p:tavLst>
                                    </p:anim>
                                    <p:anim calcmode="lin" valueType="num">
                                      <p:cBhvr>
                                        <p:cTn id="118" dur="123" tmFilter="0, 0; 0.125,0.2665; 0.25,0.4; 0.375,0.465; 0.5,0.5;  0.625,0.535; 0.75,0.6; 0.875,0.7335; 1,1">
                                          <p:stCondLst>
                                            <p:cond delay="1242"/>
                                          </p:stCondLst>
                                        </p:cTn>
                                        <p:tgtEl>
                                          <p:spTgt spid="6"/>
                                        </p:tgtEl>
                                        <p:attrNameLst>
                                          <p:attrName>ppt_y</p:attrName>
                                        </p:attrNameLst>
                                      </p:cBhvr>
                                      <p:tavLst>
                                        <p:tav tm="0" fmla="#ppt_y-sin(pi*$)/81">
                                          <p:val>
                                            <p:fltVal val="0"/>
                                          </p:val>
                                        </p:tav>
                                        <p:tav tm="100000">
                                          <p:val>
                                            <p:fltVal val="1"/>
                                          </p:val>
                                        </p:tav>
                                      </p:tavLst>
                                    </p:anim>
                                    <p:animScale>
                                      <p:cBhvr>
                                        <p:cTn id="119" dur="19">
                                          <p:stCondLst>
                                            <p:cond delay="487"/>
                                          </p:stCondLst>
                                        </p:cTn>
                                        <p:tgtEl>
                                          <p:spTgt spid="6"/>
                                        </p:tgtEl>
                                      </p:cBhvr>
                                      <p:to x="100000" y="60000"/>
                                    </p:animScale>
                                    <p:animScale>
                                      <p:cBhvr>
                                        <p:cTn id="120" dur="124" decel="50000">
                                          <p:stCondLst>
                                            <p:cond delay="507"/>
                                          </p:stCondLst>
                                        </p:cTn>
                                        <p:tgtEl>
                                          <p:spTgt spid="6"/>
                                        </p:tgtEl>
                                      </p:cBhvr>
                                      <p:to x="100000" y="100000"/>
                                    </p:animScale>
                                    <p:animScale>
                                      <p:cBhvr>
                                        <p:cTn id="121" dur="19">
                                          <p:stCondLst>
                                            <p:cond delay="984"/>
                                          </p:stCondLst>
                                        </p:cTn>
                                        <p:tgtEl>
                                          <p:spTgt spid="6"/>
                                        </p:tgtEl>
                                      </p:cBhvr>
                                      <p:to x="100000" y="80000"/>
                                    </p:animScale>
                                    <p:animScale>
                                      <p:cBhvr>
                                        <p:cTn id="122" dur="124" decel="50000">
                                          <p:stCondLst>
                                            <p:cond delay="1003"/>
                                          </p:stCondLst>
                                        </p:cTn>
                                        <p:tgtEl>
                                          <p:spTgt spid="6"/>
                                        </p:tgtEl>
                                      </p:cBhvr>
                                      <p:to x="100000" y="100000"/>
                                    </p:animScale>
                                    <p:animScale>
                                      <p:cBhvr>
                                        <p:cTn id="123" dur="19">
                                          <p:stCondLst>
                                            <p:cond delay="1231"/>
                                          </p:stCondLst>
                                        </p:cTn>
                                        <p:tgtEl>
                                          <p:spTgt spid="6"/>
                                        </p:tgtEl>
                                      </p:cBhvr>
                                      <p:to x="100000" y="90000"/>
                                    </p:animScale>
                                    <p:animScale>
                                      <p:cBhvr>
                                        <p:cTn id="124" dur="124" decel="50000">
                                          <p:stCondLst>
                                            <p:cond delay="1251"/>
                                          </p:stCondLst>
                                        </p:cTn>
                                        <p:tgtEl>
                                          <p:spTgt spid="6"/>
                                        </p:tgtEl>
                                      </p:cBhvr>
                                      <p:to x="100000" y="100000"/>
                                    </p:animScale>
                                    <p:animScale>
                                      <p:cBhvr>
                                        <p:cTn id="125" dur="19">
                                          <p:stCondLst>
                                            <p:cond delay="1356"/>
                                          </p:stCondLst>
                                        </p:cTn>
                                        <p:tgtEl>
                                          <p:spTgt spid="6"/>
                                        </p:tgtEl>
                                      </p:cBhvr>
                                      <p:to x="100000" y="95000"/>
                                    </p:animScale>
                                    <p:animScale>
                                      <p:cBhvr>
                                        <p:cTn id="126" dur="124" decel="50000">
                                          <p:stCondLst>
                                            <p:cond delay="1376"/>
                                          </p:stCondLst>
                                        </p:cTn>
                                        <p:tgtEl>
                                          <p:spTgt spid="6"/>
                                        </p:tgtEl>
                                      </p:cBhvr>
                                      <p:to x="100000" y="100000"/>
                                    </p:animScale>
                                  </p:childTnLst>
                                </p:cTn>
                              </p:par>
                            </p:childTnLst>
                          </p:cTn>
                        </p:par>
                        <p:par>
                          <p:cTn id="127" fill="hold">
                            <p:stCondLst>
                              <p:cond delay="16500"/>
                            </p:stCondLst>
                            <p:childTnLst>
                              <p:par>
                                <p:cTn id="128" presetID="26" presetClass="entr" presetSubtype="0" fill="hold" nodeType="afterEffect">
                                  <p:stCondLst>
                                    <p:cond delay="250"/>
                                  </p:stCondLst>
                                  <p:childTnLst>
                                    <p:set>
                                      <p:cBhvr>
                                        <p:cTn id="129" dur="1" fill="hold">
                                          <p:stCondLst>
                                            <p:cond delay="0"/>
                                          </p:stCondLst>
                                        </p:cTn>
                                        <p:tgtEl>
                                          <p:spTgt spid="9"/>
                                        </p:tgtEl>
                                        <p:attrNameLst>
                                          <p:attrName>style.visibility</p:attrName>
                                        </p:attrNameLst>
                                      </p:cBhvr>
                                      <p:to>
                                        <p:strVal val="visible"/>
                                      </p:to>
                                    </p:set>
                                    <p:animEffect transition="in" filter="wipe(down)">
                                      <p:cBhvr>
                                        <p:cTn id="130" dur="435">
                                          <p:stCondLst>
                                            <p:cond delay="0"/>
                                          </p:stCondLst>
                                        </p:cTn>
                                        <p:tgtEl>
                                          <p:spTgt spid="9"/>
                                        </p:tgtEl>
                                      </p:cBhvr>
                                    </p:animEffect>
                                    <p:anim calcmode="lin" valueType="num">
                                      <p:cBhvr>
                                        <p:cTn id="131" dur="1366"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32" dur="498"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33" dur="498" tmFilter="0, 0; 0.125,0.2665; 0.25,0.4; 0.375,0.465; 0.5,0.5;  0.625,0.535; 0.75,0.6; 0.875,0.7335; 1,1">
                                          <p:stCondLst>
                                            <p:cond delay="498"/>
                                          </p:stCondLst>
                                        </p:cTn>
                                        <p:tgtEl>
                                          <p:spTgt spid="9"/>
                                        </p:tgtEl>
                                        <p:attrNameLst>
                                          <p:attrName>ppt_y</p:attrName>
                                        </p:attrNameLst>
                                      </p:cBhvr>
                                      <p:tavLst>
                                        <p:tav tm="0" fmla="#ppt_y-sin(pi*$)/9">
                                          <p:val>
                                            <p:fltVal val="0"/>
                                          </p:val>
                                        </p:tav>
                                        <p:tav tm="100000">
                                          <p:val>
                                            <p:fltVal val="1"/>
                                          </p:val>
                                        </p:tav>
                                      </p:tavLst>
                                    </p:anim>
                                    <p:anim calcmode="lin" valueType="num">
                                      <p:cBhvr>
                                        <p:cTn id="134" dur="249" tmFilter="0, 0; 0.125,0.2665; 0.25,0.4; 0.375,0.465; 0.5,0.5;  0.625,0.535; 0.75,0.6; 0.875,0.7335; 1,1">
                                          <p:stCondLst>
                                            <p:cond delay="993"/>
                                          </p:stCondLst>
                                        </p:cTn>
                                        <p:tgtEl>
                                          <p:spTgt spid="9"/>
                                        </p:tgtEl>
                                        <p:attrNameLst>
                                          <p:attrName>ppt_y</p:attrName>
                                        </p:attrNameLst>
                                      </p:cBhvr>
                                      <p:tavLst>
                                        <p:tav tm="0" fmla="#ppt_y-sin(pi*$)/27">
                                          <p:val>
                                            <p:fltVal val="0"/>
                                          </p:val>
                                        </p:tav>
                                        <p:tav tm="100000">
                                          <p:val>
                                            <p:fltVal val="1"/>
                                          </p:val>
                                        </p:tav>
                                      </p:tavLst>
                                    </p:anim>
                                    <p:anim calcmode="lin" valueType="num">
                                      <p:cBhvr>
                                        <p:cTn id="135" dur="123" tmFilter="0, 0; 0.125,0.2665; 0.25,0.4; 0.375,0.465; 0.5,0.5;  0.625,0.535; 0.75,0.6; 0.875,0.7335; 1,1">
                                          <p:stCondLst>
                                            <p:cond delay="1242"/>
                                          </p:stCondLst>
                                        </p:cTn>
                                        <p:tgtEl>
                                          <p:spTgt spid="9"/>
                                        </p:tgtEl>
                                        <p:attrNameLst>
                                          <p:attrName>ppt_y</p:attrName>
                                        </p:attrNameLst>
                                      </p:cBhvr>
                                      <p:tavLst>
                                        <p:tav tm="0" fmla="#ppt_y-sin(pi*$)/81">
                                          <p:val>
                                            <p:fltVal val="0"/>
                                          </p:val>
                                        </p:tav>
                                        <p:tav tm="100000">
                                          <p:val>
                                            <p:fltVal val="1"/>
                                          </p:val>
                                        </p:tav>
                                      </p:tavLst>
                                    </p:anim>
                                    <p:animScale>
                                      <p:cBhvr>
                                        <p:cTn id="136" dur="19">
                                          <p:stCondLst>
                                            <p:cond delay="487"/>
                                          </p:stCondLst>
                                        </p:cTn>
                                        <p:tgtEl>
                                          <p:spTgt spid="9"/>
                                        </p:tgtEl>
                                      </p:cBhvr>
                                      <p:to x="100000" y="60000"/>
                                    </p:animScale>
                                    <p:animScale>
                                      <p:cBhvr>
                                        <p:cTn id="137" dur="124" decel="50000">
                                          <p:stCondLst>
                                            <p:cond delay="507"/>
                                          </p:stCondLst>
                                        </p:cTn>
                                        <p:tgtEl>
                                          <p:spTgt spid="9"/>
                                        </p:tgtEl>
                                      </p:cBhvr>
                                      <p:to x="100000" y="100000"/>
                                    </p:animScale>
                                    <p:animScale>
                                      <p:cBhvr>
                                        <p:cTn id="138" dur="19">
                                          <p:stCondLst>
                                            <p:cond delay="984"/>
                                          </p:stCondLst>
                                        </p:cTn>
                                        <p:tgtEl>
                                          <p:spTgt spid="9"/>
                                        </p:tgtEl>
                                      </p:cBhvr>
                                      <p:to x="100000" y="80000"/>
                                    </p:animScale>
                                    <p:animScale>
                                      <p:cBhvr>
                                        <p:cTn id="139" dur="124" decel="50000">
                                          <p:stCondLst>
                                            <p:cond delay="1003"/>
                                          </p:stCondLst>
                                        </p:cTn>
                                        <p:tgtEl>
                                          <p:spTgt spid="9"/>
                                        </p:tgtEl>
                                      </p:cBhvr>
                                      <p:to x="100000" y="100000"/>
                                    </p:animScale>
                                    <p:animScale>
                                      <p:cBhvr>
                                        <p:cTn id="140" dur="19">
                                          <p:stCondLst>
                                            <p:cond delay="1231"/>
                                          </p:stCondLst>
                                        </p:cTn>
                                        <p:tgtEl>
                                          <p:spTgt spid="9"/>
                                        </p:tgtEl>
                                      </p:cBhvr>
                                      <p:to x="100000" y="90000"/>
                                    </p:animScale>
                                    <p:animScale>
                                      <p:cBhvr>
                                        <p:cTn id="141" dur="124" decel="50000">
                                          <p:stCondLst>
                                            <p:cond delay="1251"/>
                                          </p:stCondLst>
                                        </p:cTn>
                                        <p:tgtEl>
                                          <p:spTgt spid="9"/>
                                        </p:tgtEl>
                                      </p:cBhvr>
                                      <p:to x="100000" y="100000"/>
                                    </p:animScale>
                                    <p:animScale>
                                      <p:cBhvr>
                                        <p:cTn id="142" dur="19">
                                          <p:stCondLst>
                                            <p:cond delay="1356"/>
                                          </p:stCondLst>
                                        </p:cTn>
                                        <p:tgtEl>
                                          <p:spTgt spid="9"/>
                                        </p:tgtEl>
                                      </p:cBhvr>
                                      <p:to x="100000" y="95000"/>
                                    </p:animScale>
                                    <p:animScale>
                                      <p:cBhvr>
                                        <p:cTn id="143" dur="124" decel="50000">
                                          <p:stCondLst>
                                            <p:cond delay="1376"/>
                                          </p:stCondLst>
                                        </p:cTn>
                                        <p:tgtEl>
                                          <p:spTgt spid="9"/>
                                        </p:tgtEl>
                                      </p:cBhvr>
                                      <p:to x="100000" y="100000"/>
                                    </p:animScale>
                                  </p:childTnLst>
                                </p:cTn>
                              </p:par>
                            </p:childTnLst>
                          </p:cTn>
                        </p:par>
                        <p:par>
                          <p:cTn id="144" fill="hold">
                            <p:stCondLst>
                              <p:cond delay="18250"/>
                            </p:stCondLst>
                            <p:childTnLst>
                              <p:par>
                                <p:cTn id="145" presetID="26" presetClass="entr" presetSubtype="0" fill="hold" nodeType="afterEffect">
                                  <p:stCondLst>
                                    <p:cond delay="250"/>
                                  </p:stCondLst>
                                  <p:childTnLst>
                                    <p:set>
                                      <p:cBhvr>
                                        <p:cTn id="146" dur="1" fill="hold">
                                          <p:stCondLst>
                                            <p:cond delay="0"/>
                                          </p:stCondLst>
                                        </p:cTn>
                                        <p:tgtEl>
                                          <p:spTgt spid="17"/>
                                        </p:tgtEl>
                                        <p:attrNameLst>
                                          <p:attrName>style.visibility</p:attrName>
                                        </p:attrNameLst>
                                      </p:cBhvr>
                                      <p:to>
                                        <p:strVal val="visible"/>
                                      </p:to>
                                    </p:set>
                                    <p:animEffect transition="in" filter="wipe(down)">
                                      <p:cBhvr>
                                        <p:cTn id="147" dur="435">
                                          <p:stCondLst>
                                            <p:cond delay="0"/>
                                          </p:stCondLst>
                                        </p:cTn>
                                        <p:tgtEl>
                                          <p:spTgt spid="17"/>
                                        </p:tgtEl>
                                      </p:cBhvr>
                                    </p:animEffect>
                                    <p:anim calcmode="lin" valueType="num">
                                      <p:cBhvr>
                                        <p:cTn id="148" dur="1367"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49" dur="498"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50" dur="498" tmFilter="0, 0; 0.125,0.2665; 0.25,0.4; 0.375,0.465; 0.5,0.5;  0.625,0.535; 0.75,0.6; 0.875,0.7335; 1,1">
                                          <p:stCondLst>
                                            <p:cond delay="498"/>
                                          </p:stCondLst>
                                        </p:cTn>
                                        <p:tgtEl>
                                          <p:spTgt spid="17"/>
                                        </p:tgtEl>
                                        <p:attrNameLst>
                                          <p:attrName>ppt_y</p:attrName>
                                        </p:attrNameLst>
                                      </p:cBhvr>
                                      <p:tavLst>
                                        <p:tav tm="0" fmla="#ppt_y-sin(pi*$)/9">
                                          <p:val>
                                            <p:fltVal val="0"/>
                                          </p:val>
                                        </p:tav>
                                        <p:tav tm="100000">
                                          <p:val>
                                            <p:fltVal val="1"/>
                                          </p:val>
                                        </p:tav>
                                      </p:tavLst>
                                    </p:anim>
                                    <p:anim calcmode="lin" valueType="num">
                                      <p:cBhvr>
                                        <p:cTn id="151" dur="249" tmFilter="0, 0; 0.125,0.2665; 0.25,0.4; 0.375,0.465; 0.5,0.5;  0.625,0.535; 0.75,0.6; 0.875,0.7335; 1,1">
                                          <p:stCondLst>
                                            <p:cond delay="993"/>
                                          </p:stCondLst>
                                        </p:cTn>
                                        <p:tgtEl>
                                          <p:spTgt spid="17"/>
                                        </p:tgtEl>
                                        <p:attrNameLst>
                                          <p:attrName>ppt_y</p:attrName>
                                        </p:attrNameLst>
                                      </p:cBhvr>
                                      <p:tavLst>
                                        <p:tav tm="0" fmla="#ppt_y-sin(pi*$)/27">
                                          <p:val>
                                            <p:fltVal val="0"/>
                                          </p:val>
                                        </p:tav>
                                        <p:tav tm="100000">
                                          <p:val>
                                            <p:fltVal val="1"/>
                                          </p:val>
                                        </p:tav>
                                      </p:tavLst>
                                    </p:anim>
                                    <p:anim calcmode="lin" valueType="num">
                                      <p:cBhvr>
                                        <p:cTn id="152" dur="123" tmFilter="0, 0; 0.125,0.2665; 0.25,0.4; 0.375,0.465; 0.5,0.5;  0.625,0.535; 0.75,0.6; 0.875,0.7335; 1,1">
                                          <p:stCondLst>
                                            <p:cond delay="1242"/>
                                          </p:stCondLst>
                                        </p:cTn>
                                        <p:tgtEl>
                                          <p:spTgt spid="17"/>
                                        </p:tgtEl>
                                        <p:attrNameLst>
                                          <p:attrName>ppt_y</p:attrName>
                                        </p:attrNameLst>
                                      </p:cBhvr>
                                      <p:tavLst>
                                        <p:tav tm="0" fmla="#ppt_y-sin(pi*$)/81">
                                          <p:val>
                                            <p:fltVal val="0"/>
                                          </p:val>
                                        </p:tav>
                                        <p:tav tm="100000">
                                          <p:val>
                                            <p:fltVal val="1"/>
                                          </p:val>
                                        </p:tav>
                                      </p:tavLst>
                                    </p:anim>
                                    <p:animScale>
                                      <p:cBhvr>
                                        <p:cTn id="153" dur="20">
                                          <p:stCondLst>
                                            <p:cond delay="487"/>
                                          </p:stCondLst>
                                        </p:cTn>
                                        <p:tgtEl>
                                          <p:spTgt spid="17"/>
                                        </p:tgtEl>
                                      </p:cBhvr>
                                      <p:to x="100000" y="60000"/>
                                    </p:animScale>
                                    <p:animScale>
                                      <p:cBhvr>
                                        <p:cTn id="154" dur="124" decel="50000">
                                          <p:stCondLst>
                                            <p:cond delay="507"/>
                                          </p:stCondLst>
                                        </p:cTn>
                                        <p:tgtEl>
                                          <p:spTgt spid="17"/>
                                        </p:tgtEl>
                                      </p:cBhvr>
                                      <p:to x="100000" y="100000"/>
                                    </p:animScale>
                                    <p:animScale>
                                      <p:cBhvr>
                                        <p:cTn id="155" dur="20">
                                          <p:stCondLst>
                                            <p:cond delay="984"/>
                                          </p:stCondLst>
                                        </p:cTn>
                                        <p:tgtEl>
                                          <p:spTgt spid="17"/>
                                        </p:tgtEl>
                                      </p:cBhvr>
                                      <p:to x="100000" y="80000"/>
                                    </p:animScale>
                                    <p:animScale>
                                      <p:cBhvr>
                                        <p:cTn id="156" dur="124" decel="50000">
                                          <p:stCondLst>
                                            <p:cond delay="1004"/>
                                          </p:stCondLst>
                                        </p:cTn>
                                        <p:tgtEl>
                                          <p:spTgt spid="17"/>
                                        </p:tgtEl>
                                      </p:cBhvr>
                                      <p:to x="100000" y="100000"/>
                                    </p:animScale>
                                    <p:animScale>
                                      <p:cBhvr>
                                        <p:cTn id="157" dur="20">
                                          <p:stCondLst>
                                            <p:cond delay="1231"/>
                                          </p:stCondLst>
                                        </p:cTn>
                                        <p:tgtEl>
                                          <p:spTgt spid="17"/>
                                        </p:tgtEl>
                                      </p:cBhvr>
                                      <p:to x="100000" y="90000"/>
                                    </p:animScale>
                                    <p:animScale>
                                      <p:cBhvr>
                                        <p:cTn id="158" dur="124" decel="50000">
                                          <p:stCondLst>
                                            <p:cond delay="1251"/>
                                          </p:stCondLst>
                                        </p:cTn>
                                        <p:tgtEl>
                                          <p:spTgt spid="17"/>
                                        </p:tgtEl>
                                      </p:cBhvr>
                                      <p:to x="100000" y="100000"/>
                                    </p:animScale>
                                    <p:animScale>
                                      <p:cBhvr>
                                        <p:cTn id="159" dur="20">
                                          <p:stCondLst>
                                            <p:cond delay="1356"/>
                                          </p:stCondLst>
                                        </p:cTn>
                                        <p:tgtEl>
                                          <p:spTgt spid="17"/>
                                        </p:tgtEl>
                                      </p:cBhvr>
                                      <p:to x="100000" y="95000"/>
                                    </p:animScale>
                                    <p:animScale>
                                      <p:cBhvr>
                                        <p:cTn id="160" dur="124" decel="50000">
                                          <p:stCondLst>
                                            <p:cond delay="1376"/>
                                          </p:stCondLst>
                                        </p:cTn>
                                        <p:tgtEl>
                                          <p:spTgt spid="17"/>
                                        </p:tgtEl>
                                      </p:cBhvr>
                                      <p:to x="100000" y="100000"/>
                                    </p:animScale>
                                  </p:childTnLst>
                                </p:cTn>
                              </p:par>
                            </p:childTnLst>
                          </p:cTn>
                        </p:par>
                        <p:par>
                          <p:cTn id="161" fill="hold">
                            <p:stCondLst>
                              <p:cond delay="20000"/>
                            </p:stCondLst>
                            <p:childTnLst>
                              <p:par>
                                <p:cTn id="162" presetID="42" presetClass="path" presetSubtype="0" accel="50000" decel="50000" fill="hold" grpId="0" nodeType="afterEffect">
                                  <p:stCondLst>
                                    <p:cond delay="2000"/>
                                  </p:stCondLst>
                                  <p:childTnLst>
                                    <p:animMotion origin="layout" path="M 0 1.11111E-6 L 1 -0.00139 " pathEditMode="relative" rAng="0" ptsTypes="AA">
                                      <p:cBhvr>
                                        <p:cTn id="163"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6D5FAD6E-7766-4C72-8ADB-A2099BC80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76" y="2008744"/>
            <a:ext cx="2362202" cy="4144996"/>
          </a:xfrm>
          <a:prstGeom prst="rect">
            <a:avLst/>
          </a:prstGeom>
        </p:spPr>
      </p:pic>
      <p:grpSp>
        <p:nvGrpSpPr>
          <p:cNvPr id="2" name="Group 1">
            <a:extLst>
              <a:ext uri="{FF2B5EF4-FFF2-40B4-BE49-F238E27FC236}">
                <a16:creationId xmlns:a16="http://schemas.microsoft.com/office/drawing/2014/main" id="{835A2B9F-7F0D-4BDA-A5B5-3081A4615E7C}"/>
              </a:ext>
            </a:extLst>
          </p:cNvPr>
          <p:cNvGrpSpPr/>
          <p:nvPr/>
        </p:nvGrpSpPr>
        <p:grpSpPr>
          <a:xfrm>
            <a:off x="2089648" y="2008744"/>
            <a:ext cx="2533348" cy="413580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grpSp>
      <p:pic>
        <p:nvPicPr>
          <p:cNvPr id="53" name="Picture 52">
            <a:extLst>
              <a:ext uri="{FF2B5EF4-FFF2-40B4-BE49-F238E27FC236}">
                <a16:creationId xmlns:a16="http://schemas.microsoft.com/office/drawing/2014/main" id="{E85E86FD-5E6E-452F-8FB9-74220C0A6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3039" y="1886901"/>
            <a:ext cx="2516241" cy="4308632"/>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DA6BA8C3-4774-483B-B38D-5DAC92544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6288" y="1914772"/>
            <a:ext cx="2438400" cy="4252891"/>
          </a:xfrm>
          <a:prstGeom prst="rect">
            <a:avLst/>
          </a:prstGeom>
        </p:spPr>
      </p:pic>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304" y="1952751"/>
            <a:ext cx="2525384" cy="4191794"/>
          </a:xfrm>
          <a:prstGeom prst="rect">
            <a:avLst/>
          </a:prstGeom>
        </p:spPr>
      </p:pic>
      <p:sp>
        <p:nvSpPr>
          <p:cNvPr id="54" name="TextBox 53">
            <a:extLst>
              <a:ext uri="{FF2B5EF4-FFF2-40B4-BE49-F238E27FC236}">
                <a16:creationId xmlns:a16="http://schemas.microsoft.com/office/drawing/2014/main" id="{EE046B68-1D8E-4CB7-9A15-D49B094EFFAB}"/>
              </a:ext>
            </a:extLst>
          </p:cNvPr>
          <p:cNvSpPr txBox="1"/>
          <p:nvPr/>
        </p:nvSpPr>
        <p:spPr>
          <a:xfrm>
            <a:off x="2347411" y="876288"/>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50" name="Rectangle 49">
            <a:hlinkClick r:id="" action="ppaction://hlinkshowjump?jump=endshow"/>
            <a:extLst>
              <a:ext uri="{FF2B5EF4-FFF2-40B4-BE49-F238E27FC236}">
                <a16:creationId xmlns:a16="http://schemas.microsoft.com/office/drawing/2014/main" id="{E596CB22-471F-4636-9314-BBC3CC5E6854}"/>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18428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 action="ppaction://hlinkshowjump?jump=endshow"/>
            <a:extLst>
              <a:ext uri="{FF2B5EF4-FFF2-40B4-BE49-F238E27FC236}">
                <a16:creationId xmlns:a16="http://schemas.microsoft.com/office/drawing/2014/main" id="{BAE1CEE1-B767-4AEF-B0A6-A96A5B4C9B62}"/>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69660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C6934B0C-98DC-4E65-A27E-DBFE780C14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708122" y="152711"/>
            <a:ext cx="6752980" cy="1634241"/>
            <a:chOff x="3770168" y="219308"/>
            <a:chExt cx="4664926" cy="1158743"/>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7948"/>
                <a:gd name="adj2" fmla="val 15425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770168" y="330565"/>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water and wine, reminded us of Jesus’ miracle at the wedding.</a:t>
              </a:r>
            </a:p>
          </p:txBody>
        </p:sp>
      </p:grpSp>
      <p:pic>
        <p:nvPicPr>
          <p:cNvPr id="7" name="Picture 6" descr="A picture containing food, drawing&#10;&#10;Description automatically generated">
            <a:extLst>
              <a:ext uri="{FF2B5EF4-FFF2-40B4-BE49-F238E27FC236}">
                <a16:creationId xmlns:a16="http://schemas.microsoft.com/office/drawing/2014/main" id="{DC26DCF3-6B2F-4C81-8F3E-2B63CC8FE6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518" y="1808280"/>
            <a:ext cx="1504150" cy="1676208"/>
          </a:xfrm>
          <a:prstGeom prst="rect">
            <a:avLst/>
          </a:prstGeom>
        </p:spPr>
      </p:pic>
      <p:grpSp>
        <p:nvGrpSpPr>
          <p:cNvPr id="12" name="Group 11">
            <a:extLst>
              <a:ext uri="{FF2B5EF4-FFF2-40B4-BE49-F238E27FC236}">
                <a16:creationId xmlns:a16="http://schemas.microsoft.com/office/drawing/2014/main" id="{7CA72746-D6F9-4388-A1A7-F66240BB8652}"/>
              </a:ext>
            </a:extLst>
          </p:cNvPr>
          <p:cNvGrpSpPr/>
          <p:nvPr/>
        </p:nvGrpSpPr>
        <p:grpSpPr>
          <a:xfrm>
            <a:off x="2622114" y="3583120"/>
            <a:ext cx="5581160" cy="2021954"/>
            <a:chOff x="3854731" y="219308"/>
            <a:chExt cx="4664926" cy="1088881"/>
          </a:xfrm>
          <a:solidFill>
            <a:schemeClr val="bg1"/>
          </a:solidFill>
        </p:grpSpPr>
        <p:sp>
          <p:nvSpPr>
            <p:cNvPr id="13" name="Rounded Rectangular Callout 38">
              <a:extLst>
                <a:ext uri="{FF2B5EF4-FFF2-40B4-BE49-F238E27FC236}">
                  <a16:creationId xmlns:a16="http://schemas.microsoft.com/office/drawing/2014/main" id="{30173442-0B72-41B0-8559-521033B7E31A}"/>
                </a:ext>
              </a:extLst>
            </p:cNvPr>
            <p:cNvSpPr/>
            <p:nvPr/>
          </p:nvSpPr>
          <p:spPr>
            <a:xfrm>
              <a:off x="3854731" y="219308"/>
              <a:ext cx="4495800" cy="1088881"/>
            </a:xfrm>
            <a:prstGeom prst="wedgeRoundRectCallout">
              <a:avLst>
                <a:gd name="adj1" fmla="val -63134"/>
                <a:gd name="adj2" fmla="val -6564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B50DCA0E-4F52-4056-98F1-73AD19D9BA19}"/>
                </a:ext>
              </a:extLst>
            </p:cNvPr>
            <p:cNvSpPr txBox="1"/>
            <p:nvPr/>
          </p:nvSpPr>
          <p:spPr>
            <a:xfrm>
              <a:off x="3854731" y="231631"/>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had the power to change real objects.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1733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toy&#10;&#10;Description automatically generated">
            <a:extLst>
              <a:ext uri="{FF2B5EF4-FFF2-40B4-BE49-F238E27FC236}">
                <a16:creationId xmlns:a16="http://schemas.microsoft.com/office/drawing/2014/main" id="{8B7315EE-24B1-4563-A954-9C47A1649B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2" y="152711"/>
            <a:ext cx="6248719" cy="1567690"/>
            <a:chOff x="3854731" y="219308"/>
            <a:chExt cx="4495800"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7723"/>
                <a:gd name="adj2" fmla="val 15319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1047486"/>
            </a:xfrm>
            <a:prstGeom prst="rect">
              <a:avLst/>
            </a:prstGeom>
            <a:noFill/>
          </p:spPr>
          <p:txBody>
            <a:bodyPr wrap="square" rtlCol="0">
              <a:spAutoFit/>
            </a:bodyPr>
            <a:lstStyle/>
            <a:p>
              <a:pPr algn="ctr"/>
              <a:r>
                <a:rPr lang="en-GB" sz="3000" b="1" dirty="0">
                  <a:latin typeface="Comic Sans MS" panose="030F0702030302020204" pitchFamily="66" charset="0"/>
                </a:rPr>
                <a:t>The bread and fish remind us of the miracle of Jesus feeding 5000 people.</a:t>
              </a:r>
            </a:p>
          </p:txBody>
        </p:sp>
      </p:grpSp>
      <p:pic>
        <p:nvPicPr>
          <p:cNvPr id="48" name="Picture 47" descr="A picture containing drawing&#10;&#10;Description automatically generated">
            <a:extLst>
              <a:ext uri="{FF2B5EF4-FFF2-40B4-BE49-F238E27FC236}">
                <a16:creationId xmlns:a16="http://schemas.microsoft.com/office/drawing/2014/main" id="{972D0924-B214-4D18-AE21-4F81A54F1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5450" y="2060554"/>
            <a:ext cx="1790950" cy="1257475"/>
          </a:xfrm>
          <a:prstGeom prst="rect">
            <a:avLst/>
          </a:prstGeom>
        </p:spPr>
      </p:pic>
      <p:grpSp>
        <p:nvGrpSpPr>
          <p:cNvPr id="13" name="Group 12">
            <a:extLst>
              <a:ext uri="{FF2B5EF4-FFF2-40B4-BE49-F238E27FC236}">
                <a16:creationId xmlns:a16="http://schemas.microsoft.com/office/drawing/2014/main" id="{56817F3D-FB6E-4D8D-B95B-38759994F418}"/>
              </a:ext>
            </a:extLst>
          </p:cNvPr>
          <p:cNvGrpSpPr/>
          <p:nvPr/>
        </p:nvGrpSpPr>
        <p:grpSpPr>
          <a:xfrm>
            <a:off x="2620977" y="3567297"/>
            <a:ext cx="5449754" cy="1867205"/>
            <a:chOff x="3810424" y="219308"/>
            <a:chExt cx="4664926" cy="1093148"/>
          </a:xfrm>
          <a:solidFill>
            <a:schemeClr val="bg1"/>
          </a:solidFill>
        </p:grpSpPr>
        <p:sp>
          <p:nvSpPr>
            <p:cNvPr id="14" name="Rounded Rectangular Callout 38">
              <a:extLst>
                <a:ext uri="{FF2B5EF4-FFF2-40B4-BE49-F238E27FC236}">
                  <a16:creationId xmlns:a16="http://schemas.microsoft.com/office/drawing/2014/main" id="{2580E6E5-2D01-466D-AD53-82A9660418F0}"/>
                </a:ext>
              </a:extLst>
            </p:cNvPr>
            <p:cNvSpPr/>
            <p:nvPr/>
          </p:nvSpPr>
          <p:spPr>
            <a:xfrm>
              <a:off x="3854731" y="219308"/>
              <a:ext cx="4495800" cy="1088881"/>
            </a:xfrm>
            <a:prstGeom prst="wedgeRoundRectCallout">
              <a:avLst>
                <a:gd name="adj1" fmla="val -63402"/>
                <a:gd name="adj2" fmla="val -66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5" name="TextBox 14">
              <a:extLst>
                <a:ext uri="{FF2B5EF4-FFF2-40B4-BE49-F238E27FC236}">
                  <a16:creationId xmlns:a16="http://schemas.microsoft.com/office/drawing/2014/main" id="{8BD32285-4136-4226-9444-4D8565187E36}"/>
                </a:ext>
              </a:extLst>
            </p:cNvPr>
            <p:cNvSpPr txBox="1"/>
            <p:nvPr/>
          </p:nvSpPr>
          <p:spPr>
            <a:xfrm>
              <a:off x="3810424" y="268252"/>
              <a:ext cx="4664926" cy="1044204"/>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could use the things we have for His work.</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006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500"/>
                                        <p:tgtEl>
                                          <p:spTgt spid="13"/>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8EE45EB2-C89D-4BE3-8393-E0C5F156E6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438400" y="153450"/>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9350"/>
                <a:gd name="adj2" fmla="val 1528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rolled up mat reminds us of Jesus’ miracle healing the paralyzed man.</a:t>
              </a:r>
            </a:p>
          </p:txBody>
        </p:sp>
      </p:grpSp>
      <p:pic>
        <p:nvPicPr>
          <p:cNvPr id="6" name="Picture 5">
            <a:extLst>
              <a:ext uri="{FF2B5EF4-FFF2-40B4-BE49-F238E27FC236}">
                <a16:creationId xmlns:a16="http://schemas.microsoft.com/office/drawing/2014/main" id="{D0C3D493-BD04-430C-9272-398215E01E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271" y="1886385"/>
            <a:ext cx="1899505" cy="1520564"/>
          </a:xfrm>
          <a:prstGeom prst="rect">
            <a:avLst/>
          </a:prstGeom>
        </p:spPr>
      </p:pic>
      <p:grpSp>
        <p:nvGrpSpPr>
          <p:cNvPr id="12" name="Group 11">
            <a:extLst>
              <a:ext uri="{FF2B5EF4-FFF2-40B4-BE49-F238E27FC236}">
                <a16:creationId xmlns:a16="http://schemas.microsoft.com/office/drawing/2014/main" id="{5F2D99C3-EE6A-466B-8A6B-835A8ADB45FD}"/>
              </a:ext>
            </a:extLst>
          </p:cNvPr>
          <p:cNvGrpSpPr/>
          <p:nvPr/>
        </p:nvGrpSpPr>
        <p:grpSpPr>
          <a:xfrm>
            <a:off x="3110626" y="3675280"/>
            <a:ext cx="5397833" cy="2021954"/>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71896"/>
                <a:gd name="adj2" fmla="val -7023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9" cy="1044204"/>
            </a:xfrm>
            <a:prstGeom prst="rect">
              <a:avLst/>
            </a:prstGeom>
            <a:noFill/>
          </p:spPr>
          <p:txBody>
            <a:bodyPr wrap="square" rtlCol="0">
              <a:spAutoFit/>
            </a:bodyPr>
            <a:lstStyle/>
            <a:p>
              <a:pPr algn="ctr"/>
              <a:r>
                <a:rPr lang="en-GB" sz="3000" b="1" dirty="0">
                  <a:latin typeface="Comic Sans MS" panose="030F0702030302020204" pitchFamily="66" charset="0"/>
                </a:rPr>
                <a:t>Jesus said he could forgive our sins. This miracle showed that he could.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515"/>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4434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80417E15-C158-4E98-99CF-49C117501E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5" name="Picture 14">
            <a:extLst>
              <a:ext uri="{FF2B5EF4-FFF2-40B4-BE49-F238E27FC236}">
                <a16:creationId xmlns:a16="http://schemas.microsoft.com/office/drawing/2014/main" id="{62075FE9-C4E4-475F-AF4C-645B915164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2225" y="1810952"/>
            <a:ext cx="1222607" cy="1662406"/>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620674" y="134783"/>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2734"/>
                <a:gd name="adj2" fmla="val 15391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bell reminds us of Jesus’ miracle healing the 10 lepers.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5913726" cy="2442137"/>
            <a:chOff x="3854306" y="219308"/>
            <a:chExt cx="4496225" cy="1315162"/>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2526"/>
                <a:gd name="adj2" fmla="val -7141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292824"/>
            </a:xfrm>
            <a:prstGeom prst="rect">
              <a:avLst/>
            </a:prstGeom>
            <a:noFill/>
          </p:spPr>
          <p:txBody>
            <a:bodyPr wrap="square" rtlCol="0">
              <a:spAutoFit/>
            </a:bodyPr>
            <a:lstStyle/>
            <a:p>
              <a:pPr algn="ctr"/>
              <a:r>
                <a:rPr lang="en-GB" sz="3000" b="1" dirty="0">
                  <a:latin typeface="Comic Sans MS" panose="030F0702030302020204" pitchFamily="66" charset="0"/>
                </a:rPr>
                <a:t>Jesus said he could really forgive and heal us, if we believed and followed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717"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5469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9BED916-500E-4560-9EF8-160D73DA3B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620674" y="170630"/>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2675"/>
                <a:gd name="adj2" fmla="val 1514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beggar’s bowl reminds us of Jesus’ miracle healing the blind man.</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5913726" cy="1809899"/>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2049"/>
                <a:gd name="adj2" fmla="val -7377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044204"/>
            </a:xfrm>
            <a:prstGeom prst="rect">
              <a:avLst/>
            </a:prstGeom>
            <a:noFill/>
          </p:spPr>
          <p:txBody>
            <a:bodyPr wrap="square" rtlCol="0">
              <a:spAutoFit/>
            </a:bodyPr>
            <a:lstStyle/>
            <a:p>
              <a:pPr algn="ctr"/>
              <a:r>
                <a:rPr lang="en-GB" sz="3000" b="1" dirty="0">
                  <a:latin typeface="Comic Sans MS" panose="030F0702030302020204" pitchFamily="66" charset="0"/>
                </a:rPr>
                <a:t>Jesus gave the man back his sight and showed he could help us see God</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4"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pic>
        <p:nvPicPr>
          <p:cNvPr id="3" name="Picture 2" descr="A picture containing table, glass, mirror, drawing&#10;&#10;Description automatically generated">
            <a:extLst>
              <a:ext uri="{FF2B5EF4-FFF2-40B4-BE49-F238E27FC236}">
                <a16:creationId xmlns:a16="http://schemas.microsoft.com/office/drawing/2014/main" id="{84A61E81-D77E-4393-8C97-0030C1B84F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3444" y="2243808"/>
            <a:ext cx="1397111" cy="992031"/>
          </a:xfrm>
          <a:prstGeom prst="rect">
            <a:avLst/>
          </a:prstGeom>
        </p:spPr>
      </p:pic>
    </p:spTree>
    <p:extLst>
      <p:ext uri="{BB962C8B-B14F-4D97-AF65-F5344CB8AC3E}">
        <p14:creationId xmlns:p14="http://schemas.microsoft.com/office/powerpoint/2010/main" val="262296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22891052-4152-4110-9A88-1E1A84243D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2" name="Picture 1">
            <a:extLst>
              <a:ext uri="{FF2B5EF4-FFF2-40B4-BE49-F238E27FC236}">
                <a16:creationId xmlns:a16="http://schemas.microsoft.com/office/drawing/2014/main" id="{E74AEDAC-6DA8-4D62-B51A-B3D477994C65}"/>
              </a:ext>
            </a:extLst>
          </p:cNvPr>
          <p:cNvPicPr>
            <a:picLocks noChangeAspect="1"/>
          </p:cNvPicPr>
          <p:nvPr/>
        </p:nvPicPr>
        <p:blipFill>
          <a:blip r:embed="rId3"/>
          <a:stretch>
            <a:fillRect/>
          </a:stretch>
        </p:blipFill>
        <p:spPr>
          <a:xfrm rot="2562124">
            <a:off x="5314296" y="1361257"/>
            <a:ext cx="1676400" cy="2844384"/>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6"/>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6529"/>
                <a:gd name="adj2" fmla="val 14788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797335"/>
            </a:xfrm>
            <a:prstGeom prst="rect">
              <a:avLst/>
            </a:prstGeom>
            <a:noFill/>
          </p:spPr>
          <p:txBody>
            <a:bodyPr wrap="square" rtlCol="0">
              <a:spAutoFit/>
            </a:bodyPr>
            <a:lstStyle/>
            <a:p>
              <a:pPr algn="ctr"/>
              <a:r>
                <a:rPr lang="en-GB" sz="3000" b="1" dirty="0">
                  <a:latin typeface="Comic Sans MS" panose="030F0702030302020204" pitchFamily="66" charset="0"/>
                </a:rPr>
                <a:t>The big fish in the net reminds us of the miracle of the Big Catch</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590800" y="4039257"/>
            <a:ext cx="6239031" cy="1616975"/>
            <a:chOff x="3854731" y="219308"/>
            <a:chExt cx="451181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0791"/>
                <a:gd name="adj2" fmla="val -9789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70748" y="303767"/>
              <a:ext cx="4495798" cy="994842"/>
            </a:xfrm>
            <a:prstGeom prst="rect">
              <a:avLst/>
            </a:prstGeom>
            <a:noFill/>
          </p:spPr>
          <p:txBody>
            <a:bodyPr wrap="square" rtlCol="0">
              <a:spAutoFit/>
            </a:bodyPr>
            <a:lstStyle/>
            <a:p>
              <a:pPr algn="ctr"/>
              <a:r>
                <a:rPr lang="en-GB" sz="3000" b="1" dirty="0">
                  <a:latin typeface="Comic Sans MS" panose="030F0702030302020204" pitchFamily="66" charset="0"/>
                </a:rPr>
                <a:t>Jesus showed the disciples he would give them everything they needed if they followed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859"/>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3565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BCA6A400-30CE-4FB4-BFB6-C558DFCCA3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5" name="Picture 14">
            <a:extLst>
              <a:ext uri="{FF2B5EF4-FFF2-40B4-BE49-F238E27FC236}">
                <a16:creationId xmlns:a16="http://schemas.microsoft.com/office/drawing/2014/main" id="{492ADEE1-8869-4E96-99E1-B71D5F2715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5303" y="2292478"/>
            <a:ext cx="1080872" cy="1871159"/>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5"/>
            <a:ext cx="6019800" cy="2057703"/>
            <a:chOff x="3854731" y="219308"/>
            <a:chExt cx="4664926" cy="111057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6010"/>
                <a:gd name="adj2" fmla="val 10575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6501"/>
            </a:xfrm>
            <a:prstGeom prst="rect">
              <a:avLst/>
            </a:prstGeom>
            <a:noFill/>
          </p:spPr>
          <p:txBody>
            <a:bodyPr wrap="square" rtlCol="0">
              <a:spAutoFit/>
            </a:bodyPr>
            <a:lstStyle/>
            <a:p>
              <a:pPr algn="ctr"/>
              <a:r>
                <a:rPr lang="en-GB" sz="3000" b="1" dirty="0">
                  <a:latin typeface="Comic Sans MS" panose="030F0702030302020204" pitchFamily="66" charset="0"/>
                </a:rPr>
                <a:t>The sad Lego Man reminded </a:t>
              </a:r>
            </a:p>
            <a:p>
              <a:pPr algn="ctr"/>
              <a:r>
                <a:rPr lang="en-GB" sz="3000" b="1" dirty="0">
                  <a:latin typeface="Comic Sans MS" panose="030F0702030302020204" pitchFamily="66" charset="0"/>
                </a:rPr>
                <a:t>us of the man at </a:t>
              </a:r>
            </a:p>
            <a:p>
              <a:pPr algn="ctr"/>
              <a:r>
                <a:rPr lang="en-GB" sz="3000" b="1" dirty="0">
                  <a:latin typeface="Comic Sans MS" panose="030F0702030302020204" pitchFamily="66" charset="0"/>
                </a:rPr>
                <a:t>the Pool of </a:t>
              </a:r>
              <a:r>
                <a:rPr lang="en-GB" sz="3000" b="1" dirty="0" err="1">
                  <a:latin typeface="Comic Sans MS" panose="030F0702030302020204" pitchFamily="66" charset="0"/>
                </a:rPr>
                <a:t>Betheda</a:t>
              </a:r>
              <a:r>
                <a:rPr lang="en-GB" sz="3000" b="1" dirty="0">
                  <a:latin typeface="Comic Sans MS" panose="030F0702030302020204" pitchFamily="66" charset="0"/>
                </a:rPr>
                <a:t> – </a:t>
              </a:r>
            </a:p>
            <a:p>
              <a:pPr algn="ctr"/>
              <a:r>
                <a:rPr lang="en-GB" sz="3000" b="1" dirty="0">
                  <a:latin typeface="Comic Sans MS" panose="030F0702030302020204" pitchFamily="66" charset="0"/>
                </a:rPr>
                <a:t>he couldn’t reach the water</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95600" y="4039258"/>
            <a:ext cx="5934231" cy="1189925"/>
            <a:chOff x="3854731" y="219308"/>
            <a:chExt cx="451181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5713"/>
                <a:gd name="adj2" fmla="val -11425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70748" y="303767"/>
              <a:ext cx="4495798" cy="929417"/>
            </a:xfrm>
            <a:prstGeom prst="rect">
              <a:avLst/>
            </a:prstGeom>
            <a:noFill/>
          </p:spPr>
          <p:txBody>
            <a:bodyPr wrap="square" rtlCol="0">
              <a:spAutoFit/>
            </a:bodyPr>
            <a:lstStyle/>
            <a:p>
              <a:pPr algn="ctr"/>
              <a:r>
                <a:rPr lang="en-GB" sz="3000" b="1" dirty="0">
                  <a:latin typeface="Comic Sans MS" panose="030F0702030302020204" pitchFamily="66" charset="0"/>
                </a:rPr>
                <a:t>Jesus healed the man and told him to stop sinning</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4868"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4891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4DE01D87-13A5-42C5-AD69-094BEF7F0C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2" name="Picture 1">
            <a:extLst>
              <a:ext uri="{FF2B5EF4-FFF2-40B4-BE49-F238E27FC236}">
                <a16:creationId xmlns:a16="http://schemas.microsoft.com/office/drawing/2014/main" id="{17A52491-6672-47A3-960C-F3A12820BD94}"/>
              </a:ext>
            </a:extLst>
          </p:cNvPr>
          <p:cNvPicPr>
            <a:picLocks noChangeAspect="1"/>
          </p:cNvPicPr>
          <p:nvPr/>
        </p:nvPicPr>
        <p:blipFill>
          <a:blip r:embed="rId3"/>
          <a:stretch>
            <a:fillRect/>
          </a:stretch>
        </p:blipFill>
        <p:spPr>
          <a:xfrm>
            <a:off x="4585576" y="1990116"/>
            <a:ext cx="1957216" cy="1967176"/>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6"/>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5953"/>
                <a:gd name="adj2" fmla="val 14751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797335"/>
            </a:xfrm>
            <a:prstGeom prst="rect">
              <a:avLst/>
            </a:prstGeom>
            <a:noFill/>
          </p:spPr>
          <p:txBody>
            <a:bodyPr wrap="square" rtlCol="0">
              <a:spAutoFit/>
            </a:bodyPr>
            <a:lstStyle/>
            <a:p>
              <a:pPr algn="ctr"/>
              <a:r>
                <a:rPr lang="en-GB" sz="3000" b="1" dirty="0">
                  <a:latin typeface="Comic Sans MS" panose="030F0702030302020204" pitchFamily="66" charset="0"/>
                </a:rPr>
                <a:t>The life belt reminds us of Jesus walking on water and rescuing Simon Peter.</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39794" y="4039258"/>
            <a:ext cx="5968972" cy="1980542"/>
            <a:chOff x="3812302" y="219308"/>
            <a:chExt cx="4538229" cy="1378988"/>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5681"/>
                <a:gd name="adj2" fmla="val -984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1351879"/>
            </a:xfrm>
            <a:prstGeom prst="rect">
              <a:avLst/>
            </a:prstGeom>
            <a:noFill/>
          </p:spPr>
          <p:txBody>
            <a:bodyPr wrap="square" rtlCol="0">
              <a:spAutoFit/>
            </a:bodyPr>
            <a:lstStyle/>
            <a:p>
              <a:pPr algn="ctr"/>
              <a:r>
                <a:rPr lang="en-GB" sz="3000" b="1" dirty="0">
                  <a:latin typeface="Comic Sans MS" panose="030F0702030302020204" pitchFamily="66" charset="0"/>
                </a:rPr>
                <a:t>Jesus wants us to trust and follow him even when things might get hard.</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357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94553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3A4F385E-CFC1-464B-81DE-F6F4BA32C1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5226" y="2543333"/>
            <a:ext cx="1937372" cy="3253415"/>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240650" y="358246"/>
            <a:ext cx="6376623" cy="1547763"/>
            <a:chOff x="3854728" y="130890"/>
            <a:chExt cx="4664927" cy="1820017"/>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130890"/>
              <a:ext cx="4664927" cy="1737192"/>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Good morning! </a:t>
              </a:r>
            </a:p>
            <a:p>
              <a:pPr algn="ctr"/>
              <a:r>
                <a:rPr lang="en-GB" sz="3000" b="1" dirty="0">
                  <a:solidFill>
                    <a:srgbClr val="FF0000"/>
                  </a:solidFill>
                  <a:latin typeface="Comic Sans MS" panose="030F0702030302020204" pitchFamily="66" charset="0"/>
                </a:rPr>
                <a:t>Is this week’s miracle going to be in the fishing boat again?</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44971"/>
                <a:gd name="adj2" fmla="val 14097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650514" y="2289469"/>
            <a:ext cx="3725309" cy="2932095"/>
            <a:chOff x="3830873"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70394"/>
                <a:gd name="adj2" fmla="val -1749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830873" y="248183"/>
              <a:ext cx="4664927" cy="1690394"/>
            </a:xfrm>
            <a:prstGeom prst="rect">
              <a:avLst/>
            </a:prstGeom>
            <a:noFill/>
          </p:spPr>
          <p:txBody>
            <a:bodyPr wrap="square" rtlCol="0">
              <a:spAutoFit/>
            </a:bodyPr>
            <a:lstStyle/>
            <a:p>
              <a:pPr algn="ctr"/>
              <a:r>
                <a:rPr lang="en-GB" sz="3000" b="1" dirty="0">
                  <a:latin typeface="Comic Sans MS" panose="030F0702030302020204" pitchFamily="66" charset="0"/>
                </a:rPr>
                <a:t>No, this week’s miracle takes place by the side of the lake in a town called Capernaum. </a:t>
              </a:r>
            </a:p>
          </p:txBody>
        </p:sp>
      </p:grpSp>
      <p:pic>
        <p:nvPicPr>
          <p:cNvPr id="18" name="Picture 17" descr="A picture containing drawing&#10;&#10;Description automatically generated">
            <a:extLst>
              <a:ext uri="{FF2B5EF4-FFF2-40B4-BE49-F238E27FC236}">
                <a16:creationId xmlns:a16="http://schemas.microsoft.com/office/drawing/2014/main" id="{E9C45F78-739D-4D4A-A050-AD18027D53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0684" y="-284673"/>
            <a:ext cx="1937372" cy="3253415"/>
          </a:xfrm>
          <a:prstGeom prst="rect">
            <a:avLst/>
          </a:prstGeom>
        </p:spPr>
      </p:pic>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5027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250"/>
                                  </p:stCondLst>
                                  <p:childTnLst>
                                    <p:animMotion origin="layout" path="M 8.33333E-7 -1.85185E-6 L -0.34167 0.4125 " pathEditMode="relative" rAng="0" ptsTypes="AA">
                                      <p:cBhvr>
                                        <p:cTn id="6" dur="2250" fill="hold"/>
                                        <p:tgtEl>
                                          <p:spTgt spid="18"/>
                                        </p:tgtEl>
                                        <p:attrNameLst>
                                          <p:attrName>ppt_x</p:attrName>
                                          <p:attrName>ppt_y</p:attrName>
                                        </p:attrNameLst>
                                      </p:cBhvr>
                                      <p:rCtr x="-17083" y="20625"/>
                                    </p:animMotion>
                                  </p:childTnLst>
                                </p:cTn>
                              </p:par>
                              <p:par>
                                <p:cTn id="7" presetID="53" presetClass="entr" presetSubtype="16" fill="hold" nodeType="withEffect">
                                  <p:stCondLst>
                                    <p:cond delay="0"/>
                                  </p:stCondLst>
                                  <p:childTnLst>
                                    <p:set>
                                      <p:cBhvr>
                                        <p:cTn id="8" dur="1" fill="hold">
                                          <p:stCondLst>
                                            <p:cond delay="0"/>
                                          </p:stCondLst>
                                        </p:cTn>
                                        <p:tgtEl>
                                          <p:spTgt spid="18"/>
                                        </p:tgtEl>
                                        <p:attrNameLst>
                                          <p:attrName>style.visibility</p:attrName>
                                        </p:attrNameLst>
                                      </p:cBhvr>
                                      <p:to>
                                        <p:strVal val="visible"/>
                                      </p:to>
                                    </p:set>
                                    <p:anim calcmode="lin" valueType="num">
                                      <p:cBhvr>
                                        <p:cTn id="9" dur="2250" fill="hold"/>
                                        <p:tgtEl>
                                          <p:spTgt spid="18"/>
                                        </p:tgtEl>
                                        <p:attrNameLst>
                                          <p:attrName>ppt_w</p:attrName>
                                        </p:attrNameLst>
                                      </p:cBhvr>
                                      <p:tavLst>
                                        <p:tav tm="0">
                                          <p:val>
                                            <p:fltVal val="0"/>
                                          </p:val>
                                        </p:tav>
                                        <p:tav tm="100000">
                                          <p:val>
                                            <p:strVal val="#ppt_w"/>
                                          </p:val>
                                        </p:tav>
                                      </p:tavLst>
                                    </p:anim>
                                    <p:anim calcmode="lin" valueType="num">
                                      <p:cBhvr>
                                        <p:cTn id="10" dur="2250" fill="hold"/>
                                        <p:tgtEl>
                                          <p:spTgt spid="18"/>
                                        </p:tgtEl>
                                        <p:attrNameLst>
                                          <p:attrName>ppt_h</p:attrName>
                                        </p:attrNameLst>
                                      </p:cBhvr>
                                      <p:tavLst>
                                        <p:tav tm="0">
                                          <p:val>
                                            <p:fltVal val="0"/>
                                          </p:val>
                                        </p:tav>
                                        <p:tav tm="100000">
                                          <p:val>
                                            <p:strVal val="#ppt_h"/>
                                          </p:val>
                                        </p:tav>
                                      </p:tavLst>
                                    </p:anim>
                                    <p:animEffect transition="in" filter="fade">
                                      <p:cBhvr>
                                        <p:cTn id="11" dur="2250"/>
                                        <p:tgtEl>
                                          <p:spTgt spid="18"/>
                                        </p:tgtEl>
                                      </p:cBhvr>
                                    </p:animEffect>
                                  </p:childTnLst>
                                </p:cTn>
                              </p:par>
                            </p:childTnLst>
                          </p:cTn>
                        </p:par>
                        <p:par>
                          <p:cTn id="12" fill="hold">
                            <p:stCondLst>
                              <p:cond delay="2500"/>
                            </p:stCondLst>
                            <p:childTnLst>
                              <p:par>
                                <p:cTn id="13" presetID="1" presetClass="entr" presetSubtype="0" fill="hold" nodeType="afterEffect">
                                  <p:stCondLst>
                                    <p:cond delay="0"/>
                                  </p:stCondLst>
                                  <p:childTnLst>
                                    <p:set>
                                      <p:cBhvr>
                                        <p:cTn id="14" dur="1" fill="hold">
                                          <p:stCondLst>
                                            <p:cond delay="9"/>
                                          </p:stCondLst>
                                        </p:cTn>
                                        <p:tgtEl>
                                          <p:spTgt spid="3"/>
                                        </p:tgtEl>
                                        <p:attrNameLst>
                                          <p:attrName>style.visibility</p:attrName>
                                        </p:attrNameLst>
                                      </p:cBhvr>
                                      <p:to>
                                        <p:strVal val="visible"/>
                                      </p:to>
                                    </p:set>
                                  </p:childTnLst>
                                </p:cTn>
                              </p:par>
                            </p:childTnLst>
                          </p:cTn>
                        </p:par>
                        <p:par>
                          <p:cTn id="15" fill="hold">
                            <p:stCondLst>
                              <p:cond delay="2510"/>
                            </p:stCondLst>
                            <p:childTnLst>
                              <p:par>
                                <p:cTn id="16" presetID="1" presetClass="exit" presetSubtype="0" fill="hold" nodeType="afterEffect">
                                  <p:stCondLst>
                                    <p:cond delay="0"/>
                                  </p:stCondLst>
                                  <p:childTnLst>
                                    <p:set>
                                      <p:cBhvr>
                                        <p:cTn id="17" dur="1" fill="hold">
                                          <p:stCondLst>
                                            <p:cond delay="0"/>
                                          </p:stCondLst>
                                        </p:cTn>
                                        <p:tgtEl>
                                          <p:spTgt spid="18"/>
                                        </p:tgtEl>
                                        <p:attrNameLst>
                                          <p:attrName>style.visibility</p:attrName>
                                        </p:attrNameLst>
                                      </p:cBhvr>
                                      <p:to>
                                        <p:strVal val="hidden"/>
                                      </p:to>
                                    </p:set>
                                  </p:childTnLst>
                                </p:cTn>
                              </p:par>
                            </p:childTnLst>
                          </p:cTn>
                        </p:par>
                        <p:par>
                          <p:cTn id="18" fill="hold">
                            <p:stCondLst>
                              <p:cond delay="2510"/>
                            </p:stCondLst>
                            <p:childTnLst>
                              <p:par>
                                <p:cTn id="19" presetID="22" presetClass="entr" presetSubtype="2" fill="hold" nodeType="afterEffect">
                                  <p:stCondLst>
                                    <p:cond delay="250"/>
                                  </p:stCondLst>
                                  <p:childTnLst>
                                    <p:set>
                                      <p:cBhvr>
                                        <p:cTn id="20" dur="1" fill="hold">
                                          <p:stCondLst>
                                            <p:cond delay="0"/>
                                          </p:stCondLst>
                                        </p:cTn>
                                        <p:tgtEl>
                                          <p:spTgt spid="12"/>
                                        </p:tgtEl>
                                        <p:attrNameLst>
                                          <p:attrName>style.visibility</p:attrName>
                                        </p:attrNameLst>
                                      </p:cBhvr>
                                      <p:to>
                                        <p:strVal val="visible"/>
                                      </p:to>
                                    </p:set>
                                    <p:animEffect transition="in" filter="wipe(right)">
                                      <p:cBhvr>
                                        <p:cTn id="21" dur="1500"/>
                                        <p:tgtEl>
                                          <p:spTgt spid="12"/>
                                        </p:tgtEl>
                                      </p:cBhvr>
                                    </p:animEffect>
                                  </p:childTnLst>
                                </p:cTn>
                              </p:par>
                            </p:childTnLst>
                          </p:cTn>
                        </p:par>
                        <p:par>
                          <p:cTn id="22" fill="hold">
                            <p:stCondLst>
                              <p:cond delay="4260"/>
                            </p:stCondLst>
                            <p:childTnLst>
                              <p:par>
                                <p:cTn id="23" presetID="22" presetClass="entr" presetSubtype="8" fill="hold" nodeType="afterEffect">
                                  <p:stCondLst>
                                    <p:cond delay="2000"/>
                                  </p:stCondLst>
                                  <p:childTnLst>
                                    <p:set>
                                      <p:cBhvr>
                                        <p:cTn id="24" dur="1" fill="hold">
                                          <p:stCondLst>
                                            <p:cond delay="0"/>
                                          </p:stCondLst>
                                        </p:cTn>
                                        <p:tgtEl>
                                          <p:spTgt spid="28"/>
                                        </p:tgtEl>
                                        <p:attrNameLst>
                                          <p:attrName>style.visibility</p:attrName>
                                        </p:attrNameLst>
                                      </p:cBhvr>
                                      <p:to>
                                        <p:strVal val="visible"/>
                                      </p:to>
                                    </p:set>
                                    <p:animEffect transition="in" filter="wipe(left)">
                                      <p:cBhvr>
                                        <p:cTn id="25" dur="1250"/>
                                        <p:tgtEl>
                                          <p:spTgt spid="28"/>
                                        </p:tgtEl>
                                      </p:cBhvr>
                                    </p:animEffect>
                                  </p:childTnLst>
                                </p:cTn>
                              </p:par>
                            </p:childTnLst>
                          </p:cTn>
                        </p:par>
                        <p:par>
                          <p:cTn id="26" fill="hold">
                            <p:stCondLst>
                              <p:cond delay="7510"/>
                            </p:stCondLst>
                            <p:childTnLst>
                              <p:par>
                                <p:cTn id="27" presetID="42" presetClass="path" presetSubtype="0" accel="50000" decel="50000" fill="hold" grpId="0" nodeType="afterEffect">
                                  <p:stCondLst>
                                    <p:cond delay="2000"/>
                                  </p:stCondLst>
                                  <p:childTnLst>
                                    <p:animMotion origin="layout" path="M 0 1.11111E-6 L 1 -0.00139 " pathEditMode="relative" rAng="0" ptsTypes="AA">
                                      <p:cBhvr>
                                        <p:cTn id="2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close up of an umbrella&#10;&#10;Description automatically generated">
            <a:extLst>
              <a:ext uri="{FF2B5EF4-FFF2-40B4-BE49-F238E27FC236}">
                <a16:creationId xmlns:a16="http://schemas.microsoft.com/office/drawing/2014/main" id="{F6259D5B-126A-49C6-8FAA-3E3027BF71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893486">
            <a:off x="4636606" y="2056245"/>
            <a:ext cx="1822979" cy="2010960"/>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4DE01D87-13A5-42C5-AD69-094BEF7F0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6"/>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5953"/>
                <a:gd name="adj2" fmla="val 14751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08727"/>
            </a:xfrm>
            <a:prstGeom prst="rect">
              <a:avLst/>
            </a:prstGeom>
            <a:noFill/>
          </p:spPr>
          <p:txBody>
            <a:bodyPr wrap="square" rtlCol="0">
              <a:spAutoFit/>
            </a:bodyPr>
            <a:lstStyle/>
            <a:p>
              <a:pPr algn="ctr"/>
              <a:r>
                <a:rPr lang="en-GB" sz="3000" b="1" dirty="0">
                  <a:latin typeface="Comic Sans MS" panose="030F0702030302020204" pitchFamily="66" charset="0"/>
                </a:rPr>
                <a:t>The umbrella reminds us of Jesus calming the storm and rescuing the disciples.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39794" y="4039258"/>
            <a:ext cx="5968972" cy="1563882"/>
            <a:chOff x="3812302" y="219308"/>
            <a:chExt cx="4538229"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5681"/>
                <a:gd name="adj2" fmla="val -984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1028616"/>
            </a:xfrm>
            <a:prstGeom prst="rect">
              <a:avLst/>
            </a:prstGeom>
            <a:noFill/>
          </p:spPr>
          <p:txBody>
            <a:bodyPr wrap="square" rtlCol="0">
              <a:spAutoFit/>
            </a:bodyPr>
            <a:lstStyle/>
            <a:p>
              <a:pPr algn="ctr"/>
              <a:r>
                <a:rPr lang="en-GB" sz="3000" b="1" dirty="0">
                  <a:latin typeface="Comic Sans MS" panose="030F0702030302020204" pitchFamily="66" charset="0"/>
                </a:rPr>
                <a:t>Jesus is always there for us and wants us to trust Him in everything we do.</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5358"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4368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3A4F385E-CFC1-464B-81DE-F6F4BA32C1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5226" y="2543333"/>
            <a:ext cx="1937372" cy="3253415"/>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609600" y="185435"/>
            <a:ext cx="8153400" cy="2453022"/>
            <a:chOff x="3854728" y="219307"/>
            <a:chExt cx="4664927" cy="2280064"/>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219307"/>
              <a:ext cx="4664927" cy="2280064"/>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We have seen Miracles about Jesus changing things, </a:t>
              </a:r>
            </a:p>
            <a:p>
              <a:pPr algn="ctr"/>
              <a:r>
                <a:rPr lang="en-GB" sz="3000" b="1" dirty="0">
                  <a:solidFill>
                    <a:srgbClr val="FF0000"/>
                  </a:solidFill>
                  <a:latin typeface="Comic Sans MS" panose="030F0702030302020204" pitchFamily="66" charset="0"/>
                </a:rPr>
                <a:t>healing people </a:t>
              </a:r>
            </a:p>
            <a:p>
              <a:pPr algn="ctr"/>
              <a:r>
                <a:rPr lang="en-GB" sz="3000" b="1" dirty="0">
                  <a:solidFill>
                    <a:srgbClr val="FF0000"/>
                  </a:solidFill>
                  <a:latin typeface="Comic Sans MS" panose="030F0702030302020204" pitchFamily="66" charset="0"/>
                </a:rPr>
                <a:t>and controlling nature.</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7"/>
              <a:ext cx="4495800" cy="1835905"/>
            </a:xfrm>
            <a:prstGeom prst="wedgeRoundRectCallout">
              <a:avLst>
                <a:gd name="adj1" fmla="val 32526"/>
                <a:gd name="adj2" fmla="val 10201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654995" y="2489219"/>
            <a:ext cx="3725309" cy="3841373"/>
            <a:chOff x="3788922" y="219308"/>
            <a:chExt cx="4664927" cy="2343157"/>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70790"/>
                <a:gd name="adj2" fmla="val -2312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88922" y="235662"/>
              <a:ext cx="4664927" cy="2326803"/>
            </a:xfrm>
            <a:prstGeom prst="rect">
              <a:avLst/>
            </a:prstGeom>
            <a:noFill/>
          </p:spPr>
          <p:txBody>
            <a:bodyPr wrap="square" rtlCol="0">
              <a:spAutoFit/>
            </a:bodyPr>
            <a:lstStyle/>
            <a:p>
              <a:pPr algn="ctr"/>
              <a:r>
                <a:rPr lang="en-GB" sz="3000" b="1" dirty="0">
                  <a:latin typeface="Comic Sans MS" panose="030F0702030302020204" pitchFamily="66" charset="0"/>
                </a:rPr>
                <a:t>This week’s miracle is a little different. </a:t>
              </a:r>
            </a:p>
            <a:p>
              <a:pPr algn="ctr"/>
              <a:r>
                <a:rPr lang="en-GB" sz="3000" b="1" dirty="0">
                  <a:latin typeface="Comic Sans MS" panose="030F0702030302020204" pitchFamily="66" charset="0"/>
                </a:rPr>
                <a:t>Let’s sing first, then look at the miracle.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3717"/>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88289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500"/>
                                        <p:tgtEl>
                                          <p:spTgt spid="12"/>
                                        </p:tgtEl>
                                      </p:cBhvr>
                                    </p:animEffect>
                                  </p:childTnLst>
                                </p:cTn>
                              </p:par>
                            </p:childTnLst>
                          </p:cTn>
                        </p:par>
                        <p:par>
                          <p:cTn id="8" fill="hold">
                            <p:stCondLst>
                              <p:cond delay="1750"/>
                            </p:stCondLst>
                            <p:childTnLst>
                              <p:par>
                                <p:cTn id="9" presetID="22" presetClass="entr" presetSubtype="8" fill="hold" nodeType="afterEffect">
                                  <p:stCondLst>
                                    <p:cond delay="20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250"/>
                                        <p:tgtEl>
                                          <p:spTgt spid="28"/>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toy&#10;&#10;Description automatically generated">
            <a:extLst>
              <a:ext uri="{FF2B5EF4-FFF2-40B4-BE49-F238E27FC236}">
                <a16:creationId xmlns:a16="http://schemas.microsoft.com/office/drawing/2014/main" id="{83C81A38-3796-43DB-9E8F-3099F97FC6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21" name="Picture 20" descr="A drawing of a cartoon character&#10;&#10;Description automatically generated">
            <a:extLst>
              <a:ext uri="{FF2B5EF4-FFF2-40B4-BE49-F238E27FC236}">
                <a16:creationId xmlns:a16="http://schemas.microsoft.com/office/drawing/2014/main" id="{8F1918B1-E96B-44A6-8A8D-1BEE594423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5950" y="2529127"/>
            <a:ext cx="1954281" cy="3262071"/>
          </a:xfrm>
          <a:prstGeom prst="rect">
            <a:avLst/>
          </a:prstGeom>
        </p:spPr>
      </p:pic>
      <p:grpSp>
        <p:nvGrpSpPr>
          <p:cNvPr id="16" name="Group 15">
            <a:extLst>
              <a:ext uri="{FF2B5EF4-FFF2-40B4-BE49-F238E27FC236}">
                <a16:creationId xmlns:a16="http://schemas.microsoft.com/office/drawing/2014/main" id="{51D5EB06-3556-42AC-BF9B-340093824B0E}"/>
              </a:ext>
            </a:extLst>
          </p:cNvPr>
          <p:cNvGrpSpPr/>
          <p:nvPr/>
        </p:nvGrpSpPr>
        <p:grpSpPr>
          <a:xfrm>
            <a:off x="3276600" y="381000"/>
            <a:ext cx="3048000" cy="2209800"/>
            <a:chOff x="3854729" y="219308"/>
            <a:chExt cx="3889100" cy="1178104"/>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3889100" cy="1178104"/>
            </a:xfrm>
            <a:prstGeom prst="wedgeRoundRectCallout">
              <a:avLst>
                <a:gd name="adj1" fmla="val -92904"/>
                <a:gd name="adj2" fmla="val 8004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4056710" y="280289"/>
              <a:ext cx="3595424" cy="902291"/>
            </a:xfrm>
            <a:prstGeom prst="rect">
              <a:avLst/>
            </a:prstGeom>
            <a:noFill/>
          </p:spPr>
          <p:txBody>
            <a:bodyPr wrap="square" rtlCol="0">
              <a:spAutoFit/>
            </a:bodyPr>
            <a:lstStyle/>
            <a:p>
              <a:pPr algn="ctr"/>
              <a:r>
                <a:rPr lang="en-GB" sz="3000" b="1" dirty="0">
                  <a:latin typeface="Comic Sans MS" panose="030F0702030302020204" pitchFamily="66" charset="0"/>
                </a:rPr>
                <a:t>Hello have you got some songs for us this morning?</a:t>
              </a:r>
            </a:p>
          </p:txBody>
        </p:sp>
      </p:grpSp>
      <p:grpSp>
        <p:nvGrpSpPr>
          <p:cNvPr id="13" name="Group 12">
            <a:extLst>
              <a:ext uri="{FF2B5EF4-FFF2-40B4-BE49-F238E27FC236}">
                <a16:creationId xmlns:a16="http://schemas.microsoft.com/office/drawing/2014/main" id="{3E01165D-78A9-4F9C-9D99-CBF7329A3C3E}"/>
              </a:ext>
            </a:extLst>
          </p:cNvPr>
          <p:cNvGrpSpPr/>
          <p:nvPr/>
        </p:nvGrpSpPr>
        <p:grpSpPr>
          <a:xfrm>
            <a:off x="3014574" y="2991224"/>
            <a:ext cx="3048000" cy="2877017"/>
            <a:chOff x="3854729" y="219308"/>
            <a:chExt cx="3889100" cy="1340836"/>
          </a:xfrm>
          <a:solidFill>
            <a:schemeClr val="bg1"/>
          </a:solidFill>
        </p:grpSpPr>
        <p:sp>
          <p:nvSpPr>
            <p:cNvPr id="14" name="Rounded Rectangular Callout 38">
              <a:extLst>
                <a:ext uri="{FF2B5EF4-FFF2-40B4-BE49-F238E27FC236}">
                  <a16:creationId xmlns:a16="http://schemas.microsoft.com/office/drawing/2014/main" id="{94E4DAC8-C482-42A0-9169-872784D0234E}"/>
                </a:ext>
              </a:extLst>
            </p:cNvPr>
            <p:cNvSpPr/>
            <p:nvPr/>
          </p:nvSpPr>
          <p:spPr>
            <a:xfrm>
              <a:off x="3854729" y="219308"/>
              <a:ext cx="3889100" cy="1178104"/>
            </a:xfrm>
            <a:prstGeom prst="wedgeRoundRectCallout">
              <a:avLst>
                <a:gd name="adj1" fmla="val 94753"/>
                <a:gd name="adj2" fmla="val -4065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D4402BD2-C09C-4C29-9480-E458DE5BA45D}"/>
                </a:ext>
              </a:extLst>
            </p:cNvPr>
            <p:cNvSpPr txBox="1"/>
            <p:nvPr/>
          </p:nvSpPr>
          <p:spPr>
            <a:xfrm>
              <a:off x="4056710" y="280289"/>
              <a:ext cx="3595424" cy="1279855"/>
            </a:xfrm>
            <a:prstGeom prst="rect">
              <a:avLst/>
            </a:prstGeom>
            <a:noFill/>
          </p:spPr>
          <p:txBody>
            <a:bodyPr wrap="square" rtlCol="0">
              <a:spAutoFit/>
            </a:bodyPr>
            <a:lstStyle/>
            <a:p>
              <a:pPr algn="ctr"/>
              <a:r>
                <a:rPr lang="en-GB" sz="3000" b="1" dirty="0">
                  <a:latin typeface="Comic Sans MS" panose="030F0702030302020204" pitchFamily="66" charset="0"/>
                </a:rPr>
                <a:t>I certainly have. </a:t>
              </a:r>
            </a:p>
            <a:p>
              <a:pPr algn="ctr"/>
              <a:r>
                <a:rPr lang="en-GB" sz="3000" b="1" dirty="0">
                  <a:latin typeface="Comic Sans MS" panose="030F0702030302020204" pitchFamily="66" charset="0"/>
                </a:rPr>
                <a:t>I hope everyone likes them.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0925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5E-6 -1.48148E-6 L -0.36146 0.00463 " pathEditMode="relative" rAng="0" ptsTypes="AA">
                                      <p:cBhvr>
                                        <p:cTn id="6" dur="2000" fill="hold"/>
                                        <p:tgtEl>
                                          <p:spTgt spid="21"/>
                                        </p:tgtEl>
                                        <p:attrNameLst>
                                          <p:attrName>ppt_x</p:attrName>
                                          <p:attrName>ppt_y</p:attrName>
                                        </p:attrNameLst>
                                      </p:cBhvr>
                                      <p:rCtr x="-18073" y="231"/>
                                    </p:animMotion>
                                  </p:childTnLst>
                                </p:cTn>
                              </p:par>
                              <p:par>
                                <p:cTn id="7" presetID="22" presetClass="entr" presetSubtype="8" fill="hold" nodeType="withEffect">
                                  <p:stCondLst>
                                    <p:cond delay="500"/>
                                  </p:stCondLst>
                                  <p:childTnLst>
                                    <p:set>
                                      <p:cBhvr>
                                        <p:cTn id="8" dur="1" fill="hold">
                                          <p:stCondLst>
                                            <p:cond delay="0"/>
                                          </p:stCondLst>
                                        </p:cTn>
                                        <p:tgtEl>
                                          <p:spTgt spid="16"/>
                                        </p:tgtEl>
                                        <p:attrNameLst>
                                          <p:attrName>style.visibility</p:attrName>
                                        </p:attrNameLst>
                                      </p:cBhvr>
                                      <p:to>
                                        <p:strVal val="visible"/>
                                      </p:to>
                                    </p:set>
                                    <p:animEffect transition="in" filter="wipe(left)">
                                      <p:cBhvr>
                                        <p:cTn id="9" dur="1500"/>
                                        <p:tgtEl>
                                          <p:spTgt spid="16"/>
                                        </p:tgtEl>
                                      </p:cBhvr>
                                    </p:animEffect>
                                  </p:childTnLst>
                                </p:cTn>
                              </p:par>
                            </p:childTnLst>
                          </p:cTn>
                        </p:par>
                        <p:par>
                          <p:cTn id="10" fill="hold">
                            <p:stCondLst>
                              <p:cond delay="2000"/>
                            </p:stCondLst>
                            <p:childTnLst>
                              <p:par>
                                <p:cTn id="11" presetID="22" presetClass="entr" presetSubtype="2" fill="hold" nodeType="afterEffect">
                                  <p:stCondLst>
                                    <p:cond delay="1500"/>
                                  </p:stCondLst>
                                  <p:childTnLst>
                                    <p:set>
                                      <p:cBhvr>
                                        <p:cTn id="12" dur="1" fill="hold">
                                          <p:stCondLst>
                                            <p:cond delay="0"/>
                                          </p:stCondLst>
                                        </p:cTn>
                                        <p:tgtEl>
                                          <p:spTgt spid="13"/>
                                        </p:tgtEl>
                                        <p:attrNameLst>
                                          <p:attrName>style.visibility</p:attrName>
                                        </p:attrNameLst>
                                      </p:cBhvr>
                                      <p:to>
                                        <p:strVal val="visible"/>
                                      </p:to>
                                    </p:set>
                                    <p:animEffect transition="in" filter="wipe(right)">
                                      <p:cBhvr>
                                        <p:cTn id="13" dur="1500"/>
                                        <p:tgtEl>
                                          <p:spTgt spid="13"/>
                                        </p:tgtEl>
                                      </p:cBhvr>
                                    </p:animEffect>
                                  </p:childTnLst>
                                </p:cTn>
                              </p:par>
                            </p:childTnLst>
                          </p:cTn>
                        </p:par>
                        <p:par>
                          <p:cTn id="14" fill="hold">
                            <p:stCondLst>
                              <p:cond delay="5000"/>
                            </p:stCondLst>
                            <p:childTnLst>
                              <p:par>
                                <p:cTn id="15" presetID="42" presetClass="path" presetSubtype="0" accel="50000" decel="50000" fill="hold" grpId="0" nodeType="afterEffect">
                                  <p:stCondLst>
                                    <p:cond delay="0"/>
                                  </p:stCondLst>
                                  <p:childTnLst>
                                    <p:animMotion origin="layout" path="M 0 1.11111E-6 L 1 -0.00139 " pathEditMode="relative" rAng="0" ptsTypes="AA">
                                      <p:cBhvr>
                                        <p:cTn id="1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amp, clock, light, sign&#10;&#10;Description automatically generated">
            <a:extLst>
              <a:ext uri="{FF2B5EF4-FFF2-40B4-BE49-F238E27FC236}">
                <a16:creationId xmlns:a16="http://schemas.microsoft.com/office/drawing/2014/main" id="{C79668C6-36CE-4A46-B03B-41BA9CC2A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5226" y="2489393"/>
            <a:ext cx="1922530" cy="3262071"/>
          </a:xfrm>
          <a:prstGeom prst="rect">
            <a:avLst/>
          </a:prstGeom>
        </p:spPr>
      </p:pic>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685800" y="221158"/>
            <a:ext cx="6781800" cy="1128596"/>
            <a:chOff x="3785452" y="219308"/>
            <a:chExt cx="4669862" cy="2236956"/>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44503"/>
                <a:gd name="adj2" fmla="val 21550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65DD5ACF-4989-480B-A283-856C1BEE8C8D}"/>
                </a:ext>
              </a:extLst>
            </p:cNvPr>
            <p:cNvSpPr txBox="1"/>
            <p:nvPr/>
          </p:nvSpPr>
          <p:spPr>
            <a:xfrm>
              <a:off x="3785452" y="300525"/>
              <a:ext cx="4669862" cy="2013115"/>
            </a:xfrm>
            <a:prstGeom prst="rect">
              <a:avLst/>
            </a:prstGeom>
            <a:noFill/>
          </p:spPr>
          <p:txBody>
            <a:bodyPr wrap="square" rtlCol="0">
              <a:spAutoFit/>
            </a:bodyPr>
            <a:lstStyle/>
            <a:p>
              <a:pPr algn="ctr"/>
              <a:r>
                <a:rPr lang="en-GB" sz="3000" b="1" dirty="0">
                  <a:latin typeface="Comic Sans MS" panose="030F0702030302020204" pitchFamily="66" charset="0"/>
                </a:rPr>
                <a:t>This week we have 3 songs.</a:t>
              </a:r>
            </a:p>
            <a:p>
              <a:pPr algn="ctr"/>
              <a:r>
                <a:rPr lang="en-GB" sz="3000" b="1" dirty="0">
                  <a:latin typeface="Comic Sans MS" panose="030F0702030302020204" pitchFamily="66" charset="0"/>
                </a:rPr>
                <a:t>I think you know all of them.</a:t>
              </a:r>
              <a:endParaRPr lang="en-GB" sz="3000" b="1" dirty="0">
                <a:solidFill>
                  <a:srgbClr val="FF0000"/>
                </a:solidFill>
                <a:latin typeface="Comic Sans MS" panose="030F0702030302020204" pitchFamily="66" charset="0"/>
              </a:endParaRPr>
            </a:p>
          </p:txBody>
        </p:sp>
      </p:grpSp>
      <p:sp>
        <p:nvSpPr>
          <p:cNvPr id="50" name="Rectangle 49">
            <a:hlinkClick r:id="rId3" action="ppaction://hlinksldjump"/>
            <a:extLst>
              <a:ext uri="{FF2B5EF4-FFF2-40B4-BE49-F238E27FC236}">
                <a16:creationId xmlns:a16="http://schemas.microsoft.com/office/drawing/2014/main" id="{13FA51F5-6D07-4EB3-90B2-A2F57AD04775}"/>
              </a:ext>
            </a:extLst>
          </p:cNvPr>
          <p:cNvSpPr/>
          <p:nvPr/>
        </p:nvSpPr>
        <p:spPr>
          <a:xfrm>
            <a:off x="12448" y="-11668"/>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row: Right 47">
            <a:hlinkClick r:id="" action="ppaction://hlinkshowjump?jump=nextslide"/>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6" name="TextBox 15">
            <a:hlinkClick r:id="rId4" action="ppaction://hlinkfile"/>
            <a:extLst>
              <a:ext uri="{FF2B5EF4-FFF2-40B4-BE49-F238E27FC236}">
                <a16:creationId xmlns:a16="http://schemas.microsoft.com/office/drawing/2014/main" id="{A04ADA9B-0F58-4967-A85C-98D4AE8E7CFB}"/>
              </a:ext>
            </a:extLst>
          </p:cNvPr>
          <p:cNvSpPr txBox="1"/>
          <p:nvPr/>
        </p:nvSpPr>
        <p:spPr>
          <a:xfrm>
            <a:off x="336075" y="2209800"/>
            <a:ext cx="5105400" cy="707886"/>
          </a:xfrm>
          <a:prstGeom prst="rect">
            <a:avLst/>
          </a:prstGeom>
          <a:noFill/>
        </p:spPr>
        <p:txBody>
          <a:bodyPr wrap="square" rtlCol="0">
            <a:spAutoFit/>
          </a:bodyPr>
          <a:lstStyle/>
          <a:p>
            <a:pPr algn="ctr"/>
            <a:r>
              <a:rPr lang="en-GB" sz="4000" b="1" dirty="0">
                <a:solidFill>
                  <a:srgbClr val="FF0000"/>
                </a:solidFill>
                <a:hlinkClick r:id="rId5" action="ppaction://hlinkfile"/>
              </a:rPr>
              <a:t>God’s love is bigger</a:t>
            </a:r>
            <a:endParaRPr lang="en-GB" sz="4000" b="1" dirty="0">
              <a:solidFill>
                <a:srgbClr val="FF0000"/>
              </a:solidFill>
            </a:endParaRPr>
          </a:p>
        </p:txBody>
      </p:sp>
      <p:sp>
        <p:nvSpPr>
          <p:cNvPr id="18" name="TextBox 17">
            <a:hlinkClick r:id="rId6"/>
            <a:extLst>
              <a:ext uri="{FF2B5EF4-FFF2-40B4-BE49-F238E27FC236}">
                <a16:creationId xmlns:a16="http://schemas.microsoft.com/office/drawing/2014/main" id="{19A76922-1510-4295-A7E5-B4F199E57140}"/>
              </a:ext>
            </a:extLst>
          </p:cNvPr>
          <p:cNvSpPr txBox="1"/>
          <p:nvPr/>
        </p:nvSpPr>
        <p:spPr>
          <a:xfrm>
            <a:off x="354660" y="4183131"/>
            <a:ext cx="5105400" cy="707886"/>
          </a:xfrm>
          <a:prstGeom prst="rect">
            <a:avLst/>
          </a:prstGeom>
          <a:noFill/>
        </p:spPr>
        <p:txBody>
          <a:bodyPr wrap="square" rtlCol="0">
            <a:spAutoFit/>
          </a:bodyPr>
          <a:lstStyle/>
          <a:p>
            <a:pPr algn="ctr"/>
            <a:r>
              <a:rPr lang="en-GB" sz="4000" b="1" u="sng" dirty="0">
                <a:solidFill>
                  <a:srgbClr val="0000CC"/>
                </a:solidFill>
              </a:rPr>
              <a:t>Jesus, my Superhero</a:t>
            </a:r>
          </a:p>
        </p:txBody>
      </p:sp>
      <p:sp>
        <p:nvSpPr>
          <p:cNvPr id="19" name="TextBox 18">
            <a:hlinkClick r:id="rId4" action="ppaction://hlinkfile"/>
            <a:extLst>
              <a:ext uri="{FF2B5EF4-FFF2-40B4-BE49-F238E27FC236}">
                <a16:creationId xmlns:a16="http://schemas.microsoft.com/office/drawing/2014/main" id="{D9FD91B9-1C9A-4584-A21D-9475116B6FF9}"/>
              </a:ext>
            </a:extLst>
          </p:cNvPr>
          <p:cNvSpPr txBox="1"/>
          <p:nvPr/>
        </p:nvSpPr>
        <p:spPr>
          <a:xfrm>
            <a:off x="285937" y="3172641"/>
            <a:ext cx="5105400" cy="707886"/>
          </a:xfrm>
          <a:prstGeom prst="rect">
            <a:avLst/>
          </a:prstGeom>
          <a:noFill/>
        </p:spPr>
        <p:txBody>
          <a:bodyPr wrap="square" rtlCol="0">
            <a:spAutoFit/>
          </a:bodyPr>
          <a:lstStyle/>
          <a:p>
            <a:pPr algn="ctr"/>
            <a:r>
              <a:rPr lang="en-GB" sz="4000" b="1" dirty="0">
                <a:solidFill>
                  <a:srgbClr val="FF0000"/>
                </a:solidFill>
                <a:hlinkClick r:id="rId7"/>
              </a:rPr>
              <a:t>1000 Reasons</a:t>
            </a:r>
            <a:endParaRPr lang="en-GB" sz="40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1000"/>
                                        <p:tgtEl>
                                          <p:spTgt spid="52"/>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2000"/>
                                  </p:stCondLst>
                                  <p:childTnLst>
                                    <p:animMotion origin="layout" path="M 0 1.11111E-6 L 1 -0.00139 " pathEditMode="relative" rAng="0" ptsTypes="AA">
                                      <p:cBhvr>
                                        <p:cTn id="10"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3A4F385E-CFC1-464B-81DE-F6F4BA32C1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5226" y="2543333"/>
            <a:ext cx="1937372" cy="3253415"/>
          </a:xfrm>
          <a:prstGeom prst="rect">
            <a:avLst/>
          </a:prstGeom>
        </p:spPr>
      </p:pic>
      <p:pic>
        <p:nvPicPr>
          <p:cNvPr id="22" name="Picture 21" descr="A picture containing drawing&#10;&#10;Description automatically generated">
            <a:extLst>
              <a:ext uri="{FF2B5EF4-FFF2-40B4-BE49-F238E27FC236}">
                <a16:creationId xmlns:a16="http://schemas.microsoft.com/office/drawing/2014/main" id="{56A6F46E-3BA8-419A-AC54-5AC251DB4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8804" y="2543333"/>
            <a:ext cx="1898617" cy="3471353"/>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609600" y="185435"/>
            <a:ext cx="4846866" cy="1109965"/>
            <a:chOff x="3854728" y="219307"/>
            <a:chExt cx="4495800" cy="1835905"/>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219307"/>
              <a:ext cx="4495800" cy="1679928"/>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What will be different in today’s miracle?</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7"/>
              <a:ext cx="4495800" cy="1835905"/>
            </a:xfrm>
            <a:prstGeom prst="wedgeRoundRectCallout">
              <a:avLst>
                <a:gd name="adj1" fmla="val 96630"/>
                <a:gd name="adj2" fmla="val 22251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550087" y="2835675"/>
            <a:ext cx="3725309" cy="1640815"/>
            <a:chOff x="3788922"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68305"/>
                <a:gd name="adj2" fmla="val -2584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88922" y="235662"/>
              <a:ext cx="4664927" cy="901139"/>
            </a:xfrm>
            <a:prstGeom prst="rect">
              <a:avLst/>
            </a:prstGeom>
            <a:noFill/>
          </p:spPr>
          <p:txBody>
            <a:bodyPr wrap="square" rtlCol="0">
              <a:spAutoFit/>
            </a:bodyPr>
            <a:lstStyle/>
            <a:p>
              <a:pPr algn="ctr"/>
              <a:r>
                <a:rPr lang="en-GB" sz="3000" b="1" dirty="0">
                  <a:latin typeface="Comic Sans MS" panose="030F0702030302020204" pitchFamily="66" charset="0"/>
                </a:rPr>
                <a:t>Why not go and get the video and we will find out.</a:t>
              </a:r>
            </a:p>
          </p:txBody>
        </p:sp>
      </p:grpSp>
      <p:grpSp>
        <p:nvGrpSpPr>
          <p:cNvPr id="14" name="Group 13">
            <a:extLst>
              <a:ext uri="{FF2B5EF4-FFF2-40B4-BE49-F238E27FC236}">
                <a16:creationId xmlns:a16="http://schemas.microsoft.com/office/drawing/2014/main" id="{38F83966-AC2E-4D92-B34E-72B5361433E7}"/>
              </a:ext>
            </a:extLst>
          </p:cNvPr>
          <p:cNvGrpSpPr/>
          <p:nvPr/>
        </p:nvGrpSpPr>
        <p:grpSpPr>
          <a:xfrm>
            <a:off x="609600" y="1365848"/>
            <a:ext cx="5029200" cy="1109965"/>
            <a:chOff x="3854728" y="219307"/>
            <a:chExt cx="4664927" cy="1835905"/>
          </a:xfrm>
          <a:solidFill>
            <a:schemeClr val="bg1"/>
          </a:solidFill>
        </p:grpSpPr>
        <p:sp>
          <p:nvSpPr>
            <p:cNvPr id="17" name="TextBox 16">
              <a:extLst>
                <a:ext uri="{FF2B5EF4-FFF2-40B4-BE49-F238E27FC236}">
                  <a16:creationId xmlns:a16="http://schemas.microsoft.com/office/drawing/2014/main" id="{274451CF-0E4B-44C0-BCE6-927CB0B18496}"/>
                </a:ext>
              </a:extLst>
            </p:cNvPr>
            <p:cNvSpPr txBox="1"/>
            <p:nvPr/>
          </p:nvSpPr>
          <p:spPr>
            <a:xfrm>
              <a:off x="3854728" y="219307"/>
              <a:ext cx="4664927" cy="167992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That’s a good question. </a:t>
              </a:r>
            </a:p>
            <a:p>
              <a:pPr algn="ctr"/>
              <a:r>
                <a:rPr lang="en-GB" sz="3000" b="1" dirty="0">
                  <a:solidFill>
                    <a:srgbClr val="FF0000"/>
                  </a:solidFill>
                  <a:latin typeface="Comic Sans MS" panose="030F0702030302020204" pitchFamily="66" charset="0"/>
                </a:rPr>
                <a:t>I don’t know the answer.</a:t>
              </a:r>
            </a:p>
          </p:txBody>
        </p:sp>
        <p:sp>
          <p:nvSpPr>
            <p:cNvPr id="18" name="Rounded Rectangular Callout 38">
              <a:extLst>
                <a:ext uri="{FF2B5EF4-FFF2-40B4-BE49-F238E27FC236}">
                  <a16:creationId xmlns:a16="http://schemas.microsoft.com/office/drawing/2014/main" id="{E6A6FCB7-20D2-4632-8EB6-002610722065}"/>
                </a:ext>
              </a:extLst>
            </p:cNvPr>
            <p:cNvSpPr/>
            <p:nvPr/>
          </p:nvSpPr>
          <p:spPr>
            <a:xfrm>
              <a:off x="3854728" y="219307"/>
              <a:ext cx="4495800" cy="1835905"/>
            </a:xfrm>
            <a:prstGeom prst="wedgeRoundRectCallout">
              <a:avLst>
                <a:gd name="adj1" fmla="val 84897"/>
                <a:gd name="adj2" fmla="val 11903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7" name="Group 6">
            <a:extLst>
              <a:ext uri="{FF2B5EF4-FFF2-40B4-BE49-F238E27FC236}">
                <a16:creationId xmlns:a16="http://schemas.microsoft.com/office/drawing/2014/main" id="{F6A53086-F453-466A-8C52-45BDBC617B13}"/>
              </a:ext>
            </a:extLst>
          </p:cNvPr>
          <p:cNvGrpSpPr/>
          <p:nvPr/>
        </p:nvGrpSpPr>
        <p:grpSpPr>
          <a:xfrm>
            <a:off x="3407323" y="3278457"/>
            <a:ext cx="4470700" cy="2159849"/>
            <a:chOff x="3407323" y="3278457"/>
            <a:chExt cx="4470700" cy="2159849"/>
          </a:xfrm>
        </p:grpSpPr>
        <p:sp>
          <p:nvSpPr>
            <p:cNvPr id="20" name="TextBox 19">
              <a:extLst>
                <a:ext uri="{FF2B5EF4-FFF2-40B4-BE49-F238E27FC236}">
                  <a16:creationId xmlns:a16="http://schemas.microsoft.com/office/drawing/2014/main" id="{14E5288C-0866-49F8-BDF7-6F3A9F305C80}"/>
                </a:ext>
              </a:extLst>
            </p:cNvPr>
            <p:cNvSpPr txBox="1"/>
            <p:nvPr/>
          </p:nvSpPr>
          <p:spPr>
            <a:xfrm>
              <a:off x="3407323" y="4884308"/>
              <a:ext cx="2186008" cy="553998"/>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O</a:t>
              </a:r>
              <a:r>
                <a:rPr lang="en-GB" sz="3000" b="1" dirty="0">
                  <a:solidFill>
                    <a:srgbClr val="FF0000"/>
                  </a:solidFill>
                  <a:latin typeface="Comic Sans MS" panose="030F0702030302020204" pitchFamily="66" charset="0"/>
                </a:rPr>
                <a:t>K</a:t>
              </a:r>
            </a:p>
          </p:txBody>
        </p:sp>
        <p:sp>
          <p:nvSpPr>
            <p:cNvPr id="21" name="Rounded Rectangular Callout 38">
              <a:extLst>
                <a:ext uri="{FF2B5EF4-FFF2-40B4-BE49-F238E27FC236}">
                  <a16:creationId xmlns:a16="http://schemas.microsoft.com/office/drawing/2014/main" id="{BEAE173B-AC9D-44E7-8FA4-934BC126B525}"/>
                </a:ext>
              </a:extLst>
            </p:cNvPr>
            <p:cNvSpPr/>
            <p:nvPr/>
          </p:nvSpPr>
          <p:spPr>
            <a:xfrm>
              <a:off x="3495599" y="3278457"/>
              <a:ext cx="4382424" cy="2159849"/>
            </a:xfrm>
            <a:custGeom>
              <a:avLst/>
              <a:gdLst>
                <a:gd name="connsiteX0" fmla="*/ 0 w 1999062"/>
                <a:gd name="connsiteY0" fmla="*/ 92335 h 553998"/>
                <a:gd name="connsiteX1" fmla="*/ 92335 w 1999062"/>
                <a:gd name="connsiteY1" fmla="*/ 0 h 553998"/>
                <a:gd name="connsiteX2" fmla="*/ 1166120 w 1999062"/>
                <a:gd name="connsiteY2" fmla="*/ 0 h 553998"/>
                <a:gd name="connsiteX3" fmla="*/ 4382424 w 1999062"/>
                <a:gd name="connsiteY3" fmla="*/ -1581808 h 553998"/>
                <a:gd name="connsiteX4" fmla="*/ 1665885 w 1999062"/>
                <a:gd name="connsiteY4" fmla="*/ 0 h 553998"/>
                <a:gd name="connsiteX5" fmla="*/ 1906727 w 1999062"/>
                <a:gd name="connsiteY5" fmla="*/ 0 h 553998"/>
                <a:gd name="connsiteX6" fmla="*/ 1999062 w 1999062"/>
                <a:gd name="connsiteY6" fmla="*/ 92335 h 553998"/>
                <a:gd name="connsiteX7" fmla="*/ 1999062 w 1999062"/>
                <a:gd name="connsiteY7" fmla="*/ 92333 h 553998"/>
                <a:gd name="connsiteX8" fmla="*/ 1999062 w 1999062"/>
                <a:gd name="connsiteY8" fmla="*/ 92333 h 553998"/>
                <a:gd name="connsiteX9" fmla="*/ 1999062 w 1999062"/>
                <a:gd name="connsiteY9" fmla="*/ 230833 h 553998"/>
                <a:gd name="connsiteX10" fmla="*/ 1999062 w 1999062"/>
                <a:gd name="connsiteY10" fmla="*/ 461663 h 553998"/>
                <a:gd name="connsiteX11" fmla="*/ 1906727 w 1999062"/>
                <a:gd name="connsiteY11" fmla="*/ 553998 h 553998"/>
                <a:gd name="connsiteX12" fmla="*/ 1665885 w 1999062"/>
                <a:gd name="connsiteY12" fmla="*/ 553998 h 553998"/>
                <a:gd name="connsiteX13" fmla="*/ 1166120 w 1999062"/>
                <a:gd name="connsiteY13" fmla="*/ 553998 h 553998"/>
                <a:gd name="connsiteX14" fmla="*/ 1166120 w 1999062"/>
                <a:gd name="connsiteY14" fmla="*/ 553998 h 553998"/>
                <a:gd name="connsiteX15" fmla="*/ 92335 w 1999062"/>
                <a:gd name="connsiteY15" fmla="*/ 553998 h 553998"/>
                <a:gd name="connsiteX16" fmla="*/ 0 w 1999062"/>
                <a:gd name="connsiteY16" fmla="*/ 461663 h 553998"/>
                <a:gd name="connsiteX17" fmla="*/ 0 w 1999062"/>
                <a:gd name="connsiteY17" fmla="*/ 230833 h 553998"/>
                <a:gd name="connsiteX18" fmla="*/ 0 w 1999062"/>
                <a:gd name="connsiteY18" fmla="*/ 92333 h 553998"/>
                <a:gd name="connsiteX19" fmla="*/ 0 w 1999062"/>
                <a:gd name="connsiteY19" fmla="*/ 92333 h 553998"/>
                <a:gd name="connsiteX20" fmla="*/ 0 w 1999062"/>
                <a:gd name="connsiteY20" fmla="*/ 92335 h 553998"/>
                <a:gd name="connsiteX0" fmla="*/ 0 w 4382424"/>
                <a:gd name="connsiteY0" fmla="*/ 1674143 h 2135806"/>
                <a:gd name="connsiteX1" fmla="*/ 92335 w 4382424"/>
                <a:gd name="connsiteY1" fmla="*/ 1581808 h 2135806"/>
                <a:gd name="connsiteX2" fmla="*/ 563445 w 4382424"/>
                <a:gd name="connsiteY2" fmla="*/ 1570582 h 2135806"/>
                <a:gd name="connsiteX3" fmla="*/ 1166120 w 4382424"/>
                <a:gd name="connsiteY3" fmla="*/ 1581808 h 2135806"/>
                <a:gd name="connsiteX4" fmla="*/ 4382424 w 4382424"/>
                <a:gd name="connsiteY4" fmla="*/ 0 h 2135806"/>
                <a:gd name="connsiteX5" fmla="*/ 1665885 w 4382424"/>
                <a:gd name="connsiteY5" fmla="*/ 1581808 h 2135806"/>
                <a:gd name="connsiteX6" fmla="*/ 1906727 w 4382424"/>
                <a:gd name="connsiteY6" fmla="*/ 1581808 h 2135806"/>
                <a:gd name="connsiteX7" fmla="*/ 1999062 w 4382424"/>
                <a:gd name="connsiteY7" fmla="*/ 1674143 h 2135806"/>
                <a:gd name="connsiteX8" fmla="*/ 1999062 w 4382424"/>
                <a:gd name="connsiteY8" fmla="*/ 1674141 h 2135806"/>
                <a:gd name="connsiteX9" fmla="*/ 1999062 w 4382424"/>
                <a:gd name="connsiteY9" fmla="*/ 1674141 h 2135806"/>
                <a:gd name="connsiteX10" fmla="*/ 1999062 w 4382424"/>
                <a:gd name="connsiteY10" fmla="*/ 1812641 h 2135806"/>
                <a:gd name="connsiteX11" fmla="*/ 1999062 w 4382424"/>
                <a:gd name="connsiteY11" fmla="*/ 2043471 h 2135806"/>
                <a:gd name="connsiteX12" fmla="*/ 1906727 w 4382424"/>
                <a:gd name="connsiteY12" fmla="*/ 2135806 h 2135806"/>
                <a:gd name="connsiteX13" fmla="*/ 1665885 w 4382424"/>
                <a:gd name="connsiteY13" fmla="*/ 2135806 h 2135806"/>
                <a:gd name="connsiteX14" fmla="*/ 1166120 w 4382424"/>
                <a:gd name="connsiteY14" fmla="*/ 2135806 h 2135806"/>
                <a:gd name="connsiteX15" fmla="*/ 1166120 w 4382424"/>
                <a:gd name="connsiteY15" fmla="*/ 2135806 h 2135806"/>
                <a:gd name="connsiteX16" fmla="*/ 92335 w 4382424"/>
                <a:gd name="connsiteY16" fmla="*/ 2135806 h 2135806"/>
                <a:gd name="connsiteX17" fmla="*/ 0 w 4382424"/>
                <a:gd name="connsiteY17" fmla="*/ 2043471 h 2135806"/>
                <a:gd name="connsiteX18" fmla="*/ 0 w 4382424"/>
                <a:gd name="connsiteY18" fmla="*/ 1812641 h 2135806"/>
                <a:gd name="connsiteX19" fmla="*/ 0 w 4382424"/>
                <a:gd name="connsiteY19" fmla="*/ 1674141 h 2135806"/>
                <a:gd name="connsiteX20" fmla="*/ 0 w 4382424"/>
                <a:gd name="connsiteY20" fmla="*/ 1674141 h 2135806"/>
                <a:gd name="connsiteX21" fmla="*/ 0 w 4382424"/>
                <a:gd name="connsiteY21" fmla="*/ 1674143 h 2135806"/>
                <a:gd name="connsiteX0" fmla="*/ 0 w 4382424"/>
                <a:gd name="connsiteY0" fmla="*/ 1674143 h 2135806"/>
                <a:gd name="connsiteX1" fmla="*/ 92335 w 4382424"/>
                <a:gd name="connsiteY1" fmla="*/ 1581808 h 2135806"/>
                <a:gd name="connsiteX2" fmla="*/ 563445 w 4382424"/>
                <a:gd name="connsiteY2" fmla="*/ 1581733 h 2135806"/>
                <a:gd name="connsiteX3" fmla="*/ 1166120 w 4382424"/>
                <a:gd name="connsiteY3" fmla="*/ 1581808 h 2135806"/>
                <a:gd name="connsiteX4" fmla="*/ 4382424 w 4382424"/>
                <a:gd name="connsiteY4" fmla="*/ 0 h 2135806"/>
                <a:gd name="connsiteX5" fmla="*/ 1665885 w 4382424"/>
                <a:gd name="connsiteY5" fmla="*/ 1581808 h 2135806"/>
                <a:gd name="connsiteX6" fmla="*/ 1906727 w 4382424"/>
                <a:gd name="connsiteY6" fmla="*/ 1581808 h 2135806"/>
                <a:gd name="connsiteX7" fmla="*/ 1999062 w 4382424"/>
                <a:gd name="connsiteY7" fmla="*/ 1674143 h 2135806"/>
                <a:gd name="connsiteX8" fmla="*/ 1999062 w 4382424"/>
                <a:gd name="connsiteY8" fmla="*/ 1674141 h 2135806"/>
                <a:gd name="connsiteX9" fmla="*/ 1999062 w 4382424"/>
                <a:gd name="connsiteY9" fmla="*/ 1674141 h 2135806"/>
                <a:gd name="connsiteX10" fmla="*/ 1999062 w 4382424"/>
                <a:gd name="connsiteY10" fmla="*/ 1812641 h 2135806"/>
                <a:gd name="connsiteX11" fmla="*/ 1999062 w 4382424"/>
                <a:gd name="connsiteY11" fmla="*/ 2043471 h 2135806"/>
                <a:gd name="connsiteX12" fmla="*/ 1906727 w 4382424"/>
                <a:gd name="connsiteY12" fmla="*/ 2135806 h 2135806"/>
                <a:gd name="connsiteX13" fmla="*/ 1665885 w 4382424"/>
                <a:gd name="connsiteY13" fmla="*/ 2135806 h 2135806"/>
                <a:gd name="connsiteX14" fmla="*/ 1166120 w 4382424"/>
                <a:gd name="connsiteY14" fmla="*/ 2135806 h 2135806"/>
                <a:gd name="connsiteX15" fmla="*/ 1166120 w 4382424"/>
                <a:gd name="connsiteY15" fmla="*/ 2135806 h 2135806"/>
                <a:gd name="connsiteX16" fmla="*/ 92335 w 4382424"/>
                <a:gd name="connsiteY16" fmla="*/ 2135806 h 2135806"/>
                <a:gd name="connsiteX17" fmla="*/ 0 w 4382424"/>
                <a:gd name="connsiteY17" fmla="*/ 2043471 h 2135806"/>
                <a:gd name="connsiteX18" fmla="*/ 0 w 4382424"/>
                <a:gd name="connsiteY18" fmla="*/ 1812641 h 2135806"/>
                <a:gd name="connsiteX19" fmla="*/ 0 w 4382424"/>
                <a:gd name="connsiteY19" fmla="*/ 1674141 h 2135806"/>
                <a:gd name="connsiteX20" fmla="*/ 0 w 4382424"/>
                <a:gd name="connsiteY20" fmla="*/ 1674141 h 2135806"/>
                <a:gd name="connsiteX21" fmla="*/ 0 w 4382424"/>
                <a:gd name="connsiteY21" fmla="*/ 1674143 h 2135806"/>
                <a:gd name="connsiteX0" fmla="*/ 0 w 4382424"/>
                <a:gd name="connsiteY0" fmla="*/ 1674143 h 2135806"/>
                <a:gd name="connsiteX1" fmla="*/ 92335 w 4382424"/>
                <a:gd name="connsiteY1" fmla="*/ 1581808 h 2135806"/>
                <a:gd name="connsiteX2" fmla="*/ 563445 w 4382424"/>
                <a:gd name="connsiteY2" fmla="*/ 1581733 h 2135806"/>
                <a:gd name="connsiteX3" fmla="*/ 942586 w 4382424"/>
                <a:gd name="connsiteY3" fmla="*/ 1570582 h 2135806"/>
                <a:gd name="connsiteX4" fmla="*/ 1166120 w 4382424"/>
                <a:gd name="connsiteY4" fmla="*/ 1581808 h 2135806"/>
                <a:gd name="connsiteX5" fmla="*/ 4382424 w 4382424"/>
                <a:gd name="connsiteY5" fmla="*/ 0 h 2135806"/>
                <a:gd name="connsiteX6" fmla="*/ 1665885 w 4382424"/>
                <a:gd name="connsiteY6" fmla="*/ 1581808 h 2135806"/>
                <a:gd name="connsiteX7" fmla="*/ 1906727 w 4382424"/>
                <a:gd name="connsiteY7" fmla="*/ 1581808 h 2135806"/>
                <a:gd name="connsiteX8" fmla="*/ 1999062 w 4382424"/>
                <a:gd name="connsiteY8" fmla="*/ 1674143 h 2135806"/>
                <a:gd name="connsiteX9" fmla="*/ 1999062 w 4382424"/>
                <a:gd name="connsiteY9" fmla="*/ 1674141 h 2135806"/>
                <a:gd name="connsiteX10" fmla="*/ 1999062 w 4382424"/>
                <a:gd name="connsiteY10" fmla="*/ 1674141 h 2135806"/>
                <a:gd name="connsiteX11" fmla="*/ 1999062 w 4382424"/>
                <a:gd name="connsiteY11" fmla="*/ 1812641 h 2135806"/>
                <a:gd name="connsiteX12" fmla="*/ 1999062 w 4382424"/>
                <a:gd name="connsiteY12" fmla="*/ 2043471 h 2135806"/>
                <a:gd name="connsiteX13" fmla="*/ 1906727 w 4382424"/>
                <a:gd name="connsiteY13" fmla="*/ 2135806 h 2135806"/>
                <a:gd name="connsiteX14" fmla="*/ 1665885 w 4382424"/>
                <a:gd name="connsiteY14" fmla="*/ 2135806 h 2135806"/>
                <a:gd name="connsiteX15" fmla="*/ 1166120 w 4382424"/>
                <a:gd name="connsiteY15" fmla="*/ 2135806 h 2135806"/>
                <a:gd name="connsiteX16" fmla="*/ 1166120 w 4382424"/>
                <a:gd name="connsiteY16" fmla="*/ 2135806 h 2135806"/>
                <a:gd name="connsiteX17" fmla="*/ 92335 w 4382424"/>
                <a:gd name="connsiteY17" fmla="*/ 2135806 h 2135806"/>
                <a:gd name="connsiteX18" fmla="*/ 0 w 4382424"/>
                <a:gd name="connsiteY18" fmla="*/ 2043471 h 2135806"/>
                <a:gd name="connsiteX19" fmla="*/ 0 w 4382424"/>
                <a:gd name="connsiteY19" fmla="*/ 1812641 h 2135806"/>
                <a:gd name="connsiteX20" fmla="*/ 0 w 4382424"/>
                <a:gd name="connsiteY20" fmla="*/ 1674141 h 2135806"/>
                <a:gd name="connsiteX21" fmla="*/ 0 w 4382424"/>
                <a:gd name="connsiteY21" fmla="*/ 1674141 h 2135806"/>
                <a:gd name="connsiteX22" fmla="*/ 0 w 4382424"/>
                <a:gd name="connsiteY22" fmla="*/ 1674143 h 2135806"/>
                <a:gd name="connsiteX0" fmla="*/ 0 w 4382424"/>
                <a:gd name="connsiteY0" fmla="*/ 1674143 h 2135806"/>
                <a:gd name="connsiteX1" fmla="*/ 92335 w 4382424"/>
                <a:gd name="connsiteY1" fmla="*/ 1581808 h 2135806"/>
                <a:gd name="connsiteX2" fmla="*/ 563445 w 4382424"/>
                <a:gd name="connsiteY2" fmla="*/ 1581733 h 2135806"/>
                <a:gd name="connsiteX3" fmla="*/ 931435 w 4382424"/>
                <a:gd name="connsiteY3" fmla="*/ 1581734 h 2135806"/>
                <a:gd name="connsiteX4" fmla="*/ 1166120 w 4382424"/>
                <a:gd name="connsiteY4" fmla="*/ 1581808 h 2135806"/>
                <a:gd name="connsiteX5" fmla="*/ 4382424 w 4382424"/>
                <a:gd name="connsiteY5" fmla="*/ 0 h 2135806"/>
                <a:gd name="connsiteX6" fmla="*/ 1665885 w 4382424"/>
                <a:gd name="connsiteY6" fmla="*/ 1581808 h 2135806"/>
                <a:gd name="connsiteX7" fmla="*/ 1906727 w 4382424"/>
                <a:gd name="connsiteY7" fmla="*/ 1581808 h 2135806"/>
                <a:gd name="connsiteX8" fmla="*/ 1999062 w 4382424"/>
                <a:gd name="connsiteY8" fmla="*/ 1674143 h 2135806"/>
                <a:gd name="connsiteX9" fmla="*/ 1999062 w 4382424"/>
                <a:gd name="connsiteY9" fmla="*/ 1674141 h 2135806"/>
                <a:gd name="connsiteX10" fmla="*/ 1999062 w 4382424"/>
                <a:gd name="connsiteY10" fmla="*/ 1674141 h 2135806"/>
                <a:gd name="connsiteX11" fmla="*/ 1999062 w 4382424"/>
                <a:gd name="connsiteY11" fmla="*/ 1812641 h 2135806"/>
                <a:gd name="connsiteX12" fmla="*/ 1999062 w 4382424"/>
                <a:gd name="connsiteY12" fmla="*/ 2043471 h 2135806"/>
                <a:gd name="connsiteX13" fmla="*/ 1906727 w 4382424"/>
                <a:gd name="connsiteY13" fmla="*/ 2135806 h 2135806"/>
                <a:gd name="connsiteX14" fmla="*/ 1665885 w 4382424"/>
                <a:gd name="connsiteY14" fmla="*/ 2135806 h 2135806"/>
                <a:gd name="connsiteX15" fmla="*/ 1166120 w 4382424"/>
                <a:gd name="connsiteY15" fmla="*/ 2135806 h 2135806"/>
                <a:gd name="connsiteX16" fmla="*/ 1166120 w 4382424"/>
                <a:gd name="connsiteY16" fmla="*/ 2135806 h 2135806"/>
                <a:gd name="connsiteX17" fmla="*/ 92335 w 4382424"/>
                <a:gd name="connsiteY17" fmla="*/ 2135806 h 2135806"/>
                <a:gd name="connsiteX18" fmla="*/ 0 w 4382424"/>
                <a:gd name="connsiteY18" fmla="*/ 2043471 h 2135806"/>
                <a:gd name="connsiteX19" fmla="*/ 0 w 4382424"/>
                <a:gd name="connsiteY19" fmla="*/ 1812641 h 2135806"/>
                <a:gd name="connsiteX20" fmla="*/ 0 w 4382424"/>
                <a:gd name="connsiteY20" fmla="*/ 1674141 h 2135806"/>
                <a:gd name="connsiteX21" fmla="*/ 0 w 4382424"/>
                <a:gd name="connsiteY21" fmla="*/ 1674141 h 2135806"/>
                <a:gd name="connsiteX22" fmla="*/ 0 w 4382424"/>
                <a:gd name="connsiteY22" fmla="*/ 1674143 h 2135806"/>
                <a:gd name="connsiteX0" fmla="*/ 0 w 4382424"/>
                <a:gd name="connsiteY0" fmla="*/ 1674143 h 2135806"/>
                <a:gd name="connsiteX1" fmla="*/ 92335 w 4382424"/>
                <a:gd name="connsiteY1" fmla="*/ 1581808 h 2135806"/>
                <a:gd name="connsiteX2" fmla="*/ 563445 w 4382424"/>
                <a:gd name="connsiteY2" fmla="*/ 1581733 h 2135806"/>
                <a:gd name="connsiteX3" fmla="*/ 741864 w 4382424"/>
                <a:gd name="connsiteY3" fmla="*/ 1570582 h 2135806"/>
                <a:gd name="connsiteX4" fmla="*/ 931435 w 4382424"/>
                <a:gd name="connsiteY4" fmla="*/ 1581734 h 2135806"/>
                <a:gd name="connsiteX5" fmla="*/ 1166120 w 4382424"/>
                <a:gd name="connsiteY5" fmla="*/ 1581808 h 2135806"/>
                <a:gd name="connsiteX6" fmla="*/ 4382424 w 4382424"/>
                <a:gd name="connsiteY6" fmla="*/ 0 h 2135806"/>
                <a:gd name="connsiteX7" fmla="*/ 1665885 w 4382424"/>
                <a:gd name="connsiteY7" fmla="*/ 1581808 h 2135806"/>
                <a:gd name="connsiteX8" fmla="*/ 1906727 w 4382424"/>
                <a:gd name="connsiteY8" fmla="*/ 1581808 h 2135806"/>
                <a:gd name="connsiteX9" fmla="*/ 1999062 w 4382424"/>
                <a:gd name="connsiteY9" fmla="*/ 1674143 h 2135806"/>
                <a:gd name="connsiteX10" fmla="*/ 1999062 w 4382424"/>
                <a:gd name="connsiteY10" fmla="*/ 1674141 h 2135806"/>
                <a:gd name="connsiteX11" fmla="*/ 1999062 w 4382424"/>
                <a:gd name="connsiteY11" fmla="*/ 1674141 h 2135806"/>
                <a:gd name="connsiteX12" fmla="*/ 1999062 w 4382424"/>
                <a:gd name="connsiteY12" fmla="*/ 1812641 h 2135806"/>
                <a:gd name="connsiteX13" fmla="*/ 1999062 w 4382424"/>
                <a:gd name="connsiteY13" fmla="*/ 2043471 h 2135806"/>
                <a:gd name="connsiteX14" fmla="*/ 1906727 w 4382424"/>
                <a:gd name="connsiteY14" fmla="*/ 2135806 h 2135806"/>
                <a:gd name="connsiteX15" fmla="*/ 1665885 w 4382424"/>
                <a:gd name="connsiteY15" fmla="*/ 2135806 h 2135806"/>
                <a:gd name="connsiteX16" fmla="*/ 1166120 w 4382424"/>
                <a:gd name="connsiteY16" fmla="*/ 2135806 h 2135806"/>
                <a:gd name="connsiteX17" fmla="*/ 1166120 w 4382424"/>
                <a:gd name="connsiteY17" fmla="*/ 2135806 h 2135806"/>
                <a:gd name="connsiteX18" fmla="*/ 92335 w 4382424"/>
                <a:gd name="connsiteY18" fmla="*/ 2135806 h 2135806"/>
                <a:gd name="connsiteX19" fmla="*/ 0 w 4382424"/>
                <a:gd name="connsiteY19" fmla="*/ 2043471 h 2135806"/>
                <a:gd name="connsiteX20" fmla="*/ 0 w 4382424"/>
                <a:gd name="connsiteY20" fmla="*/ 1812641 h 2135806"/>
                <a:gd name="connsiteX21" fmla="*/ 0 w 4382424"/>
                <a:gd name="connsiteY21" fmla="*/ 1674141 h 2135806"/>
                <a:gd name="connsiteX22" fmla="*/ 0 w 4382424"/>
                <a:gd name="connsiteY22" fmla="*/ 1674141 h 2135806"/>
                <a:gd name="connsiteX23" fmla="*/ 0 w 4382424"/>
                <a:gd name="connsiteY23" fmla="*/ 1674143 h 2135806"/>
                <a:gd name="connsiteX0" fmla="*/ 0 w 4382424"/>
                <a:gd name="connsiteY0" fmla="*/ 1698186 h 2159849"/>
                <a:gd name="connsiteX1" fmla="*/ 92335 w 4382424"/>
                <a:gd name="connsiteY1" fmla="*/ 1605851 h 2159849"/>
                <a:gd name="connsiteX2" fmla="*/ 563445 w 4382424"/>
                <a:gd name="connsiteY2" fmla="*/ 1605776 h 2159849"/>
                <a:gd name="connsiteX3" fmla="*/ 3741542 w 4382424"/>
                <a:gd name="connsiteY3" fmla="*/ 0 h 2159849"/>
                <a:gd name="connsiteX4" fmla="*/ 931435 w 4382424"/>
                <a:gd name="connsiteY4" fmla="*/ 1605777 h 2159849"/>
                <a:gd name="connsiteX5" fmla="*/ 1166120 w 4382424"/>
                <a:gd name="connsiteY5" fmla="*/ 1605851 h 2159849"/>
                <a:gd name="connsiteX6" fmla="*/ 4382424 w 4382424"/>
                <a:gd name="connsiteY6" fmla="*/ 24043 h 2159849"/>
                <a:gd name="connsiteX7" fmla="*/ 1665885 w 4382424"/>
                <a:gd name="connsiteY7" fmla="*/ 1605851 h 2159849"/>
                <a:gd name="connsiteX8" fmla="*/ 1906727 w 4382424"/>
                <a:gd name="connsiteY8" fmla="*/ 1605851 h 2159849"/>
                <a:gd name="connsiteX9" fmla="*/ 1999062 w 4382424"/>
                <a:gd name="connsiteY9" fmla="*/ 1698186 h 2159849"/>
                <a:gd name="connsiteX10" fmla="*/ 1999062 w 4382424"/>
                <a:gd name="connsiteY10" fmla="*/ 1698184 h 2159849"/>
                <a:gd name="connsiteX11" fmla="*/ 1999062 w 4382424"/>
                <a:gd name="connsiteY11" fmla="*/ 1698184 h 2159849"/>
                <a:gd name="connsiteX12" fmla="*/ 1999062 w 4382424"/>
                <a:gd name="connsiteY12" fmla="*/ 1836684 h 2159849"/>
                <a:gd name="connsiteX13" fmla="*/ 1999062 w 4382424"/>
                <a:gd name="connsiteY13" fmla="*/ 2067514 h 2159849"/>
                <a:gd name="connsiteX14" fmla="*/ 1906727 w 4382424"/>
                <a:gd name="connsiteY14" fmla="*/ 2159849 h 2159849"/>
                <a:gd name="connsiteX15" fmla="*/ 1665885 w 4382424"/>
                <a:gd name="connsiteY15" fmla="*/ 2159849 h 2159849"/>
                <a:gd name="connsiteX16" fmla="*/ 1166120 w 4382424"/>
                <a:gd name="connsiteY16" fmla="*/ 2159849 h 2159849"/>
                <a:gd name="connsiteX17" fmla="*/ 1166120 w 4382424"/>
                <a:gd name="connsiteY17" fmla="*/ 2159849 h 2159849"/>
                <a:gd name="connsiteX18" fmla="*/ 92335 w 4382424"/>
                <a:gd name="connsiteY18" fmla="*/ 2159849 h 2159849"/>
                <a:gd name="connsiteX19" fmla="*/ 0 w 4382424"/>
                <a:gd name="connsiteY19" fmla="*/ 2067514 h 2159849"/>
                <a:gd name="connsiteX20" fmla="*/ 0 w 4382424"/>
                <a:gd name="connsiteY20" fmla="*/ 1836684 h 2159849"/>
                <a:gd name="connsiteX21" fmla="*/ 0 w 4382424"/>
                <a:gd name="connsiteY21" fmla="*/ 1698184 h 2159849"/>
                <a:gd name="connsiteX22" fmla="*/ 0 w 4382424"/>
                <a:gd name="connsiteY22" fmla="*/ 1698184 h 2159849"/>
                <a:gd name="connsiteX23" fmla="*/ 0 w 4382424"/>
                <a:gd name="connsiteY23" fmla="*/ 1698186 h 2159849"/>
                <a:gd name="connsiteX0" fmla="*/ 0 w 4382424"/>
                <a:gd name="connsiteY0" fmla="*/ 1698186 h 2159849"/>
                <a:gd name="connsiteX1" fmla="*/ 92335 w 4382424"/>
                <a:gd name="connsiteY1" fmla="*/ 1605851 h 2159849"/>
                <a:gd name="connsiteX2" fmla="*/ 451933 w 4382424"/>
                <a:gd name="connsiteY2" fmla="*/ 1616927 h 2159849"/>
                <a:gd name="connsiteX3" fmla="*/ 3741542 w 4382424"/>
                <a:gd name="connsiteY3" fmla="*/ 0 h 2159849"/>
                <a:gd name="connsiteX4" fmla="*/ 931435 w 4382424"/>
                <a:gd name="connsiteY4" fmla="*/ 1605777 h 2159849"/>
                <a:gd name="connsiteX5" fmla="*/ 1166120 w 4382424"/>
                <a:gd name="connsiteY5" fmla="*/ 1605851 h 2159849"/>
                <a:gd name="connsiteX6" fmla="*/ 4382424 w 4382424"/>
                <a:gd name="connsiteY6" fmla="*/ 24043 h 2159849"/>
                <a:gd name="connsiteX7" fmla="*/ 1665885 w 4382424"/>
                <a:gd name="connsiteY7" fmla="*/ 1605851 h 2159849"/>
                <a:gd name="connsiteX8" fmla="*/ 1906727 w 4382424"/>
                <a:gd name="connsiteY8" fmla="*/ 1605851 h 2159849"/>
                <a:gd name="connsiteX9" fmla="*/ 1999062 w 4382424"/>
                <a:gd name="connsiteY9" fmla="*/ 1698186 h 2159849"/>
                <a:gd name="connsiteX10" fmla="*/ 1999062 w 4382424"/>
                <a:gd name="connsiteY10" fmla="*/ 1698184 h 2159849"/>
                <a:gd name="connsiteX11" fmla="*/ 1999062 w 4382424"/>
                <a:gd name="connsiteY11" fmla="*/ 1698184 h 2159849"/>
                <a:gd name="connsiteX12" fmla="*/ 1999062 w 4382424"/>
                <a:gd name="connsiteY12" fmla="*/ 1836684 h 2159849"/>
                <a:gd name="connsiteX13" fmla="*/ 1999062 w 4382424"/>
                <a:gd name="connsiteY13" fmla="*/ 2067514 h 2159849"/>
                <a:gd name="connsiteX14" fmla="*/ 1906727 w 4382424"/>
                <a:gd name="connsiteY14" fmla="*/ 2159849 h 2159849"/>
                <a:gd name="connsiteX15" fmla="*/ 1665885 w 4382424"/>
                <a:gd name="connsiteY15" fmla="*/ 2159849 h 2159849"/>
                <a:gd name="connsiteX16" fmla="*/ 1166120 w 4382424"/>
                <a:gd name="connsiteY16" fmla="*/ 2159849 h 2159849"/>
                <a:gd name="connsiteX17" fmla="*/ 1166120 w 4382424"/>
                <a:gd name="connsiteY17" fmla="*/ 2159849 h 2159849"/>
                <a:gd name="connsiteX18" fmla="*/ 92335 w 4382424"/>
                <a:gd name="connsiteY18" fmla="*/ 2159849 h 2159849"/>
                <a:gd name="connsiteX19" fmla="*/ 0 w 4382424"/>
                <a:gd name="connsiteY19" fmla="*/ 2067514 h 2159849"/>
                <a:gd name="connsiteX20" fmla="*/ 0 w 4382424"/>
                <a:gd name="connsiteY20" fmla="*/ 1836684 h 2159849"/>
                <a:gd name="connsiteX21" fmla="*/ 0 w 4382424"/>
                <a:gd name="connsiteY21" fmla="*/ 1698184 h 2159849"/>
                <a:gd name="connsiteX22" fmla="*/ 0 w 4382424"/>
                <a:gd name="connsiteY22" fmla="*/ 1698184 h 2159849"/>
                <a:gd name="connsiteX23" fmla="*/ 0 w 4382424"/>
                <a:gd name="connsiteY23" fmla="*/ 1698186 h 2159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82424" h="2159849">
                  <a:moveTo>
                    <a:pt x="0" y="1698186"/>
                  </a:moveTo>
                  <a:cubicBezTo>
                    <a:pt x="0" y="1647191"/>
                    <a:pt x="41340" y="1605851"/>
                    <a:pt x="92335" y="1605851"/>
                  </a:cubicBezTo>
                  <a:lnTo>
                    <a:pt x="451933" y="1616927"/>
                  </a:lnTo>
                  <a:lnTo>
                    <a:pt x="3741542" y="0"/>
                  </a:lnTo>
                  <a:lnTo>
                    <a:pt x="931435" y="1605777"/>
                  </a:lnTo>
                  <a:lnTo>
                    <a:pt x="1166120" y="1605851"/>
                  </a:lnTo>
                  <a:lnTo>
                    <a:pt x="4382424" y="24043"/>
                  </a:lnTo>
                  <a:lnTo>
                    <a:pt x="1665885" y="1605851"/>
                  </a:lnTo>
                  <a:lnTo>
                    <a:pt x="1906727" y="1605851"/>
                  </a:lnTo>
                  <a:cubicBezTo>
                    <a:pt x="1957722" y="1605851"/>
                    <a:pt x="1999062" y="1647191"/>
                    <a:pt x="1999062" y="1698186"/>
                  </a:cubicBezTo>
                  <a:lnTo>
                    <a:pt x="1999062" y="1698184"/>
                  </a:lnTo>
                  <a:lnTo>
                    <a:pt x="1999062" y="1698184"/>
                  </a:lnTo>
                  <a:lnTo>
                    <a:pt x="1999062" y="1836684"/>
                  </a:lnTo>
                  <a:lnTo>
                    <a:pt x="1999062" y="2067514"/>
                  </a:lnTo>
                  <a:cubicBezTo>
                    <a:pt x="1999062" y="2118509"/>
                    <a:pt x="1957722" y="2159849"/>
                    <a:pt x="1906727" y="2159849"/>
                  </a:cubicBezTo>
                  <a:lnTo>
                    <a:pt x="1665885" y="2159849"/>
                  </a:lnTo>
                  <a:lnTo>
                    <a:pt x="1166120" y="2159849"/>
                  </a:lnTo>
                  <a:lnTo>
                    <a:pt x="1166120" y="2159849"/>
                  </a:lnTo>
                  <a:lnTo>
                    <a:pt x="92335" y="2159849"/>
                  </a:lnTo>
                  <a:cubicBezTo>
                    <a:pt x="41340" y="2159849"/>
                    <a:pt x="0" y="2118509"/>
                    <a:pt x="0" y="2067514"/>
                  </a:cubicBezTo>
                  <a:lnTo>
                    <a:pt x="0" y="1836684"/>
                  </a:lnTo>
                  <a:lnTo>
                    <a:pt x="0" y="1698184"/>
                  </a:lnTo>
                  <a:lnTo>
                    <a:pt x="0" y="1698184"/>
                  </a:lnTo>
                  <a:lnTo>
                    <a:pt x="0" y="1698186"/>
                  </a:lnTo>
                  <a:close/>
                </a:path>
              </a:pathLst>
            </a:cu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16173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2.77778E-6 -2.59259E-6 L -0.26042 -0.00162 " pathEditMode="relative" rAng="0" ptsTypes="AA">
                                      <p:cBhvr>
                                        <p:cTn id="6" dur="2000" fill="hold"/>
                                        <p:tgtEl>
                                          <p:spTgt spid="22"/>
                                        </p:tgtEl>
                                        <p:attrNameLst>
                                          <p:attrName>ppt_x</p:attrName>
                                          <p:attrName>ppt_y</p:attrName>
                                        </p:attrNameLst>
                                      </p:cBhvr>
                                      <p:rCtr x="-13021" y="-93"/>
                                    </p:animMotion>
                                  </p:childTnLst>
                                </p:cTn>
                              </p:par>
                            </p:childTnLst>
                          </p:cTn>
                        </p:par>
                        <p:par>
                          <p:cTn id="7" fill="hold">
                            <p:stCondLst>
                              <p:cond delay="2000"/>
                            </p:stCondLst>
                            <p:childTnLst>
                              <p:par>
                                <p:cTn id="8" presetID="22" presetClass="entr" presetSubtype="2" fill="hold" nodeType="after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right)">
                                      <p:cBhvr>
                                        <p:cTn id="10" dur="1500"/>
                                        <p:tgtEl>
                                          <p:spTgt spid="12"/>
                                        </p:tgtEl>
                                      </p:cBhvr>
                                    </p:animEffect>
                                  </p:childTnLst>
                                </p:cTn>
                              </p:par>
                            </p:childTnLst>
                          </p:cTn>
                        </p:par>
                        <p:par>
                          <p:cTn id="11" fill="hold">
                            <p:stCondLst>
                              <p:cond delay="3750"/>
                            </p:stCondLst>
                            <p:childTnLst>
                              <p:par>
                                <p:cTn id="12" presetID="22" presetClass="entr" presetSubtype="2" fill="hold" nodeType="afterEffect">
                                  <p:stCondLst>
                                    <p:cond delay="2500"/>
                                  </p:stCondLst>
                                  <p:childTnLst>
                                    <p:set>
                                      <p:cBhvr>
                                        <p:cTn id="13" dur="1" fill="hold">
                                          <p:stCondLst>
                                            <p:cond delay="0"/>
                                          </p:stCondLst>
                                        </p:cTn>
                                        <p:tgtEl>
                                          <p:spTgt spid="14"/>
                                        </p:tgtEl>
                                        <p:attrNameLst>
                                          <p:attrName>style.visibility</p:attrName>
                                        </p:attrNameLst>
                                      </p:cBhvr>
                                      <p:to>
                                        <p:strVal val="visible"/>
                                      </p:to>
                                    </p:set>
                                    <p:animEffect transition="in" filter="wipe(right)">
                                      <p:cBhvr>
                                        <p:cTn id="14" dur="1500"/>
                                        <p:tgtEl>
                                          <p:spTgt spid="14"/>
                                        </p:tgtEl>
                                      </p:cBhvr>
                                    </p:animEffect>
                                  </p:childTnLst>
                                </p:cTn>
                              </p:par>
                            </p:childTnLst>
                          </p:cTn>
                        </p:par>
                        <p:par>
                          <p:cTn id="15" fill="hold">
                            <p:stCondLst>
                              <p:cond delay="7750"/>
                            </p:stCondLst>
                            <p:childTnLst>
                              <p:par>
                                <p:cTn id="16" presetID="22" presetClass="entr" presetSubtype="8" fill="hold" nodeType="afterEffect">
                                  <p:stCondLst>
                                    <p:cond delay="2500"/>
                                  </p:stCondLst>
                                  <p:childTnLst>
                                    <p:set>
                                      <p:cBhvr>
                                        <p:cTn id="17" dur="1" fill="hold">
                                          <p:stCondLst>
                                            <p:cond delay="0"/>
                                          </p:stCondLst>
                                        </p:cTn>
                                        <p:tgtEl>
                                          <p:spTgt spid="28"/>
                                        </p:tgtEl>
                                        <p:attrNameLst>
                                          <p:attrName>style.visibility</p:attrName>
                                        </p:attrNameLst>
                                      </p:cBhvr>
                                      <p:to>
                                        <p:strVal val="visible"/>
                                      </p:to>
                                    </p:set>
                                    <p:animEffect transition="in" filter="wipe(left)">
                                      <p:cBhvr>
                                        <p:cTn id="18" dur="1250"/>
                                        <p:tgtEl>
                                          <p:spTgt spid="28"/>
                                        </p:tgtEl>
                                      </p:cBhvr>
                                    </p:animEffect>
                                  </p:childTnLst>
                                </p:cTn>
                              </p:par>
                            </p:childTnLst>
                          </p:cTn>
                        </p:par>
                        <p:par>
                          <p:cTn id="19" fill="hold">
                            <p:stCondLst>
                              <p:cond delay="11500"/>
                            </p:stCondLst>
                            <p:childTnLst>
                              <p:par>
                                <p:cTn id="20" presetID="22" presetClass="entr" presetSubtype="1" fill="hold" nodeType="afterEffect">
                                  <p:stCondLst>
                                    <p:cond delay="50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1500"/>
                                        <p:tgtEl>
                                          <p:spTgt spid="7"/>
                                        </p:tgtEl>
                                      </p:cBhvr>
                                    </p:animEffect>
                                  </p:childTnLst>
                                </p:cTn>
                              </p:par>
                            </p:childTnLst>
                          </p:cTn>
                        </p:par>
                        <p:par>
                          <p:cTn id="23" fill="hold">
                            <p:stCondLst>
                              <p:cond delay="13500"/>
                            </p:stCondLst>
                            <p:childTnLst>
                              <p:par>
                                <p:cTn id="24" presetID="42" presetClass="path" presetSubtype="0" accel="50000" decel="50000" fill="hold" grpId="0" nodeType="afterEffect">
                                  <p:stCondLst>
                                    <p:cond delay="2000"/>
                                  </p:stCondLst>
                                  <p:childTnLst>
                                    <p:animMotion origin="layout" path="M 0 1.11111E-6 L 1 -0.00139 " pathEditMode="relative" rAng="0" ptsTypes="AA">
                                      <p:cBhvr>
                                        <p:cTn id="25"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3A4F385E-CFC1-464B-81DE-F6F4BA32C1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5226" y="2543333"/>
            <a:ext cx="1937372" cy="3253415"/>
          </a:xfrm>
          <a:prstGeom prst="rect">
            <a:avLst/>
          </a:prstGeom>
        </p:spPr>
      </p:pic>
      <p:pic>
        <p:nvPicPr>
          <p:cNvPr id="22" name="Picture 21" descr="A picture containing drawing&#10;&#10;Description automatically generated">
            <a:extLst>
              <a:ext uri="{FF2B5EF4-FFF2-40B4-BE49-F238E27FC236}">
                <a16:creationId xmlns:a16="http://schemas.microsoft.com/office/drawing/2014/main" id="{56A6F46E-3BA8-419A-AC54-5AC251DB4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6952" y="2510767"/>
            <a:ext cx="1898617" cy="3471353"/>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5" name="Picture 4">
            <a:hlinkClick r:id="rId6"/>
            <a:extLst>
              <a:ext uri="{FF2B5EF4-FFF2-40B4-BE49-F238E27FC236}">
                <a16:creationId xmlns:a16="http://schemas.microsoft.com/office/drawing/2014/main" id="{74E639FE-AF7A-450A-8BA5-075F2DF92D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58604" y="2343150"/>
            <a:ext cx="4972656" cy="3448051"/>
          </a:xfrm>
          <a:prstGeom prst="rect">
            <a:avLst/>
          </a:prstGeom>
        </p:spPr>
      </p:pic>
    </p:spTree>
    <p:extLst>
      <p:ext uri="{BB962C8B-B14F-4D97-AF65-F5344CB8AC3E}">
        <p14:creationId xmlns:p14="http://schemas.microsoft.com/office/powerpoint/2010/main" val="176473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3.88889E-6 -2.96296E-6 L 0.24826 0.00301 " pathEditMode="relative" rAng="0" ptsTypes="AA">
                                      <p:cBhvr>
                                        <p:cTn id="6" dur="2000" fill="hold"/>
                                        <p:tgtEl>
                                          <p:spTgt spid="22"/>
                                        </p:tgtEl>
                                        <p:attrNameLst>
                                          <p:attrName>ppt_x</p:attrName>
                                          <p:attrName>ppt_y</p:attrName>
                                        </p:attrNameLst>
                                      </p:cBhvr>
                                      <p:rCtr x="12413" y="139"/>
                                    </p:animMotion>
                                  </p:childTnLst>
                                </p:cTn>
                              </p:par>
                              <p:par>
                                <p:cTn id="7" presetID="63" presetClass="path" presetSubtype="0" accel="50000" decel="50000" fill="hold" nodeType="withEffect">
                                  <p:stCondLst>
                                    <p:cond delay="250"/>
                                  </p:stCondLst>
                                  <p:childTnLst>
                                    <p:animMotion origin="layout" path="M -5.55556E-7 -3.7037E-7 L 0.35 0.00324 " pathEditMode="relative" rAng="0" ptsTypes="AA">
                                      <p:cBhvr>
                                        <p:cTn id="8" dur="2000" fill="hold"/>
                                        <p:tgtEl>
                                          <p:spTgt spid="3"/>
                                        </p:tgtEl>
                                        <p:attrNameLst>
                                          <p:attrName>ppt_x</p:attrName>
                                          <p:attrName>ppt_y</p:attrName>
                                        </p:attrNameLst>
                                      </p:cBhvr>
                                      <p:rCtr x="17500" y="162"/>
                                    </p:animMotion>
                                  </p:childTnLst>
                                </p:cTn>
                              </p:par>
                            </p:childTnLst>
                          </p:cTn>
                        </p:par>
                        <p:par>
                          <p:cTn id="9" fill="hold">
                            <p:stCondLst>
                              <p:cond delay="2250"/>
                            </p:stCondLst>
                            <p:childTnLst>
                              <p:par>
                                <p:cTn id="10" presetID="35" presetClass="path" presetSubtype="0" accel="50000" decel="50000" fill="hold" nodeType="afterEffect">
                                  <p:stCondLst>
                                    <p:cond delay="2500"/>
                                  </p:stCondLst>
                                  <p:childTnLst>
                                    <p:animMotion origin="layout" path="M 2.5E-6 4.44444E-6 L -0.6625 0.00949 " pathEditMode="relative" rAng="0" ptsTypes="AA">
                                      <p:cBhvr>
                                        <p:cTn id="11" dur="3000" fill="hold"/>
                                        <p:tgtEl>
                                          <p:spTgt spid="5"/>
                                        </p:tgtEl>
                                        <p:attrNameLst>
                                          <p:attrName>ppt_x</p:attrName>
                                          <p:attrName>ppt_y</p:attrName>
                                        </p:attrNameLst>
                                      </p:cBhvr>
                                      <p:rCtr x="-33125" y="463"/>
                                    </p:animMotion>
                                  </p:childTnLst>
                                </p:cTn>
                              </p:par>
                            </p:childTnLst>
                          </p:cTn>
                        </p:par>
                        <p:par>
                          <p:cTn id="12" fill="hold">
                            <p:stCondLst>
                              <p:cond delay="775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14014</TotalTime>
  <Words>1549</Words>
  <Application>Microsoft Office PowerPoint</Application>
  <PresentationFormat>On-screen Show (4:3)</PresentationFormat>
  <Paragraphs>177</Paragraphs>
  <Slides>40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All of the activities today are available as downloadable documents on the Sunday’s Online website page. We hope you enjoy them.  Go to the next page if you want a preview.</vt:lpstr>
      <vt:lpstr>Moving story Activity</vt:lpstr>
      <vt:lpstr>Miracle snap activity</vt:lpstr>
      <vt:lpstr>Code activity</vt:lpstr>
      <vt:lpstr>Word ladder activity</vt:lpstr>
      <vt:lpstr>Wordsearch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Bryan Hancock</cp:lastModifiedBy>
  <cp:revision>907</cp:revision>
  <cp:lastPrinted>2020-05-25T09:45:25Z</cp:lastPrinted>
  <dcterms:created xsi:type="dcterms:W3CDTF">2017-09-14T22:46:00Z</dcterms:created>
  <dcterms:modified xsi:type="dcterms:W3CDTF">2020-06-15T21:23:54Z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