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87" r:id="rId2"/>
    <p:sldId id="440" r:id="rId3"/>
    <p:sldId id="300" r:id="rId4"/>
    <p:sldId id="430" r:id="rId5"/>
    <p:sldId id="442" r:id="rId6"/>
    <p:sldId id="445" r:id="rId7"/>
    <p:sldId id="444" r:id="rId8"/>
    <p:sldId id="434" r:id="rId9"/>
    <p:sldId id="443" r:id="rId10"/>
    <p:sldId id="446" r:id="rId11"/>
    <p:sldId id="400" r:id="rId12"/>
    <p:sldId id="347" r:id="rId13"/>
    <p:sldId id="447" r:id="rId14"/>
    <p:sldId id="448" r:id="rId15"/>
    <p:sldId id="449" r:id="rId16"/>
    <p:sldId id="441" r:id="rId17"/>
    <p:sldId id="450" r:id="rId18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1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FF"/>
    <a:srgbClr val="F97613"/>
    <a:srgbClr val="00FF00"/>
    <a:srgbClr val="0000CC"/>
    <a:srgbClr val="6B19FF"/>
    <a:srgbClr val="6600CC"/>
    <a:srgbClr val="7E37FF"/>
    <a:srgbClr val="006600"/>
    <a:srgbClr val="C00000"/>
    <a:srgbClr val="502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3154" autoAdjust="0"/>
  </p:normalViewPr>
  <p:slideViewPr>
    <p:cSldViewPr showGuides="1">
      <p:cViewPr varScale="1">
        <p:scale>
          <a:sx n="86" d="100"/>
          <a:sy n="86" d="100"/>
        </p:scale>
        <p:origin x="1746" y="84"/>
      </p:cViewPr>
      <p:guideLst>
        <p:guide orient="horz" pos="2352"/>
        <p:guide pos="1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B70AA481-44B0-4C2F-8BD0-68DADF9C45A4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E87C52CC-17FE-4B82-AC36-77D1B3FA9E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22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2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90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52CC-17FE-4B82-AC36-77D1B3FA9EB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6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7F80-DD4F-4F6F-A8B9-2B0DB8B8B9A9}" type="datetimeFigureOut">
              <a:rPr lang="en-GB" smtClean="0"/>
              <a:t>19/03/2020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4BA3-47C4-4A99-A972-C0DB74BF2D79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12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slide" Target="slide16.xml"/><Relationship Id="rId5" Type="http://schemas.openxmlformats.org/officeDocument/2006/relationships/image" Target="../media/image17.jpeg"/><Relationship Id="rId10" Type="http://schemas.openxmlformats.org/officeDocument/2006/relationships/hyperlink" Target="https://www.rotation.org/topic/88-animated-bible-story-shorts-from-saddleback-kids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RvCUz6KFB4" TargetMode="External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to3_4yR0ClY" TargetMode="External"/><Relationship Id="rId5" Type="http://schemas.openxmlformats.org/officeDocument/2006/relationships/hyperlink" Target="https://youtu.be/935-QGQ2Cfk" TargetMode="External"/><Relationship Id="rId4" Type="http://schemas.openxmlformats.org/officeDocument/2006/relationships/hyperlink" Target="../../Junior%20church%20songs/My%20God%20Is%20So%20Big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hyperlink" Target="https://www.rotation.org/topic/88-animated-bible-story-shorts-from-saddleback-k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AkwWE2UGLo?list=PL5aPdmniG3y_n7hXEKTV4qQnIeCe-p6Ws" TargetMode="Externa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otation.org/topic/88-animated-bible-story-shorts-from-saddleback-k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035BE2-7111-4B15-8FE2-CF30B62D2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495" y="-1676400"/>
            <a:ext cx="2609314" cy="438340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05200" y="228600"/>
            <a:ext cx="4343401" cy="1731599"/>
            <a:chOff x="3785452" y="219308"/>
            <a:chExt cx="4664926" cy="1731599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-66573"/>
                <a:gd name="adj2" fmla="val 5663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85452" y="300528"/>
              <a:ext cx="46649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Good Morning!</a:t>
              </a:r>
            </a:p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How are you feeling today?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3F04339-A8B5-4894-AC27-DEA52F55A3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8778E-17 L 0.27604 0.4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D9CC364-6976-441B-B2DD-2C5C97F93D25}"/>
              </a:ext>
            </a:extLst>
          </p:cNvPr>
          <p:cNvGrpSpPr/>
          <p:nvPr/>
        </p:nvGrpSpPr>
        <p:grpSpPr>
          <a:xfrm>
            <a:off x="228600" y="1386238"/>
            <a:ext cx="7426731" cy="5221662"/>
            <a:chOff x="-2168931" y="3114565"/>
            <a:chExt cx="7426731" cy="522166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27BB07C-6BFF-47C8-A0B0-70BE9B71A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68931" y="3114565"/>
              <a:ext cx="7426731" cy="522166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1028BDA-5D93-47A0-9554-3A1F791DD69E}"/>
                </a:ext>
              </a:extLst>
            </p:cNvPr>
            <p:cNvSpPr txBox="1"/>
            <p:nvPr/>
          </p:nvSpPr>
          <p:spPr>
            <a:xfrm rot="21297437">
              <a:off x="-262048" y="3467987"/>
              <a:ext cx="3612963" cy="432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00" dirty="0">
                  <a:latin typeface="Comic Sans MS" panose="030F0702030302020204" pitchFamily="66" charset="0"/>
                </a:rPr>
                <a:t>Remember that I commanded you to be strong and brave. So don’t be afraid. The Lord your God will be with you everywhere you go.”</a:t>
              </a:r>
            </a:p>
            <a:p>
              <a:pPr algn="ctr"/>
              <a:endParaRPr lang="en-US" sz="14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29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Joshua Ch1 v9</a:t>
              </a:r>
              <a:endParaRPr lang="en-GB" sz="29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85B997DE-2121-48AF-AC3F-E001011B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86" y="1542098"/>
            <a:ext cx="2609314" cy="438340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195966" y="40191"/>
            <a:ext cx="5807880" cy="1445380"/>
            <a:chOff x="3854727" y="219308"/>
            <a:chExt cx="4514020" cy="1731599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2432"/>
                <a:gd name="adj2" fmla="val 11465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09947" y="447962"/>
              <a:ext cx="4458800" cy="121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Why not try to remember this memory verse.</a:t>
              </a:r>
            </a:p>
          </p:txBody>
        </p:sp>
      </p:grp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D55E84-2CE0-4884-8DBA-420DF0070BC3}"/>
              </a:ext>
            </a:extLst>
          </p:cNvPr>
          <p:cNvSpPr/>
          <p:nvPr/>
        </p:nvSpPr>
        <p:spPr>
          <a:xfrm>
            <a:off x="0" y="-27329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E44311-6D28-4E64-9BF8-F8C1860DB809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45148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Activities today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All of the activities today are available as downloadable documents on the Excite website page.</a:t>
            </a:r>
            <a:b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hope you enjoy them.</a:t>
            </a:r>
            <a:b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next page if you want a preview.</a:t>
            </a:r>
            <a:endParaRPr lang="en-GB" sz="31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Related image">
            <a:extLst>
              <a:ext uri="{FF2B5EF4-FFF2-40B4-BE49-F238E27FC236}">
                <a16:creationId xmlns:a16="http://schemas.microsoft.com/office/drawing/2014/main" xmlns="" id="{9A743A1D-AB8D-4B9F-B72C-E0EBAAA8A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040C0EAA-CCD6-48F3-883D-7531AD8B966C}"/>
              </a:ext>
            </a:extLst>
          </p:cNvPr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2B19BE32-E0BE-46EF-8231-DD72E16700BE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29200"/>
            <a:ext cx="2548674" cy="84264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Wordsearch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7AC922-184E-456C-A1BC-AF840DC04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098990" cy="36640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D934280-56BC-442A-B34F-8585C2CFD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43" y="1752599"/>
            <a:ext cx="4085857" cy="2597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5521934" y="4989068"/>
            <a:ext cx="2548674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Spot the difference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9F517F6D-EF01-4521-879E-AC16BD1CA5B3}"/>
              </a:ext>
            </a:extLst>
          </p:cNvPr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hlinkClick r:id="rId6" action="ppaction://hlinksldjump"/>
            <a:extLst>
              <a:ext uri="{FF2B5EF4-FFF2-40B4-BE49-F238E27FC236}">
                <a16:creationId xmlns:a16="http://schemas.microsoft.com/office/drawing/2014/main" xmlns="" id="{F017EB41-0F15-49A3-B753-02D91C19233D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392" y="5162580"/>
            <a:ext cx="2548674" cy="84264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Colouring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F45336B-2E46-475F-9084-14FA070A67BE}"/>
              </a:ext>
            </a:extLst>
          </p:cNvPr>
          <p:cNvSpPr txBox="1">
            <a:spLocks/>
          </p:cNvSpPr>
          <p:nvPr/>
        </p:nvSpPr>
        <p:spPr>
          <a:xfrm>
            <a:off x="5521934" y="5124480"/>
            <a:ext cx="2548674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Crossword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joshua colouring activity">
            <a:extLst>
              <a:ext uri="{FF2B5EF4-FFF2-40B4-BE49-F238E27FC236}">
                <a16:creationId xmlns:a16="http://schemas.microsoft.com/office/drawing/2014/main" xmlns="" id="{5128AB2A-8F00-490B-A14D-CB03A78D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41412"/>
            <a:ext cx="3448050" cy="452116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05528F7A-31F3-4585-AC0A-0FC20D790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82" y="679512"/>
            <a:ext cx="3448050" cy="45419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D1799C9B-DE8D-434D-9BE2-D9584F20A0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E7968398-E001-4AA2-A676-8E005F4893EA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5A9FDA7-BC7E-4E86-8DB5-5F817B1D43EF}"/>
              </a:ext>
            </a:extLst>
          </p:cNvPr>
          <p:cNvSpPr/>
          <p:nvPr/>
        </p:nvSpPr>
        <p:spPr>
          <a:xfrm>
            <a:off x="785813" y="702579"/>
            <a:ext cx="34671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97857D-C5AB-4115-94CE-519FEE7F9B24}"/>
              </a:ext>
            </a:extLst>
          </p:cNvPr>
          <p:cNvSpPr/>
          <p:nvPr/>
        </p:nvSpPr>
        <p:spPr>
          <a:xfrm>
            <a:off x="5012645" y="702579"/>
            <a:ext cx="34671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6DF4353-4F2B-492B-8FC3-9063568978C0}"/>
              </a:ext>
            </a:extLst>
          </p:cNvPr>
          <p:cNvGrpSpPr/>
          <p:nvPr/>
        </p:nvGrpSpPr>
        <p:grpSpPr>
          <a:xfrm>
            <a:off x="923925" y="2657475"/>
            <a:ext cx="3190876" cy="2152650"/>
            <a:chOff x="952500" y="3409950"/>
            <a:chExt cx="3600450" cy="2381250"/>
          </a:xfrm>
        </p:grpSpPr>
        <p:sp>
          <p:nvSpPr>
            <p:cNvPr id="2" name="Cube 1">
              <a:extLst>
                <a:ext uri="{FF2B5EF4-FFF2-40B4-BE49-F238E27FC236}">
                  <a16:creationId xmlns:a16="http://schemas.microsoft.com/office/drawing/2014/main" xmlns="" id="{1F8C73AB-0EA2-434C-A4B3-E0DBE97D3B41}"/>
                </a:ext>
              </a:extLst>
            </p:cNvPr>
            <p:cNvSpPr/>
            <p:nvPr/>
          </p:nvSpPr>
          <p:spPr>
            <a:xfrm>
              <a:off x="1524000" y="3429000"/>
              <a:ext cx="1143000" cy="175260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Cube 2">
              <a:extLst>
                <a:ext uri="{FF2B5EF4-FFF2-40B4-BE49-F238E27FC236}">
                  <a16:creationId xmlns:a16="http://schemas.microsoft.com/office/drawing/2014/main" xmlns="" id="{39E31E69-AF08-41D3-8845-5FC37773E29D}"/>
                </a:ext>
              </a:extLst>
            </p:cNvPr>
            <p:cNvSpPr/>
            <p:nvPr/>
          </p:nvSpPr>
          <p:spPr>
            <a:xfrm>
              <a:off x="3409950" y="3409950"/>
              <a:ext cx="1143000" cy="175260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xmlns="" id="{23EB4101-C5D7-43F9-B9C5-6D197289C708}"/>
                </a:ext>
              </a:extLst>
            </p:cNvPr>
            <p:cNvSpPr/>
            <p:nvPr/>
          </p:nvSpPr>
          <p:spPr>
            <a:xfrm>
              <a:off x="1209675" y="4362450"/>
              <a:ext cx="1143000" cy="112395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xmlns="" id="{7DC11A5F-5AD0-4D27-BC36-9749BB22A805}"/>
                </a:ext>
              </a:extLst>
            </p:cNvPr>
            <p:cNvSpPr/>
            <p:nvPr/>
          </p:nvSpPr>
          <p:spPr>
            <a:xfrm>
              <a:off x="2381250" y="4038600"/>
              <a:ext cx="1143000" cy="112395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Cube 3">
              <a:extLst>
                <a:ext uri="{FF2B5EF4-FFF2-40B4-BE49-F238E27FC236}">
                  <a16:creationId xmlns:a16="http://schemas.microsoft.com/office/drawing/2014/main" xmlns="" id="{593CFBC9-E749-48A6-88B0-ECE868AF06F9}"/>
                </a:ext>
              </a:extLst>
            </p:cNvPr>
            <p:cNvSpPr/>
            <p:nvPr/>
          </p:nvSpPr>
          <p:spPr>
            <a:xfrm>
              <a:off x="952500" y="4038600"/>
              <a:ext cx="1143000" cy="175260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xmlns="" id="{34EB8EF4-A5EB-4829-93C1-2A514239EF3A}"/>
                </a:ext>
              </a:extLst>
            </p:cNvPr>
            <p:cNvSpPr/>
            <p:nvPr/>
          </p:nvSpPr>
          <p:spPr>
            <a:xfrm>
              <a:off x="3109913" y="4362450"/>
              <a:ext cx="1143000" cy="112395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xmlns="" id="{525E5EBA-760E-41D7-A778-5486D90CDD41}"/>
                </a:ext>
              </a:extLst>
            </p:cNvPr>
            <p:cNvSpPr/>
            <p:nvPr/>
          </p:nvSpPr>
          <p:spPr>
            <a:xfrm>
              <a:off x="1809750" y="4591049"/>
              <a:ext cx="1143000" cy="561975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ube 4">
              <a:extLst>
                <a:ext uri="{FF2B5EF4-FFF2-40B4-BE49-F238E27FC236}">
                  <a16:creationId xmlns:a16="http://schemas.microsoft.com/office/drawing/2014/main" xmlns="" id="{AE6EE8FF-7B3F-4693-9CA2-CEA429628FDA}"/>
                </a:ext>
              </a:extLst>
            </p:cNvPr>
            <p:cNvSpPr/>
            <p:nvPr/>
          </p:nvSpPr>
          <p:spPr>
            <a:xfrm>
              <a:off x="2838450" y="4038600"/>
              <a:ext cx="1143000" cy="175260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552B41-BA1A-4917-9540-BCC8D35FA17E}"/>
              </a:ext>
            </a:extLst>
          </p:cNvPr>
          <p:cNvSpPr txBox="1"/>
          <p:nvPr/>
        </p:nvSpPr>
        <p:spPr>
          <a:xfrm>
            <a:off x="923925" y="766767"/>
            <a:ext cx="3190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Build a fortress out of boxes to remind you that God will always be with you.</a:t>
            </a:r>
          </a:p>
          <a:p>
            <a:r>
              <a:rPr lang="en-US" dirty="0">
                <a:latin typeface="Comic Sans MS" panose="030F0702030302020204" pitchFamily="66" charset="0"/>
              </a:rPr>
              <a:t>Send in picture to the office to show us.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B449E0C-81BD-4320-A4B8-070021BE8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20" y="750205"/>
            <a:ext cx="3176587" cy="444817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F4B6C91-28A0-41D5-BA91-8DD20DB6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92" y="5162580"/>
            <a:ext cx="2548674" cy="84264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Craft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529D2B7-7DE6-4530-B01B-BE67B50C4F00}"/>
              </a:ext>
            </a:extLst>
          </p:cNvPr>
          <p:cNvSpPr txBox="1">
            <a:spLocks/>
          </p:cNvSpPr>
          <p:nvPr/>
        </p:nvSpPr>
        <p:spPr>
          <a:xfrm>
            <a:off x="5181600" y="5162580"/>
            <a:ext cx="3017228" cy="842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Crack the code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E2361EEC-BB80-491D-BD0E-1B86AD2214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375B2BC1-D1D1-487B-91FF-3110B351652C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35A2B9F-7F0D-4BDA-A5B5-3081A4615E7C}"/>
              </a:ext>
            </a:extLst>
          </p:cNvPr>
          <p:cNvGrpSpPr/>
          <p:nvPr/>
        </p:nvGrpSpPr>
        <p:grpSpPr>
          <a:xfrm>
            <a:off x="762000" y="1676400"/>
            <a:ext cx="2683083" cy="4459821"/>
            <a:chOff x="501113" y="1002755"/>
            <a:chExt cx="2683083" cy="4459821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xmlns="" id="{3ED39EFC-A719-4372-88C5-15F97B08D49F}"/>
                </a:ext>
              </a:extLst>
            </p:cNvPr>
            <p:cNvSpPr/>
            <p:nvPr/>
          </p:nvSpPr>
          <p:spPr>
            <a:xfrm flipH="1">
              <a:off x="1917561" y="3950524"/>
              <a:ext cx="736925" cy="45757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61975">
                  <a:moveTo>
                    <a:pt x="0" y="4763"/>
                  </a:moveTo>
                  <a:lnTo>
                    <a:pt x="0" y="557213"/>
                  </a:lnTo>
                  <a:lnTo>
                    <a:pt x="909637" y="561975"/>
                  </a:lnTo>
                  <a:cubicBezTo>
                    <a:pt x="908050" y="374650"/>
                    <a:pt x="906462" y="187325"/>
                    <a:pt x="904875" y="0"/>
                  </a:cubicBezTo>
                  <a:lnTo>
                    <a:pt x="0" y="4763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0FC25569-4E62-4C6F-93B1-FF2BA5A6390A}"/>
                </a:ext>
              </a:extLst>
            </p:cNvPr>
            <p:cNvSpPr/>
            <p:nvPr/>
          </p:nvSpPr>
          <p:spPr>
            <a:xfrm>
              <a:off x="971198" y="2378084"/>
              <a:ext cx="1696865" cy="1370795"/>
            </a:xfrm>
            <a:custGeom>
              <a:avLst/>
              <a:gdLst>
                <a:gd name="connsiteX0" fmla="*/ 0 w 2090737"/>
                <a:gd name="connsiteY0" fmla="*/ 1662113 h 1662113"/>
                <a:gd name="connsiteX1" fmla="*/ 314325 w 2090737"/>
                <a:gd name="connsiteY1" fmla="*/ 119063 h 1662113"/>
                <a:gd name="connsiteX2" fmla="*/ 352425 w 2090737"/>
                <a:gd name="connsiteY2" fmla="*/ 28575 h 1662113"/>
                <a:gd name="connsiteX3" fmla="*/ 466725 w 2090737"/>
                <a:gd name="connsiteY3" fmla="*/ 0 h 1662113"/>
                <a:gd name="connsiteX4" fmla="*/ 1585912 w 2090737"/>
                <a:gd name="connsiteY4" fmla="*/ 4763 h 1662113"/>
                <a:gd name="connsiteX5" fmla="*/ 1681162 w 2090737"/>
                <a:gd name="connsiteY5" fmla="*/ 19050 h 1662113"/>
                <a:gd name="connsiteX6" fmla="*/ 1762125 w 2090737"/>
                <a:gd name="connsiteY6" fmla="*/ 80963 h 1662113"/>
                <a:gd name="connsiteX7" fmla="*/ 2090737 w 2090737"/>
                <a:gd name="connsiteY7" fmla="*/ 1662113 h 1662113"/>
                <a:gd name="connsiteX8" fmla="*/ 0 w 2090737"/>
                <a:gd name="connsiteY8" fmla="*/ 1662113 h 1662113"/>
                <a:gd name="connsiteX0-1" fmla="*/ 0 w 2090737"/>
                <a:gd name="connsiteY0-2" fmla="*/ 1662113 h 1662113"/>
                <a:gd name="connsiteX1-3" fmla="*/ 314325 w 2090737"/>
                <a:gd name="connsiteY1-4" fmla="*/ 119063 h 1662113"/>
                <a:gd name="connsiteX2-5" fmla="*/ 352425 w 2090737"/>
                <a:gd name="connsiteY2-6" fmla="*/ 28575 h 1662113"/>
                <a:gd name="connsiteX3-7" fmla="*/ 395287 w 2090737"/>
                <a:gd name="connsiteY3-8" fmla="*/ 9525 h 1662113"/>
                <a:gd name="connsiteX4-9" fmla="*/ 466725 w 2090737"/>
                <a:gd name="connsiteY4-10" fmla="*/ 0 h 1662113"/>
                <a:gd name="connsiteX5-11" fmla="*/ 1585912 w 2090737"/>
                <a:gd name="connsiteY5-12" fmla="*/ 4763 h 1662113"/>
                <a:gd name="connsiteX6-13" fmla="*/ 1681162 w 2090737"/>
                <a:gd name="connsiteY6-14" fmla="*/ 19050 h 1662113"/>
                <a:gd name="connsiteX7-15" fmla="*/ 1762125 w 2090737"/>
                <a:gd name="connsiteY7-16" fmla="*/ 80963 h 1662113"/>
                <a:gd name="connsiteX8-17" fmla="*/ 2090737 w 2090737"/>
                <a:gd name="connsiteY8-18" fmla="*/ 1662113 h 1662113"/>
                <a:gd name="connsiteX9" fmla="*/ 0 w 2090737"/>
                <a:gd name="connsiteY9" fmla="*/ 1662113 h 1662113"/>
                <a:gd name="connsiteX0-19" fmla="*/ 0 w 2085975"/>
                <a:gd name="connsiteY0-20" fmla="*/ 1652588 h 1662113"/>
                <a:gd name="connsiteX1-21" fmla="*/ 309563 w 2085975"/>
                <a:gd name="connsiteY1-22" fmla="*/ 119063 h 1662113"/>
                <a:gd name="connsiteX2-23" fmla="*/ 347663 w 2085975"/>
                <a:gd name="connsiteY2-24" fmla="*/ 28575 h 1662113"/>
                <a:gd name="connsiteX3-25" fmla="*/ 390525 w 2085975"/>
                <a:gd name="connsiteY3-26" fmla="*/ 9525 h 1662113"/>
                <a:gd name="connsiteX4-27" fmla="*/ 461963 w 2085975"/>
                <a:gd name="connsiteY4-28" fmla="*/ 0 h 1662113"/>
                <a:gd name="connsiteX5-29" fmla="*/ 1581150 w 2085975"/>
                <a:gd name="connsiteY5-30" fmla="*/ 4763 h 1662113"/>
                <a:gd name="connsiteX6-31" fmla="*/ 1676400 w 2085975"/>
                <a:gd name="connsiteY6-32" fmla="*/ 19050 h 1662113"/>
                <a:gd name="connsiteX7-33" fmla="*/ 1757363 w 2085975"/>
                <a:gd name="connsiteY7-34" fmla="*/ 80963 h 1662113"/>
                <a:gd name="connsiteX8-35" fmla="*/ 2085975 w 2085975"/>
                <a:gd name="connsiteY8-36" fmla="*/ 1662113 h 1662113"/>
                <a:gd name="connsiteX9-37" fmla="*/ 0 w 2085975"/>
                <a:gd name="connsiteY9-38" fmla="*/ 1652588 h 1662113"/>
                <a:gd name="connsiteX0-39" fmla="*/ 0 w 2085975"/>
                <a:gd name="connsiteY0-40" fmla="*/ 1652588 h 1662113"/>
                <a:gd name="connsiteX1-41" fmla="*/ 309563 w 2085975"/>
                <a:gd name="connsiteY1-42" fmla="*/ 119063 h 1662113"/>
                <a:gd name="connsiteX2-43" fmla="*/ 347663 w 2085975"/>
                <a:gd name="connsiteY2-44" fmla="*/ 28575 h 1662113"/>
                <a:gd name="connsiteX3-45" fmla="*/ 390525 w 2085975"/>
                <a:gd name="connsiteY3-46" fmla="*/ 9525 h 1662113"/>
                <a:gd name="connsiteX4-47" fmla="*/ 461963 w 2085975"/>
                <a:gd name="connsiteY4-48" fmla="*/ 0 h 1662113"/>
                <a:gd name="connsiteX5-49" fmla="*/ 1581150 w 2085975"/>
                <a:gd name="connsiteY5-50" fmla="*/ 4763 h 1662113"/>
                <a:gd name="connsiteX6-51" fmla="*/ 1676400 w 2085975"/>
                <a:gd name="connsiteY6-52" fmla="*/ 19050 h 1662113"/>
                <a:gd name="connsiteX7-53" fmla="*/ 1757363 w 2085975"/>
                <a:gd name="connsiteY7-54" fmla="*/ 80963 h 1662113"/>
                <a:gd name="connsiteX8-55" fmla="*/ 2085975 w 2085975"/>
                <a:gd name="connsiteY8-56" fmla="*/ 1662113 h 1662113"/>
                <a:gd name="connsiteX9-57" fmla="*/ 28575 w 2085975"/>
                <a:gd name="connsiteY9-58" fmla="*/ 1652588 h 1662113"/>
                <a:gd name="connsiteX10" fmla="*/ 0 w 2085975"/>
                <a:gd name="connsiteY10" fmla="*/ 1652588 h 1662113"/>
                <a:gd name="connsiteX0-59" fmla="*/ 0 w 2085975"/>
                <a:gd name="connsiteY0-60" fmla="*/ 1652588 h 1666875"/>
                <a:gd name="connsiteX1-61" fmla="*/ 309563 w 2085975"/>
                <a:gd name="connsiteY1-62" fmla="*/ 119063 h 1666875"/>
                <a:gd name="connsiteX2-63" fmla="*/ 347663 w 2085975"/>
                <a:gd name="connsiteY2-64" fmla="*/ 28575 h 1666875"/>
                <a:gd name="connsiteX3-65" fmla="*/ 390525 w 2085975"/>
                <a:gd name="connsiteY3-66" fmla="*/ 9525 h 1666875"/>
                <a:gd name="connsiteX4-67" fmla="*/ 461963 w 2085975"/>
                <a:gd name="connsiteY4-68" fmla="*/ 0 h 1666875"/>
                <a:gd name="connsiteX5-69" fmla="*/ 1581150 w 2085975"/>
                <a:gd name="connsiteY5-70" fmla="*/ 4763 h 1666875"/>
                <a:gd name="connsiteX6-71" fmla="*/ 1676400 w 2085975"/>
                <a:gd name="connsiteY6-72" fmla="*/ 19050 h 1666875"/>
                <a:gd name="connsiteX7-73" fmla="*/ 1757363 w 2085975"/>
                <a:gd name="connsiteY7-74" fmla="*/ 80963 h 1666875"/>
                <a:gd name="connsiteX8-75" fmla="*/ 2085975 w 2085975"/>
                <a:gd name="connsiteY8-76" fmla="*/ 1662113 h 1666875"/>
                <a:gd name="connsiteX9-77" fmla="*/ 42863 w 2085975"/>
                <a:gd name="connsiteY9-78" fmla="*/ 1666875 h 1666875"/>
                <a:gd name="connsiteX10-79" fmla="*/ 0 w 2085975"/>
                <a:gd name="connsiteY10-80" fmla="*/ 1652588 h 1666875"/>
                <a:gd name="connsiteX0-81" fmla="*/ 0 w 2081212"/>
                <a:gd name="connsiteY0-82" fmla="*/ 1633538 h 1666875"/>
                <a:gd name="connsiteX1-83" fmla="*/ 304800 w 2081212"/>
                <a:gd name="connsiteY1-84" fmla="*/ 119063 h 1666875"/>
                <a:gd name="connsiteX2-85" fmla="*/ 342900 w 2081212"/>
                <a:gd name="connsiteY2-86" fmla="*/ 28575 h 1666875"/>
                <a:gd name="connsiteX3-87" fmla="*/ 385762 w 2081212"/>
                <a:gd name="connsiteY3-88" fmla="*/ 9525 h 1666875"/>
                <a:gd name="connsiteX4-89" fmla="*/ 457200 w 2081212"/>
                <a:gd name="connsiteY4-90" fmla="*/ 0 h 1666875"/>
                <a:gd name="connsiteX5-91" fmla="*/ 1576387 w 2081212"/>
                <a:gd name="connsiteY5-92" fmla="*/ 4763 h 1666875"/>
                <a:gd name="connsiteX6-93" fmla="*/ 1671637 w 2081212"/>
                <a:gd name="connsiteY6-94" fmla="*/ 19050 h 1666875"/>
                <a:gd name="connsiteX7-95" fmla="*/ 1752600 w 2081212"/>
                <a:gd name="connsiteY7-96" fmla="*/ 80963 h 1666875"/>
                <a:gd name="connsiteX8-97" fmla="*/ 2081212 w 2081212"/>
                <a:gd name="connsiteY8-98" fmla="*/ 1662113 h 1666875"/>
                <a:gd name="connsiteX9-99" fmla="*/ 38100 w 2081212"/>
                <a:gd name="connsiteY9-100" fmla="*/ 1666875 h 1666875"/>
                <a:gd name="connsiteX10-101" fmla="*/ 0 w 2081212"/>
                <a:gd name="connsiteY10-102" fmla="*/ 1633538 h 1666875"/>
                <a:gd name="connsiteX0-103" fmla="*/ 138180 w 2219392"/>
                <a:gd name="connsiteY0-104" fmla="*/ 1633538 h 1756322"/>
                <a:gd name="connsiteX1-105" fmla="*/ 442980 w 2219392"/>
                <a:gd name="connsiteY1-106" fmla="*/ 119063 h 1756322"/>
                <a:gd name="connsiteX2-107" fmla="*/ 481080 w 2219392"/>
                <a:gd name="connsiteY2-108" fmla="*/ 28575 h 1756322"/>
                <a:gd name="connsiteX3-109" fmla="*/ 523942 w 2219392"/>
                <a:gd name="connsiteY3-110" fmla="*/ 9525 h 1756322"/>
                <a:gd name="connsiteX4-111" fmla="*/ 595380 w 2219392"/>
                <a:gd name="connsiteY4-112" fmla="*/ 0 h 1756322"/>
                <a:gd name="connsiteX5-113" fmla="*/ 1714567 w 2219392"/>
                <a:gd name="connsiteY5-114" fmla="*/ 4763 h 1756322"/>
                <a:gd name="connsiteX6-115" fmla="*/ 1809817 w 2219392"/>
                <a:gd name="connsiteY6-116" fmla="*/ 19050 h 1756322"/>
                <a:gd name="connsiteX7-117" fmla="*/ 1890780 w 2219392"/>
                <a:gd name="connsiteY7-118" fmla="*/ 80963 h 1756322"/>
                <a:gd name="connsiteX8-119" fmla="*/ 2219392 w 2219392"/>
                <a:gd name="connsiteY8-120" fmla="*/ 1662113 h 1756322"/>
                <a:gd name="connsiteX9-121" fmla="*/ 176280 w 2219392"/>
                <a:gd name="connsiteY9-122" fmla="*/ 1666875 h 1756322"/>
                <a:gd name="connsiteX10-123" fmla="*/ 138180 w 2219392"/>
                <a:gd name="connsiteY10-124" fmla="*/ 1633538 h 1756322"/>
                <a:gd name="connsiteX0-125" fmla="*/ 0 w 2081212"/>
                <a:gd name="connsiteY0-126" fmla="*/ 1633538 h 1666875"/>
                <a:gd name="connsiteX1-127" fmla="*/ 304800 w 2081212"/>
                <a:gd name="connsiteY1-128" fmla="*/ 119063 h 1666875"/>
                <a:gd name="connsiteX2-129" fmla="*/ 342900 w 2081212"/>
                <a:gd name="connsiteY2-130" fmla="*/ 28575 h 1666875"/>
                <a:gd name="connsiteX3-131" fmla="*/ 385762 w 2081212"/>
                <a:gd name="connsiteY3-132" fmla="*/ 9525 h 1666875"/>
                <a:gd name="connsiteX4-133" fmla="*/ 457200 w 2081212"/>
                <a:gd name="connsiteY4-134" fmla="*/ 0 h 1666875"/>
                <a:gd name="connsiteX5-135" fmla="*/ 1576387 w 2081212"/>
                <a:gd name="connsiteY5-136" fmla="*/ 4763 h 1666875"/>
                <a:gd name="connsiteX6-137" fmla="*/ 1671637 w 2081212"/>
                <a:gd name="connsiteY6-138" fmla="*/ 19050 h 1666875"/>
                <a:gd name="connsiteX7-139" fmla="*/ 1752600 w 2081212"/>
                <a:gd name="connsiteY7-140" fmla="*/ 80963 h 1666875"/>
                <a:gd name="connsiteX8-141" fmla="*/ 2081212 w 2081212"/>
                <a:gd name="connsiteY8-142" fmla="*/ 1662113 h 1666875"/>
                <a:gd name="connsiteX9-143" fmla="*/ 38100 w 2081212"/>
                <a:gd name="connsiteY9-144" fmla="*/ 1666875 h 1666875"/>
                <a:gd name="connsiteX10-145" fmla="*/ 0 w 2081212"/>
                <a:gd name="connsiteY10-146" fmla="*/ 1633538 h 1666875"/>
                <a:gd name="connsiteX0-147" fmla="*/ 0 w 2066925"/>
                <a:gd name="connsiteY0-148" fmla="*/ 1633538 h 1666875"/>
                <a:gd name="connsiteX1-149" fmla="*/ 304800 w 2066925"/>
                <a:gd name="connsiteY1-150" fmla="*/ 119063 h 1666875"/>
                <a:gd name="connsiteX2-151" fmla="*/ 342900 w 2066925"/>
                <a:gd name="connsiteY2-152" fmla="*/ 28575 h 1666875"/>
                <a:gd name="connsiteX3-153" fmla="*/ 385762 w 2066925"/>
                <a:gd name="connsiteY3-154" fmla="*/ 9525 h 1666875"/>
                <a:gd name="connsiteX4-155" fmla="*/ 457200 w 2066925"/>
                <a:gd name="connsiteY4-156" fmla="*/ 0 h 1666875"/>
                <a:gd name="connsiteX5-157" fmla="*/ 1576387 w 2066925"/>
                <a:gd name="connsiteY5-158" fmla="*/ 4763 h 1666875"/>
                <a:gd name="connsiteX6-159" fmla="*/ 1671637 w 2066925"/>
                <a:gd name="connsiteY6-160" fmla="*/ 19050 h 1666875"/>
                <a:gd name="connsiteX7-161" fmla="*/ 1752600 w 2066925"/>
                <a:gd name="connsiteY7-162" fmla="*/ 80963 h 1666875"/>
                <a:gd name="connsiteX8-163" fmla="*/ 2066925 w 2066925"/>
                <a:gd name="connsiteY8-164" fmla="*/ 1666875 h 1666875"/>
                <a:gd name="connsiteX9-165" fmla="*/ 38100 w 2066925"/>
                <a:gd name="connsiteY9-166" fmla="*/ 1666875 h 1666875"/>
                <a:gd name="connsiteX10-167" fmla="*/ 0 w 2066925"/>
                <a:gd name="connsiteY10-168" fmla="*/ 1633538 h 1666875"/>
                <a:gd name="connsiteX0-169" fmla="*/ 0 w 2066925"/>
                <a:gd name="connsiteY0-170" fmla="*/ 1633538 h 1666875"/>
                <a:gd name="connsiteX1-171" fmla="*/ 304800 w 2066925"/>
                <a:gd name="connsiteY1-172" fmla="*/ 119063 h 1666875"/>
                <a:gd name="connsiteX2-173" fmla="*/ 342900 w 2066925"/>
                <a:gd name="connsiteY2-174" fmla="*/ 28575 h 1666875"/>
                <a:gd name="connsiteX3-175" fmla="*/ 385762 w 2066925"/>
                <a:gd name="connsiteY3-176" fmla="*/ 9525 h 1666875"/>
                <a:gd name="connsiteX4-177" fmla="*/ 457200 w 2066925"/>
                <a:gd name="connsiteY4-178" fmla="*/ 0 h 1666875"/>
                <a:gd name="connsiteX5-179" fmla="*/ 1576387 w 2066925"/>
                <a:gd name="connsiteY5-180" fmla="*/ 4763 h 1666875"/>
                <a:gd name="connsiteX6-181" fmla="*/ 1671637 w 2066925"/>
                <a:gd name="connsiteY6-182" fmla="*/ 19050 h 1666875"/>
                <a:gd name="connsiteX7-183" fmla="*/ 1752600 w 2066925"/>
                <a:gd name="connsiteY7-184" fmla="*/ 80963 h 1666875"/>
                <a:gd name="connsiteX8-185" fmla="*/ 2057400 w 2066925"/>
                <a:gd name="connsiteY8-186" fmla="*/ 1609725 h 1666875"/>
                <a:gd name="connsiteX9-187" fmla="*/ 2066925 w 2066925"/>
                <a:gd name="connsiteY9-188" fmla="*/ 1666875 h 1666875"/>
                <a:gd name="connsiteX10-189" fmla="*/ 38100 w 2066925"/>
                <a:gd name="connsiteY10-190" fmla="*/ 1666875 h 1666875"/>
                <a:gd name="connsiteX11" fmla="*/ 0 w 2066925"/>
                <a:gd name="connsiteY11" fmla="*/ 1633538 h 1666875"/>
                <a:gd name="connsiteX0-191" fmla="*/ 0 w 2076450"/>
                <a:gd name="connsiteY0-192" fmla="*/ 1633538 h 1666875"/>
                <a:gd name="connsiteX1-193" fmla="*/ 304800 w 2076450"/>
                <a:gd name="connsiteY1-194" fmla="*/ 119063 h 1666875"/>
                <a:gd name="connsiteX2-195" fmla="*/ 342900 w 2076450"/>
                <a:gd name="connsiteY2-196" fmla="*/ 28575 h 1666875"/>
                <a:gd name="connsiteX3-197" fmla="*/ 385762 w 2076450"/>
                <a:gd name="connsiteY3-198" fmla="*/ 9525 h 1666875"/>
                <a:gd name="connsiteX4-199" fmla="*/ 457200 w 2076450"/>
                <a:gd name="connsiteY4-200" fmla="*/ 0 h 1666875"/>
                <a:gd name="connsiteX5-201" fmla="*/ 1576387 w 2076450"/>
                <a:gd name="connsiteY5-202" fmla="*/ 4763 h 1666875"/>
                <a:gd name="connsiteX6-203" fmla="*/ 1671637 w 2076450"/>
                <a:gd name="connsiteY6-204" fmla="*/ 19050 h 1666875"/>
                <a:gd name="connsiteX7-205" fmla="*/ 1752600 w 2076450"/>
                <a:gd name="connsiteY7-206" fmla="*/ 80963 h 1666875"/>
                <a:gd name="connsiteX8-207" fmla="*/ 2076450 w 2076450"/>
                <a:gd name="connsiteY8-208" fmla="*/ 1652587 h 1666875"/>
                <a:gd name="connsiteX9-209" fmla="*/ 2066925 w 2076450"/>
                <a:gd name="connsiteY9-210" fmla="*/ 1666875 h 1666875"/>
                <a:gd name="connsiteX10-211" fmla="*/ 38100 w 2076450"/>
                <a:gd name="connsiteY10-212" fmla="*/ 1666875 h 1666875"/>
                <a:gd name="connsiteX11-213" fmla="*/ 0 w 2076450"/>
                <a:gd name="connsiteY11-214" fmla="*/ 1633538 h 1666875"/>
                <a:gd name="connsiteX0-215" fmla="*/ 0 w 2076450"/>
                <a:gd name="connsiteY0-216" fmla="*/ 1633538 h 1676400"/>
                <a:gd name="connsiteX1-217" fmla="*/ 304800 w 2076450"/>
                <a:gd name="connsiteY1-218" fmla="*/ 119063 h 1676400"/>
                <a:gd name="connsiteX2-219" fmla="*/ 342900 w 2076450"/>
                <a:gd name="connsiteY2-220" fmla="*/ 28575 h 1676400"/>
                <a:gd name="connsiteX3-221" fmla="*/ 385762 w 2076450"/>
                <a:gd name="connsiteY3-222" fmla="*/ 9525 h 1676400"/>
                <a:gd name="connsiteX4-223" fmla="*/ 457200 w 2076450"/>
                <a:gd name="connsiteY4-224" fmla="*/ 0 h 1676400"/>
                <a:gd name="connsiteX5-225" fmla="*/ 1576387 w 2076450"/>
                <a:gd name="connsiteY5-226" fmla="*/ 4763 h 1676400"/>
                <a:gd name="connsiteX6-227" fmla="*/ 1671637 w 2076450"/>
                <a:gd name="connsiteY6-228" fmla="*/ 19050 h 1676400"/>
                <a:gd name="connsiteX7-229" fmla="*/ 1752600 w 2076450"/>
                <a:gd name="connsiteY7-230" fmla="*/ 80963 h 1676400"/>
                <a:gd name="connsiteX8-231" fmla="*/ 2076450 w 2076450"/>
                <a:gd name="connsiteY8-232" fmla="*/ 1652587 h 1676400"/>
                <a:gd name="connsiteX9-233" fmla="*/ 2043113 w 2076450"/>
                <a:gd name="connsiteY9-234" fmla="*/ 1676400 h 1676400"/>
                <a:gd name="connsiteX10-235" fmla="*/ 38100 w 2076450"/>
                <a:gd name="connsiteY10-236" fmla="*/ 1666875 h 1676400"/>
                <a:gd name="connsiteX11-237" fmla="*/ 0 w 2076450"/>
                <a:gd name="connsiteY11-238" fmla="*/ 1633538 h 1676400"/>
                <a:gd name="connsiteX0-239" fmla="*/ 0 w 2076450"/>
                <a:gd name="connsiteY0-240" fmla="*/ 1633538 h 1676400"/>
                <a:gd name="connsiteX1-241" fmla="*/ 304800 w 2076450"/>
                <a:gd name="connsiteY1-242" fmla="*/ 119063 h 1676400"/>
                <a:gd name="connsiteX2-243" fmla="*/ 342900 w 2076450"/>
                <a:gd name="connsiteY2-244" fmla="*/ 28575 h 1676400"/>
                <a:gd name="connsiteX3-245" fmla="*/ 385762 w 2076450"/>
                <a:gd name="connsiteY3-246" fmla="*/ 9525 h 1676400"/>
                <a:gd name="connsiteX4-247" fmla="*/ 457200 w 2076450"/>
                <a:gd name="connsiteY4-248" fmla="*/ 0 h 1676400"/>
                <a:gd name="connsiteX5-249" fmla="*/ 1576387 w 2076450"/>
                <a:gd name="connsiteY5-250" fmla="*/ 4763 h 1676400"/>
                <a:gd name="connsiteX6-251" fmla="*/ 1671637 w 2076450"/>
                <a:gd name="connsiteY6-252" fmla="*/ 19050 h 1676400"/>
                <a:gd name="connsiteX7-253" fmla="*/ 1752600 w 2076450"/>
                <a:gd name="connsiteY7-254" fmla="*/ 80963 h 1676400"/>
                <a:gd name="connsiteX8-255" fmla="*/ 2076450 w 2076450"/>
                <a:gd name="connsiteY8-256" fmla="*/ 1652587 h 1676400"/>
                <a:gd name="connsiteX9-257" fmla="*/ 2043113 w 2076450"/>
                <a:gd name="connsiteY9-258" fmla="*/ 1676400 h 1676400"/>
                <a:gd name="connsiteX10-259" fmla="*/ 38100 w 2076450"/>
                <a:gd name="connsiteY10-260" fmla="*/ 1666875 h 1676400"/>
                <a:gd name="connsiteX11-261" fmla="*/ 0 w 2076450"/>
                <a:gd name="connsiteY11-262" fmla="*/ 1633538 h 1676400"/>
                <a:gd name="connsiteX0-263" fmla="*/ 0 w 2076450"/>
                <a:gd name="connsiteY0-264" fmla="*/ 1633538 h 1676400"/>
                <a:gd name="connsiteX1-265" fmla="*/ 304800 w 2076450"/>
                <a:gd name="connsiteY1-266" fmla="*/ 119063 h 1676400"/>
                <a:gd name="connsiteX2-267" fmla="*/ 342900 w 2076450"/>
                <a:gd name="connsiteY2-268" fmla="*/ 28575 h 1676400"/>
                <a:gd name="connsiteX3-269" fmla="*/ 385762 w 2076450"/>
                <a:gd name="connsiteY3-270" fmla="*/ 9525 h 1676400"/>
                <a:gd name="connsiteX4-271" fmla="*/ 457200 w 2076450"/>
                <a:gd name="connsiteY4-272" fmla="*/ 0 h 1676400"/>
                <a:gd name="connsiteX5-273" fmla="*/ 1576387 w 2076450"/>
                <a:gd name="connsiteY5-274" fmla="*/ 4763 h 1676400"/>
                <a:gd name="connsiteX6-275" fmla="*/ 1671637 w 2076450"/>
                <a:gd name="connsiteY6-276" fmla="*/ 19050 h 1676400"/>
                <a:gd name="connsiteX7-277" fmla="*/ 1709736 w 2076450"/>
                <a:gd name="connsiteY7-278" fmla="*/ 38099 h 1676400"/>
                <a:gd name="connsiteX8-279" fmla="*/ 1752600 w 2076450"/>
                <a:gd name="connsiteY8-280" fmla="*/ 80963 h 1676400"/>
                <a:gd name="connsiteX9-281" fmla="*/ 2076450 w 2076450"/>
                <a:gd name="connsiteY9-282" fmla="*/ 1652587 h 1676400"/>
                <a:gd name="connsiteX10-283" fmla="*/ 2043113 w 2076450"/>
                <a:gd name="connsiteY10-284" fmla="*/ 1676400 h 1676400"/>
                <a:gd name="connsiteX11-285" fmla="*/ 38100 w 2076450"/>
                <a:gd name="connsiteY11-286" fmla="*/ 1666875 h 1676400"/>
                <a:gd name="connsiteX12" fmla="*/ 0 w 2076450"/>
                <a:gd name="connsiteY12" fmla="*/ 1633538 h 1676400"/>
                <a:gd name="connsiteX0-287" fmla="*/ 0 w 2076450"/>
                <a:gd name="connsiteY0-288" fmla="*/ 1633538 h 1676400"/>
                <a:gd name="connsiteX1-289" fmla="*/ 304800 w 2076450"/>
                <a:gd name="connsiteY1-290" fmla="*/ 119063 h 1676400"/>
                <a:gd name="connsiteX2-291" fmla="*/ 342900 w 2076450"/>
                <a:gd name="connsiteY2-292" fmla="*/ 28575 h 1676400"/>
                <a:gd name="connsiteX3-293" fmla="*/ 385762 w 2076450"/>
                <a:gd name="connsiteY3-294" fmla="*/ 9525 h 1676400"/>
                <a:gd name="connsiteX4-295" fmla="*/ 457200 w 2076450"/>
                <a:gd name="connsiteY4-296" fmla="*/ 0 h 1676400"/>
                <a:gd name="connsiteX5-297" fmla="*/ 1576387 w 2076450"/>
                <a:gd name="connsiteY5-298" fmla="*/ 4763 h 1676400"/>
                <a:gd name="connsiteX6-299" fmla="*/ 1671637 w 2076450"/>
                <a:gd name="connsiteY6-300" fmla="*/ 19050 h 1676400"/>
                <a:gd name="connsiteX7-301" fmla="*/ 1724024 w 2076450"/>
                <a:gd name="connsiteY7-302" fmla="*/ 33336 h 1676400"/>
                <a:gd name="connsiteX8-303" fmla="*/ 1752600 w 2076450"/>
                <a:gd name="connsiteY8-304" fmla="*/ 80963 h 1676400"/>
                <a:gd name="connsiteX9-305" fmla="*/ 2076450 w 2076450"/>
                <a:gd name="connsiteY9-306" fmla="*/ 1652587 h 1676400"/>
                <a:gd name="connsiteX10-307" fmla="*/ 2043113 w 2076450"/>
                <a:gd name="connsiteY10-308" fmla="*/ 1676400 h 1676400"/>
                <a:gd name="connsiteX11-309" fmla="*/ 38100 w 2076450"/>
                <a:gd name="connsiteY11-310" fmla="*/ 1666875 h 1676400"/>
                <a:gd name="connsiteX12-311" fmla="*/ 0 w 2076450"/>
                <a:gd name="connsiteY12-312" fmla="*/ 1633538 h 1676400"/>
                <a:gd name="connsiteX0-313" fmla="*/ 0 w 2076450"/>
                <a:gd name="connsiteY0-314" fmla="*/ 1638301 h 1681163"/>
                <a:gd name="connsiteX1-315" fmla="*/ 304800 w 2076450"/>
                <a:gd name="connsiteY1-316" fmla="*/ 123826 h 1681163"/>
                <a:gd name="connsiteX2-317" fmla="*/ 342900 w 2076450"/>
                <a:gd name="connsiteY2-318" fmla="*/ 33338 h 1681163"/>
                <a:gd name="connsiteX3-319" fmla="*/ 385762 w 2076450"/>
                <a:gd name="connsiteY3-320" fmla="*/ 14288 h 1681163"/>
                <a:gd name="connsiteX4-321" fmla="*/ 457200 w 2076450"/>
                <a:gd name="connsiteY4-322" fmla="*/ 4763 h 1681163"/>
                <a:gd name="connsiteX5-323" fmla="*/ 1576387 w 2076450"/>
                <a:gd name="connsiteY5-324" fmla="*/ 9526 h 1681163"/>
                <a:gd name="connsiteX6-325" fmla="*/ 1657349 w 2076450"/>
                <a:gd name="connsiteY6-326" fmla="*/ 0 h 1681163"/>
                <a:gd name="connsiteX7-327" fmla="*/ 1724024 w 2076450"/>
                <a:gd name="connsiteY7-328" fmla="*/ 38099 h 1681163"/>
                <a:gd name="connsiteX8-329" fmla="*/ 1752600 w 2076450"/>
                <a:gd name="connsiteY8-330" fmla="*/ 85726 h 1681163"/>
                <a:gd name="connsiteX9-331" fmla="*/ 2076450 w 2076450"/>
                <a:gd name="connsiteY9-332" fmla="*/ 1657350 h 1681163"/>
                <a:gd name="connsiteX10-333" fmla="*/ 2043113 w 2076450"/>
                <a:gd name="connsiteY10-334" fmla="*/ 1681163 h 1681163"/>
                <a:gd name="connsiteX11-335" fmla="*/ 38100 w 2076450"/>
                <a:gd name="connsiteY11-336" fmla="*/ 1671638 h 1681163"/>
                <a:gd name="connsiteX12-337" fmla="*/ 0 w 2076450"/>
                <a:gd name="connsiteY12-338" fmla="*/ 1638301 h 1681163"/>
                <a:gd name="connsiteX0-339" fmla="*/ 0 w 2076450"/>
                <a:gd name="connsiteY0-340" fmla="*/ 1638301 h 1681163"/>
                <a:gd name="connsiteX1-341" fmla="*/ 304800 w 2076450"/>
                <a:gd name="connsiteY1-342" fmla="*/ 123826 h 1681163"/>
                <a:gd name="connsiteX2-343" fmla="*/ 342900 w 2076450"/>
                <a:gd name="connsiteY2-344" fmla="*/ 33338 h 1681163"/>
                <a:gd name="connsiteX3-345" fmla="*/ 385762 w 2076450"/>
                <a:gd name="connsiteY3-346" fmla="*/ 14288 h 1681163"/>
                <a:gd name="connsiteX4-347" fmla="*/ 457200 w 2076450"/>
                <a:gd name="connsiteY4-348" fmla="*/ 4763 h 1681163"/>
                <a:gd name="connsiteX5-349" fmla="*/ 1576387 w 2076450"/>
                <a:gd name="connsiteY5-350" fmla="*/ 9526 h 1681163"/>
                <a:gd name="connsiteX6-351" fmla="*/ 1657349 w 2076450"/>
                <a:gd name="connsiteY6-352" fmla="*/ 0 h 1681163"/>
                <a:gd name="connsiteX7-353" fmla="*/ 1724024 w 2076450"/>
                <a:gd name="connsiteY7-354" fmla="*/ 38099 h 1681163"/>
                <a:gd name="connsiteX8-355" fmla="*/ 1752600 w 2076450"/>
                <a:gd name="connsiteY8-356" fmla="*/ 85726 h 1681163"/>
                <a:gd name="connsiteX9-357" fmla="*/ 2076450 w 2076450"/>
                <a:gd name="connsiteY9-358" fmla="*/ 1657350 h 1681163"/>
                <a:gd name="connsiteX10-359" fmla="*/ 2043113 w 2076450"/>
                <a:gd name="connsiteY10-360" fmla="*/ 1681163 h 1681163"/>
                <a:gd name="connsiteX11-361" fmla="*/ 38100 w 2076450"/>
                <a:gd name="connsiteY11-362" fmla="*/ 1671638 h 1681163"/>
                <a:gd name="connsiteX12-363" fmla="*/ 0 w 2076450"/>
                <a:gd name="connsiteY12-364" fmla="*/ 1638301 h 1681163"/>
                <a:gd name="connsiteX0-365" fmla="*/ 0 w 2076450"/>
                <a:gd name="connsiteY0-366" fmla="*/ 1682514 h 1725376"/>
                <a:gd name="connsiteX1-367" fmla="*/ 304800 w 2076450"/>
                <a:gd name="connsiteY1-368" fmla="*/ 168039 h 1725376"/>
                <a:gd name="connsiteX2-369" fmla="*/ 342900 w 2076450"/>
                <a:gd name="connsiteY2-370" fmla="*/ 77551 h 1725376"/>
                <a:gd name="connsiteX3-371" fmla="*/ 385762 w 2076450"/>
                <a:gd name="connsiteY3-372" fmla="*/ 58501 h 1725376"/>
                <a:gd name="connsiteX4-373" fmla="*/ 457200 w 2076450"/>
                <a:gd name="connsiteY4-374" fmla="*/ 48976 h 1725376"/>
                <a:gd name="connsiteX5-375" fmla="*/ 1576387 w 2076450"/>
                <a:gd name="connsiteY5-376" fmla="*/ 53739 h 1725376"/>
                <a:gd name="connsiteX6-377" fmla="*/ 1657349 w 2076450"/>
                <a:gd name="connsiteY6-378" fmla="*/ 44213 h 1725376"/>
                <a:gd name="connsiteX7-379" fmla="*/ 1724024 w 2076450"/>
                <a:gd name="connsiteY7-380" fmla="*/ 82312 h 1725376"/>
                <a:gd name="connsiteX8-381" fmla="*/ 1752600 w 2076450"/>
                <a:gd name="connsiteY8-382" fmla="*/ 129939 h 1725376"/>
                <a:gd name="connsiteX9-383" fmla="*/ 2076450 w 2076450"/>
                <a:gd name="connsiteY9-384" fmla="*/ 1701563 h 1725376"/>
                <a:gd name="connsiteX10-385" fmla="*/ 2043113 w 2076450"/>
                <a:gd name="connsiteY10-386" fmla="*/ 1725376 h 1725376"/>
                <a:gd name="connsiteX11-387" fmla="*/ 38100 w 2076450"/>
                <a:gd name="connsiteY11-388" fmla="*/ 1715851 h 1725376"/>
                <a:gd name="connsiteX12-389" fmla="*/ 0 w 2076450"/>
                <a:gd name="connsiteY12-390" fmla="*/ 1682514 h 1725376"/>
                <a:gd name="connsiteX0-391" fmla="*/ 0 w 2076450"/>
                <a:gd name="connsiteY0-392" fmla="*/ 1638301 h 1681163"/>
                <a:gd name="connsiteX1-393" fmla="*/ 304800 w 2076450"/>
                <a:gd name="connsiteY1-394" fmla="*/ 123826 h 1681163"/>
                <a:gd name="connsiteX2-395" fmla="*/ 342900 w 2076450"/>
                <a:gd name="connsiteY2-396" fmla="*/ 33338 h 1681163"/>
                <a:gd name="connsiteX3-397" fmla="*/ 385762 w 2076450"/>
                <a:gd name="connsiteY3-398" fmla="*/ 14288 h 1681163"/>
                <a:gd name="connsiteX4-399" fmla="*/ 457200 w 2076450"/>
                <a:gd name="connsiteY4-400" fmla="*/ 4763 h 1681163"/>
                <a:gd name="connsiteX5-401" fmla="*/ 1576387 w 2076450"/>
                <a:gd name="connsiteY5-402" fmla="*/ 9526 h 1681163"/>
                <a:gd name="connsiteX6-403" fmla="*/ 1657349 w 2076450"/>
                <a:gd name="connsiteY6-404" fmla="*/ 0 h 1681163"/>
                <a:gd name="connsiteX7-405" fmla="*/ 1724024 w 2076450"/>
                <a:gd name="connsiteY7-406" fmla="*/ 38099 h 1681163"/>
                <a:gd name="connsiteX8-407" fmla="*/ 1752600 w 2076450"/>
                <a:gd name="connsiteY8-408" fmla="*/ 85726 h 1681163"/>
                <a:gd name="connsiteX9-409" fmla="*/ 2076450 w 2076450"/>
                <a:gd name="connsiteY9-410" fmla="*/ 1657350 h 1681163"/>
                <a:gd name="connsiteX10-411" fmla="*/ 2043113 w 2076450"/>
                <a:gd name="connsiteY10-412" fmla="*/ 1681163 h 1681163"/>
                <a:gd name="connsiteX11-413" fmla="*/ 38100 w 2076450"/>
                <a:gd name="connsiteY11-414" fmla="*/ 1671638 h 1681163"/>
                <a:gd name="connsiteX12-415" fmla="*/ 0 w 2076450"/>
                <a:gd name="connsiteY12-416" fmla="*/ 1638301 h 1681163"/>
                <a:gd name="connsiteX0-417" fmla="*/ 0 w 2076450"/>
                <a:gd name="connsiteY0-418" fmla="*/ 1638301 h 1681163"/>
                <a:gd name="connsiteX1-419" fmla="*/ 304800 w 2076450"/>
                <a:gd name="connsiteY1-420" fmla="*/ 123826 h 1681163"/>
                <a:gd name="connsiteX2-421" fmla="*/ 342900 w 2076450"/>
                <a:gd name="connsiteY2-422" fmla="*/ 33338 h 1681163"/>
                <a:gd name="connsiteX3-423" fmla="*/ 385762 w 2076450"/>
                <a:gd name="connsiteY3-424" fmla="*/ 14288 h 1681163"/>
                <a:gd name="connsiteX4-425" fmla="*/ 457200 w 2076450"/>
                <a:gd name="connsiteY4-426" fmla="*/ 4763 h 1681163"/>
                <a:gd name="connsiteX5-427" fmla="*/ 1576387 w 2076450"/>
                <a:gd name="connsiteY5-428" fmla="*/ 9526 h 1681163"/>
                <a:gd name="connsiteX6-429" fmla="*/ 1657349 w 2076450"/>
                <a:gd name="connsiteY6-430" fmla="*/ 0 h 1681163"/>
                <a:gd name="connsiteX7-431" fmla="*/ 1724024 w 2076450"/>
                <a:gd name="connsiteY7-432" fmla="*/ 38099 h 1681163"/>
                <a:gd name="connsiteX8-433" fmla="*/ 1764507 w 2076450"/>
                <a:gd name="connsiteY8-434" fmla="*/ 107158 h 1681163"/>
                <a:gd name="connsiteX9-435" fmla="*/ 2076450 w 2076450"/>
                <a:gd name="connsiteY9-436" fmla="*/ 1657350 h 1681163"/>
                <a:gd name="connsiteX10-437" fmla="*/ 2043113 w 2076450"/>
                <a:gd name="connsiteY10-438" fmla="*/ 1681163 h 1681163"/>
                <a:gd name="connsiteX11-439" fmla="*/ 38100 w 2076450"/>
                <a:gd name="connsiteY11-440" fmla="*/ 1671638 h 1681163"/>
                <a:gd name="connsiteX12-441" fmla="*/ 0 w 2076450"/>
                <a:gd name="connsiteY12-442" fmla="*/ 1638301 h 1681163"/>
                <a:gd name="connsiteX0-443" fmla="*/ 0 w 2076450"/>
                <a:gd name="connsiteY0-444" fmla="*/ 1638301 h 1681163"/>
                <a:gd name="connsiteX1-445" fmla="*/ 304800 w 2076450"/>
                <a:gd name="connsiteY1-446" fmla="*/ 123826 h 1681163"/>
                <a:gd name="connsiteX2-447" fmla="*/ 342900 w 2076450"/>
                <a:gd name="connsiteY2-448" fmla="*/ 33338 h 1681163"/>
                <a:gd name="connsiteX3-449" fmla="*/ 385762 w 2076450"/>
                <a:gd name="connsiteY3-450" fmla="*/ 14288 h 1681163"/>
                <a:gd name="connsiteX4-451" fmla="*/ 457200 w 2076450"/>
                <a:gd name="connsiteY4-452" fmla="*/ 4763 h 1681163"/>
                <a:gd name="connsiteX5-453" fmla="*/ 1576387 w 2076450"/>
                <a:gd name="connsiteY5-454" fmla="*/ 9526 h 1681163"/>
                <a:gd name="connsiteX6-455" fmla="*/ 1657349 w 2076450"/>
                <a:gd name="connsiteY6-456" fmla="*/ 0 h 1681163"/>
                <a:gd name="connsiteX7-457" fmla="*/ 1747836 w 2076450"/>
                <a:gd name="connsiteY7-458" fmla="*/ 54768 h 1681163"/>
                <a:gd name="connsiteX8-459" fmla="*/ 1764507 w 2076450"/>
                <a:gd name="connsiteY8-460" fmla="*/ 107158 h 1681163"/>
                <a:gd name="connsiteX9-461" fmla="*/ 2076450 w 2076450"/>
                <a:gd name="connsiteY9-462" fmla="*/ 1657350 h 1681163"/>
                <a:gd name="connsiteX10-463" fmla="*/ 2043113 w 2076450"/>
                <a:gd name="connsiteY10-464" fmla="*/ 1681163 h 1681163"/>
                <a:gd name="connsiteX11-465" fmla="*/ 38100 w 2076450"/>
                <a:gd name="connsiteY11-466" fmla="*/ 1671638 h 1681163"/>
                <a:gd name="connsiteX12-467" fmla="*/ 0 w 2076450"/>
                <a:gd name="connsiteY12-468" fmla="*/ 1638301 h 1681163"/>
                <a:gd name="connsiteX0-469" fmla="*/ 0 w 2076450"/>
                <a:gd name="connsiteY0-470" fmla="*/ 1633538 h 1676400"/>
                <a:gd name="connsiteX1-471" fmla="*/ 304800 w 2076450"/>
                <a:gd name="connsiteY1-472" fmla="*/ 119063 h 1676400"/>
                <a:gd name="connsiteX2-473" fmla="*/ 342900 w 2076450"/>
                <a:gd name="connsiteY2-474" fmla="*/ 28575 h 1676400"/>
                <a:gd name="connsiteX3-475" fmla="*/ 385762 w 2076450"/>
                <a:gd name="connsiteY3-476" fmla="*/ 9525 h 1676400"/>
                <a:gd name="connsiteX4-477" fmla="*/ 457200 w 2076450"/>
                <a:gd name="connsiteY4-478" fmla="*/ 0 h 1676400"/>
                <a:gd name="connsiteX5-479" fmla="*/ 1576387 w 2076450"/>
                <a:gd name="connsiteY5-480" fmla="*/ 4763 h 1676400"/>
                <a:gd name="connsiteX6-481" fmla="*/ 1697830 w 2076450"/>
                <a:gd name="connsiteY6-482" fmla="*/ 14287 h 1676400"/>
                <a:gd name="connsiteX7-483" fmla="*/ 1747836 w 2076450"/>
                <a:gd name="connsiteY7-484" fmla="*/ 50005 h 1676400"/>
                <a:gd name="connsiteX8-485" fmla="*/ 1764507 w 2076450"/>
                <a:gd name="connsiteY8-486" fmla="*/ 102395 h 1676400"/>
                <a:gd name="connsiteX9-487" fmla="*/ 2076450 w 2076450"/>
                <a:gd name="connsiteY9-488" fmla="*/ 1652587 h 1676400"/>
                <a:gd name="connsiteX10-489" fmla="*/ 2043113 w 2076450"/>
                <a:gd name="connsiteY10-490" fmla="*/ 1676400 h 1676400"/>
                <a:gd name="connsiteX11-491" fmla="*/ 38100 w 2076450"/>
                <a:gd name="connsiteY11-492" fmla="*/ 1666875 h 1676400"/>
                <a:gd name="connsiteX12-493" fmla="*/ 0 w 2076450"/>
                <a:gd name="connsiteY12-494" fmla="*/ 1633538 h 1676400"/>
                <a:gd name="connsiteX0-495" fmla="*/ 0 w 2076450"/>
                <a:gd name="connsiteY0-496" fmla="*/ 1633538 h 1676400"/>
                <a:gd name="connsiteX1-497" fmla="*/ 304800 w 2076450"/>
                <a:gd name="connsiteY1-498" fmla="*/ 119063 h 1676400"/>
                <a:gd name="connsiteX2-499" fmla="*/ 342900 w 2076450"/>
                <a:gd name="connsiteY2-500" fmla="*/ 28575 h 1676400"/>
                <a:gd name="connsiteX3-501" fmla="*/ 385762 w 2076450"/>
                <a:gd name="connsiteY3-502" fmla="*/ 9525 h 1676400"/>
                <a:gd name="connsiteX4-503" fmla="*/ 457200 w 2076450"/>
                <a:gd name="connsiteY4-504" fmla="*/ 0 h 1676400"/>
                <a:gd name="connsiteX5-505" fmla="*/ 1576387 w 2076450"/>
                <a:gd name="connsiteY5-506" fmla="*/ 4763 h 1676400"/>
                <a:gd name="connsiteX6-507" fmla="*/ 1645442 w 2076450"/>
                <a:gd name="connsiteY6-508" fmla="*/ 7143 h 1676400"/>
                <a:gd name="connsiteX7-509" fmla="*/ 1697830 w 2076450"/>
                <a:gd name="connsiteY7-510" fmla="*/ 14287 h 1676400"/>
                <a:gd name="connsiteX8-511" fmla="*/ 1747836 w 2076450"/>
                <a:gd name="connsiteY8-512" fmla="*/ 50005 h 1676400"/>
                <a:gd name="connsiteX9-513" fmla="*/ 1764507 w 2076450"/>
                <a:gd name="connsiteY9-514" fmla="*/ 102395 h 1676400"/>
                <a:gd name="connsiteX10-515" fmla="*/ 2076450 w 2076450"/>
                <a:gd name="connsiteY10-516" fmla="*/ 1652587 h 1676400"/>
                <a:gd name="connsiteX11-517" fmla="*/ 2043113 w 2076450"/>
                <a:gd name="connsiteY11-518" fmla="*/ 1676400 h 1676400"/>
                <a:gd name="connsiteX12-519" fmla="*/ 38100 w 2076450"/>
                <a:gd name="connsiteY12-520" fmla="*/ 1666875 h 1676400"/>
                <a:gd name="connsiteX13" fmla="*/ 0 w 2076450"/>
                <a:gd name="connsiteY13" fmla="*/ 1633538 h 1676400"/>
                <a:gd name="connsiteX0-521" fmla="*/ 0 w 2076450"/>
                <a:gd name="connsiteY0-522" fmla="*/ 1633539 h 1676401"/>
                <a:gd name="connsiteX1-523" fmla="*/ 304800 w 2076450"/>
                <a:gd name="connsiteY1-524" fmla="*/ 119064 h 1676401"/>
                <a:gd name="connsiteX2-525" fmla="*/ 342900 w 2076450"/>
                <a:gd name="connsiteY2-526" fmla="*/ 28576 h 1676401"/>
                <a:gd name="connsiteX3-527" fmla="*/ 385762 w 2076450"/>
                <a:gd name="connsiteY3-528" fmla="*/ 9526 h 1676401"/>
                <a:gd name="connsiteX4-529" fmla="*/ 457200 w 2076450"/>
                <a:gd name="connsiteY4-530" fmla="*/ 1 h 1676401"/>
                <a:gd name="connsiteX5-531" fmla="*/ 1576387 w 2076450"/>
                <a:gd name="connsiteY5-532" fmla="*/ 4764 h 1676401"/>
                <a:gd name="connsiteX6-533" fmla="*/ 1650204 w 2076450"/>
                <a:gd name="connsiteY6-534" fmla="*/ 0 h 1676401"/>
                <a:gd name="connsiteX7-535" fmla="*/ 1697830 w 2076450"/>
                <a:gd name="connsiteY7-536" fmla="*/ 14288 h 1676401"/>
                <a:gd name="connsiteX8-537" fmla="*/ 1747836 w 2076450"/>
                <a:gd name="connsiteY8-538" fmla="*/ 50006 h 1676401"/>
                <a:gd name="connsiteX9-539" fmla="*/ 1764507 w 2076450"/>
                <a:gd name="connsiteY9-540" fmla="*/ 102396 h 1676401"/>
                <a:gd name="connsiteX10-541" fmla="*/ 2076450 w 2076450"/>
                <a:gd name="connsiteY10-542" fmla="*/ 1652588 h 1676401"/>
                <a:gd name="connsiteX11-543" fmla="*/ 2043113 w 2076450"/>
                <a:gd name="connsiteY11-544" fmla="*/ 1676401 h 1676401"/>
                <a:gd name="connsiteX12-545" fmla="*/ 38100 w 2076450"/>
                <a:gd name="connsiteY12-546" fmla="*/ 1666876 h 1676401"/>
                <a:gd name="connsiteX13-547" fmla="*/ 0 w 2076450"/>
                <a:gd name="connsiteY13-548" fmla="*/ 1633539 h 1676401"/>
                <a:gd name="connsiteX0-549" fmla="*/ 0 w 2076450"/>
                <a:gd name="connsiteY0-550" fmla="*/ 1635919 h 1678781"/>
                <a:gd name="connsiteX1-551" fmla="*/ 304800 w 2076450"/>
                <a:gd name="connsiteY1-552" fmla="*/ 121444 h 1678781"/>
                <a:gd name="connsiteX2-553" fmla="*/ 342900 w 2076450"/>
                <a:gd name="connsiteY2-554" fmla="*/ 30956 h 1678781"/>
                <a:gd name="connsiteX3-555" fmla="*/ 385762 w 2076450"/>
                <a:gd name="connsiteY3-556" fmla="*/ 11906 h 1678781"/>
                <a:gd name="connsiteX4-557" fmla="*/ 457200 w 2076450"/>
                <a:gd name="connsiteY4-558" fmla="*/ 2381 h 1678781"/>
                <a:gd name="connsiteX5-559" fmla="*/ 1574006 w 2076450"/>
                <a:gd name="connsiteY5-560" fmla="*/ 0 h 1678781"/>
                <a:gd name="connsiteX6-561" fmla="*/ 1650204 w 2076450"/>
                <a:gd name="connsiteY6-562" fmla="*/ 2380 h 1678781"/>
                <a:gd name="connsiteX7-563" fmla="*/ 1697830 w 2076450"/>
                <a:gd name="connsiteY7-564" fmla="*/ 16668 h 1678781"/>
                <a:gd name="connsiteX8-565" fmla="*/ 1747836 w 2076450"/>
                <a:gd name="connsiteY8-566" fmla="*/ 52386 h 1678781"/>
                <a:gd name="connsiteX9-567" fmla="*/ 1764507 w 2076450"/>
                <a:gd name="connsiteY9-568" fmla="*/ 104776 h 1678781"/>
                <a:gd name="connsiteX10-569" fmla="*/ 2076450 w 2076450"/>
                <a:gd name="connsiteY10-570" fmla="*/ 1654968 h 1678781"/>
                <a:gd name="connsiteX11-571" fmla="*/ 2043113 w 2076450"/>
                <a:gd name="connsiteY11-572" fmla="*/ 1678781 h 1678781"/>
                <a:gd name="connsiteX12-573" fmla="*/ 38100 w 2076450"/>
                <a:gd name="connsiteY12-574" fmla="*/ 1669256 h 1678781"/>
                <a:gd name="connsiteX13-575" fmla="*/ 0 w 2076450"/>
                <a:gd name="connsiteY13-576" fmla="*/ 1635919 h 1678781"/>
                <a:gd name="connsiteX0-577" fmla="*/ 0 w 2076450"/>
                <a:gd name="connsiteY0-578" fmla="*/ 1635919 h 1678781"/>
                <a:gd name="connsiteX1-579" fmla="*/ 304800 w 2076450"/>
                <a:gd name="connsiteY1-580" fmla="*/ 121444 h 1678781"/>
                <a:gd name="connsiteX2-581" fmla="*/ 342900 w 2076450"/>
                <a:gd name="connsiteY2-582" fmla="*/ 30956 h 1678781"/>
                <a:gd name="connsiteX3-583" fmla="*/ 385762 w 2076450"/>
                <a:gd name="connsiteY3-584" fmla="*/ 11906 h 1678781"/>
                <a:gd name="connsiteX4-585" fmla="*/ 457200 w 2076450"/>
                <a:gd name="connsiteY4-586" fmla="*/ 2381 h 1678781"/>
                <a:gd name="connsiteX5-587" fmla="*/ 1574006 w 2076450"/>
                <a:gd name="connsiteY5-588" fmla="*/ 0 h 1678781"/>
                <a:gd name="connsiteX6-589" fmla="*/ 1650204 w 2076450"/>
                <a:gd name="connsiteY6-590" fmla="*/ 2380 h 1678781"/>
                <a:gd name="connsiteX7-591" fmla="*/ 1697830 w 2076450"/>
                <a:gd name="connsiteY7-592" fmla="*/ 16668 h 1678781"/>
                <a:gd name="connsiteX8-593" fmla="*/ 1747836 w 2076450"/>
                <a:gd name="connsiteY8-594" fmla="*/ 52386 h 1678781"/>
                <a:gd name="connsiteX9-595" fmla="*/ 1764507 w 2076450"/>
                <a:gd name="connsiteY9-596" fmla="*/ 104776 h 1678781"/>
                <a:gd name="connsiteX10-597" fmla="*/ 2076450 w 2076450"/>
                <a:gd name="connsiteY10-598" fmla="*/ 1654968 h 1678781"/>
                <a:gd name="connsiteX11-599" fmla="*/ 2043113 w 2076450"/>
                <a:gd name="connsiteY11-600" fmla="*/ 1678781 h 1678781"/>
                <a:gd name="connsiteX12-601" fmla="*/ 38100 w 2076450"/>
                <a:gd name="connsiteY12-602" fmla="*/ 1669256 h 1678781"/>
                <a:gd name="connsiteX13-603" fmla="*/ 0 w 2076450"/>
                <a:gd name="connsiteY13-604" fmla="*/ 1635919 h 1678781"/>
                <a:gd name="connsiteX0-605" fmla="*/ 0 w 2076450"/>
                <a:gd name="connsiteY0-606" fmla="*/ 1635919 h 1678781"/>
                <a:gd name="connsiteX1-607" fmla="*/ 304800 w 2076450"/>
                <a:gd name="connsiteY1-608" fmla="*/ 121444 h 1678781"/>
                <a:gd name="connsiteX2-609" fmla="*/ 321467 w 2076450"/>
                <a:gd name="connsiteY2-610" fmla="*/ 69056 h 1678781"/>
                <a:gd name="connsiteX3-611" fmla="*/ 342900 w 2076450"/>
                <a:gd name="connsiteY3-612" fmla="*/ 30956 h 1678781"/>
                <a:gd name="connsiteX4-613" fmla="*/ 385762 w 2076450"/>
                <a:gd name="connsiteY4-614" fmla="*/ 11906 h 1678781"/>
                <a:gd name="connsiteX5-615" fmla="*/ 457200 w 2076450"/>
                <a:gd name="connsiteY5-616" fmla="*/ 2381 h 1678781"/>
                <a:gd name="connsiteX6-617" fmla="*/ 1574006 w 2076450"/>
                <a:gd name="connsiteY6-618" fmla="*/ 0 h 1678781"/>
                <a:gd name="connsiteX7-619" fmla="*/ 1650204 w 2076450"/>
                <a:gd name="connsiteY7-620" fmla="*/ 2380 h 1678781"/>
                <a:gd name="connsiteX8-621" fmla="*/ 1697830 w 2076450"/>
                <a:gd name="connsiteY8-622" fmla="*/ 16668 h 1678781"/>
                <a:gd name="connsiteX9-623" fmla="*/ 1747836 w 2076450"/>
                <a:gd name="connsiteY9-624" fmla="*/ 52386 h 1678781"/>
                <a:gd name="connsiteX10-625" fmla="*/ 1764507 w 2076450"/>
                <a:gd name="connsiteY10-626" fmla="*/ 104776 h 1678781"/>
                <a:gd name="connsiteX11-627" fmla="*/ 2076450 w 2076450"/>
                <a:gd name="connsiteY11-628" fmla="*/ 1654968 h 1678781"/>
                <a:gd name="connsiteX12-629" fmla="*/ 2043113 w 2076450"/>
                <a:gd name="connsiteY12-630" fmla="*/ 1678781 h 1678781"/>
                <a:gd name="connsiteX13-631" fmla="*/ 38100 w 2076450"/>
                <a:gd name="connsiteY13-632" fmla="*/ 1669256 h 1678781"/>
                <a:gd name="connsiteX14" fmla="*/ 0 w 2076450"/>
                <a:gd name="connsiteY14" fmla="*/ 1635919 h 1678781"/>
                <a:gd name="connsiteX0-633" fmla="*/ 0 w 2076450"/>
                <a:gd name="connsiteY0-634" fmla="*/ 1640682 h 1683544"/>
                <a:gd name="connsiteX1-635" fmla="*/ 304800 w 2076450"/>
                <a:gd name="connsiteY1-636" fmla="*/ 126207 h 1683544"/>
                <a:gd name="connsiteX2-637" fmla="*/ 321467 w 2076450"/>
                <a:gd name="connsiteY2-638" fmla="*/ 73819 h 1683544"/>
                <a:gd name="connsiteX3-639" fmla="*/ 342900 w 2076450"/>
                <a:gd name="connsiteY3-640" fmla="*/ 35719 h 1683544"/>
                <a:gd name="connsiteX4-641" fmla="*/ 385762 w 2076450"/>
                <a:gd name="connsiteY4-642" fmla="*/ 16669 h 1683544"/>
                <a:gd name="connsiteX5-643" fmla="*/ 471487 w 2076450"/>
                <a:gd name="connsiteY5-644" fmla="*/ 0 h 1683544"/>
                <a:gd name="connsiteX6-645" fmla="*/ 1574006 w 2076450"/>
                <a:gd name="connsiteY6-646" fmla="*/ 4763 h 1683544"/>
                <a:gd name="connsiteX7-647" fmla="*/ 1650204 w 2076450"/>
                <a:gd name="connsiteY7-648" fmla="*/ 7143 h 1683544"/>
                <a:gd name="connsiteX8-649" fmla="*/ 1697830 w 2076450"/>
                <a:gd name="connsiteY8-650" fmla="*/ 21431 h 1683544"/>
                <a:gd name="connsiteX9-651" fmla="*/ 1747836 w 2076450"/>
                <a:gd name="connsiteY9-652" fmla="*/ 57149 h 1683544"/>
                <a:gd name="connsiteX10-653" fmla="*/ 1764507 w 2076450"/>
                <a:gd name="connsiteY10-654" fmla="*/ 109539 h 1683544"/>
                <a:gd name="connsiteX11-655" fmla="*/ 2076450 w 2076450"/>
                <a:gd name="connsiteY11-656" fmla="*/ 1659731 h 1683544"/>
                <a:gd name="connsiteX12-657" fmla="*/ 2043113 w 2076450"/>
                <a:gd name="connsiteY12-658" fmla="*/ 1683544 h 1683544"/>
                <a:gd name="connsiteX13-659" fmla="*/ 38100 w 2076450"/>
                <a:gd name="connsiteY13-660" fmla="*/ 1674019 h 1683544"/>
                <a:gd name="connsiteX14-661" fmla="*/ 0 w 2076450"/>
                <a:gd name="connsiteY14-662" fmla="*/ 1640682 h 1683544"/>
                <a:gd name="connsiteX0-663" fmla="*/ 0 w 2076450"/>
                <a:gd name="connsiteY0-664" fmla="*/ 1640682 h 1683544"/>
                <a:gd name="connsiteX1-665" fmla="*/ 304800 w 2076450"/>
                <a:gd name="connsiteY1-666" fmla="*/ 126207 h 1683544"/>
                <a:gd name="connsiteX2-667" fmla="*/ 321467 w 2076450"/>
                <a:gd name="connsiteY2-668" fmla="*/ 73819 h 1683544"/>
                <a:gd name="connsiteX3-669" fmla="*/ 342900 w 2076450"/>
                <a:gd name="connsiteY3-670" fmla="*/ 35719 h 1683544"/>
                <a:gd name="connsiteX4-671" fmla="*/ 397668 w 2076450"/>
                <a:gd name="connsiteY4-672" fmla="*/ 9525 h 1683544"/>
                <a:gd name="connsiteX5-673" fmla="*/ 471487 w 2076450"/>
                <a:gd name="connsiteY5-674" fmla="*/ 0 h 1683544"/>
                <a:gd name="connsiteX6-675" fmla="*/ 1574006 w 2076450"/>
                <a:gd name="connsiteY6-676" fmla="*/ 4763 h 1683544"/>
                <a:gd name="connsiteX7-677" fmla="*/ 1650204 w 2076450"/>
                <a:gd name="connsiteY7-678" fmla="*/ 7143 h 1683544"/>
                <a:gd name="connsiteX8-679" fmla="*/ 1697830 w 2076450"/>
                <a:gd name="connsiteY8-680" fmla="*/ 21431 h 1683544"/>
                <a:gd name="connsiteX9-681" fmla="*/ 1747836 w 2076450"/>
                <a:gd name="connsiteY9-682" fmla="*/ 57149 h 1683544"/>
                <a:gd name="connsiteX10-683" fmla="*/ 1764507 w 2076450"/>
                <a:gd name="connsiteY10-684" fmla="*/ 109539 h 1683544"/>
                <a:gd name="connsiteX11-685" fmla="*/ 2076450 w 2076450"/>
                <a:gd name="connsiteY11-686" fmla="*/ 1659731 h 1683544"/>
                <a:gd name="connsiteX12-687" fmla="*/ 2043113 w 2076450"/>
                <a:gd name="connsiteY12-688" fmla="*/ 1683544 h 1683544"/>
                <a:gd name="connsiteX13-689" fmla="*/ 38100 w 2076450"/>
                <a:gd name="connsiteY13-690" fmla="*/ 1674019 h 1683544"/>
                <a:gd name="connsiteX14-691" fmla="*/ 0 w 2076450"/>
                <a:gd name="connsiteY14-692" fmla="*/ 1640682 h 1683544"/>
                <a:gd name="connsiteX0-693" fmla="*/ 0 w 2076450"/>
                <a:gd name="connsiteY0-694" fmla="*/ 1640682 h 1683544"/>
                <a:gd name="connsiteX1-695" fmla="*/ 304800 w 2076450"/>
                <a:gd name="connsiteY1-696" fmla="*/ 126207 h 1683544"/>
                <a:gd name="connsiteX2-697" fmla="*/ 321467 w 2076450"/>
                <a:gd name="connsiteY2-698" fmla="*/ 73819 h 1683544"/>
                <a:gd name="connsiteX3-699" fmla="*/ 357187 w 2076450"/>
                <a:gd name="connsiteY3-700" fmla="*/ 28575 h 1683544"/>
                <a:gd name="connsiteX4-701" fmla="*/ 397668 w 2076450"/>
                <a:gd name="connsiteY4-702" fmla="*/ 9525 h 1683544"/>
                <a:gd name="connsiteX5-703" fmla="*/ 471487 w 2076450"/>
                <a:gd name="connsiteY5-704" fmla="*/ 0 h 1683544"/>
                <a:gd name="connsiteX6-705" fmla="*/ 1574006 w 2076450"/>
                <a:gd name="connsiteY6-706" fmla="*/ 4763 h 1683544"/>
                <a:gd name="connsiteX7-707" fmla="*/ 1650204 w 2076450"/>
                <a:gd name="connsiteY7-708" fmla="*/ 7143 h 1683544"/>
                <a:gd name="connsiteX8-709" fmla="*/ 1697830 w 2076450"/>
                <a:gd name="connsiteY8-710" fmla="*/ 21431 h 1683544"/>
                <a:gd name="connsiteX9-711" fmla="*/ 1747836 w 2076450"/>
                <a:gd name="connsiteY9-712" fmla="*/ 57149 h 1683544"/>
                <a:gd name="connsiteX10-713" fmla="*/ 1764507 w 2076450"/>
                <a:gd name="connsiteY10-714" fmla="*/ 109539 h 1683544"/>
                <a:gd name="connsiteX11-715" fmla="*/ 2076450 w 2076450"/>
                <a:gd name="connsiteY11-716" fmla="*/ 1659731 h 1683544"/>
                <a:gd name="connsiteX12-717" fmla="*/ 2043113 w 2076450"/>
                <a:gd name="connsiteY12-718" fmla="*/ 1683544 h 1683544"/>
                <a:gd name="connsiteX13-719" fmla="*/ 38100 w 2076450"/>
                <a:gd name="connsiteY13-720" fmla="*/ 1674019 h 1683544"/>
                <a:gd name="connsiteX14-721" fmla="*/ 0 w 2076450"/>
                <a:gd name="connsiteY14-722" fmla="*/ 1640682 h 1683544"/>
                <a:gd name="connsiteX0-723" fmla="*/ 0 w 2076450"/>
                <a:gd name="connsiteY0-724" fmla="*/ 1640682 h 1683544"/>
                <a:gd name="connsiteX1-725" fmla="*/ 304800 w 2076450"/>
                <a:gd name="connsiteY1-726" fmla="*/ 126207 h 1683544"/>
                <a:gd name="connsiteX2-727" fmla="*/ 323849 w 2076450"/>
                <a:gd name="connsiteY2-728" fmla="*/ 66675 h 1683544"/>
                <a:gd name="connsiteX3-729" fmla="*/ 357187 w 2076450"/>
                <a:gd name="connsiteY3-730" fmla="*/ 28575 h 1683544"/>
                <a:gd name="connsiteX4-731" fmla="*/ 397668 w 2076450"/>
                <a:gd name="connsiteY4-732" fmla="*/ 9525 h 1683544"/>
                <a:gd name="connsiteX5-733" fmla="*/ 471487 w 2076450"/>
                <a:gd name="connsiteY5-734" fmla="*/ 0 h 1683544"/>
                <a:gd name="connsiteX6-735" fmla="*/ 1574006 w 2076450"/>
                <a:gd name="connsiteY6-736" fmla="*/ 4763 h 1683544"/>
                <a:gd name="connsiteX7-737" fmla="*/ 1650204 w 2076450"/>
                <a:gd name="connsiteY7-738" fmla="*/ 7143 h 1683544"/>
                <a:gd name="connsiteX8-739" fmla="*/ 1697830 w 2076450"/>
                <a:gd name="connsiteY8-740" fmla="*/ 21431 h 1683544"/>
                <a:gd name="connsiteX9-741" fmla="*/ 1747836 w 2076450"/>
                <a:gd name="connsiteY9-742" fmla="*/ 57149 h 1683544"/>
                <a:gd name="connsiteX10-743" fmla="*/ 1764507 w 2076450"/>
                <a:gd name="connsiteY10-744" fmla="*/ 109539 h 1683544"/>
                <a:gd name="connsiteX11-745" fmla="*/ 2076450 w 2076450"/>
                <a:gd name="connsiteY11-746" fmla="*/ 1659731 h 1683544"/>
                <a:gd name="connsiteX12-747" fmla="*/ 2043113 w 2076450"/>
                <a:gd name="connsiteY12-748" fmla="*/ 1683544 h 1683544"/>
                <a:gd name="connsiteX13-749" fmla="*/ 38100 w 2076450"/>
                <a:gd name="connsiteY13-750" fmla="*/ 1674019 h 1683544"/>
                <a:gd name="connsiteX14-751" fmla="*/ 0 w 2076450"/>
                <a:gd name="connsiteY14-752" fmla="*/ 1640682 h 1683544"/>
                <a:gd name="connsiteX0-753" fmla="*/ 0 w 2076450"/>
                <a:gd name="connsiteY0-754" fmla="*/ 1640682 h 1683544"/>
                <a:gd name="connsiteX1-755" fmla="*/ 314325 w 2076450"/>
                <a:gd name="connsiteY1-756" fmla="*/ 128588 h 1683544"/>
                <a:gd name="connsiteX2-757" fmla="*/ 323849 w 2076450"/>
                <a:gd name="connsiteY2-758" fmla="*/ 66675 h 1683544"/>
                <a:gd name="connsiteX3-759" fmla="*/ 357187 w 2076450"/>
                <a:gd name="connsiteY3-760" fmla="*/ 28575 h 1683544"/>
                <a:gd name="connsiteX4-761" fmla="*/ 397668 w 2076450"/>
                <a:gd name="connsiteY4-762" fmla="*/ 9525 h 1683544"/>
                <a:gd name="connsiteX5-763" fmla="*/ 471487 w 2076450"/>
                <a:gd name="connsiteY5-764" fmla="*/ 0 h 1683544"/>
                <a:gd name="connsiteX6-765" fmla="*/ 1574006 w 2076450"/>
                <a:gd name="connsiteY6-766" fmla="*/ 4763 h 1683544"/>
                <a:gd name="connsiteX7-767" fmla="*/ 1650204 w 2076450"/>
                <a:gd name="connsiteY7-768" fmla="*/ 7143 h 1683544"/>
                <a:gd name="connsiteX8-769" fmla="*/ 1697830 w 2076450"/>
                <a:gd name="connsiteY8-770" fmla="*/ 21431 h 1683544"/>
                <a:gd name="connsiteX9-771" fmla="*/ 1747836 w 2076450"/>
                <a:gd name="connsiteY9-772" fmla="*/ 57149 h 1683544"/>
                <a:gd name="connsiteX10-773" fmla="*/ 1764507 w 2076450"/>
                <a:gd name="connsiteY10-774" fmla="*/ 109539 h 1683544"/>
                <a:gd name="connsiteX11-775" fmla="*/ 2076450 w 2076450"/>
                <a:gd name="connsiteY11-776" fmla="*/ 1659731 h 1683544"/>
                <a:gd name="connsiteX12-777" fmla="*/ 2043113 w 2076450"/>
                <a:gd name="connsiteY12-778" fmla="*/ 1683544 h 1683544"/>
                <a:gd name="connsiteX13-779" fmla="*/ 38100 w 2076450"/>
                <a:gd name="connsiteY13-780" fmla="*/ 1674019 h 1683544"/>
                <a:gd name="connsiteX14-781" fmla="*/ 0 w 2076450"/>
                <a:gd name="connsiteY14-782" fmla="*/ 1640682 h 1683544"/>
                <a:gd name="connsiteX0-783" fmla="*/ 0 w 2076450"/>
                <a:gd name="connsiteY0-784" fmla="*/ 1640682 h 1683544"/>
                <a:gd name="connsiteX1-785" fmla="*/ 304800 w 2076450"/>
                <a:gd name="connsiteY1-786" fmla="*/ 126207 h 1683544"/>
                <a:gd name="connsiteX2-787" fmla="*/ 323849 w 2076450"/>
                <a:gd name="connsiteY2-788" fmla="*/ 66675 h 1683544"/>
                <a:gd name="connsiteX3-789" fmla="*/ 357187 w 2076450"/>
                <a:gd name="connsiteY3-790" fmla="*/ 28575 h 1683544"/>
                <a:gd name="connsiteX4-791" fmla="*/ 397668 w 2076450"/>
                <a:gd name="connsiteY4-792" fmla="*/ 9525 h 1683544"/>
                <a:gd name="connsiteX5-793" fmla="*/ 471487 w 2076450"/>
                <a:gd name="connsiteY5-794" fmla="*/ 0 h 1683544"/>
                <a:gd name="connsiteX6-795" fmla="*/ 1574006 w 2076450"/>
                <a:gd name="connsiteY6-796" fmla="*/ 4763 h 1683544"/>
                <a:gd name="connsiteX7-797" fmla="*/ 1650204 w 2076450"/>
                <a:gd name="connsiteY7-798" fmla="*/ 7143 h 1683544"/>
                <a:gd name="connsiteX8-799" fmla="*/ 1697830 w 2076450"/>
                <a:gd name="connsiteY8-800" fmla="*/ 21431 h 1683544"/>
                <a:gd name="connsiteX9-801" fmla="*/ 1747836 w 2076450"/>
                <a:gd name="connsiteY9-802" fmla="*/ 57149 h 1683544"/>
                <a:gd name="connsiteX10-803" fmla="*/ 1764507 w 2076450"/>
                <a:gd name="connsiteY10-804" fmla="*/ 109539 h 1683544"/>
                <a:gd name="connsiteX11-805" fmla="*/ 2076450 w 2076450"/>
                <a:gd name="connsiteY11-806" fmla="*/ 1659731 h 1683544"/>
                <a:gd name="connsiteX12-807" fmla="*/ 2043113 w 2076450"/>
                <a:gd name="connsiteY12-808" fmla="*/ 1683544 h 1683544"/>
                <a:gd name="connsiteX13-809" fmla="*/ 38100 w 2076450"/>
                <a:gd name="connsiteY13-810" fmla="*/ 1674019 h 1683544"/>
                <a:gd name="connsiteX14-811" fmla="*/ 0 w 2076450"/>
                <a:gd name="connsiteY14-812" fmla="*/ 1640682 h 1683544"/>
                <a:gd name="connsiteX0-813" fmla="*/ 0 w 2076450"/>
                <a:gd name="connsiteY0-814" fmla="*/ 1640682 h 1683544"/>
                <a:gd name="connsiteX1-815" fmla="*/ 304800 w 2076450"/>
                <a:gd name="connsiteY1-816" fmla="*/ 126207 h 1683544"/>
                <a:gd name="connsiteX2-817" fmla="*/ 323849 w 2076450"/>
                <a:gd name="connsiteY2-818" fmla="*/ 66675 h 1683544"/>
                <a:gd name="connsiteX3-819" fmla="*/ 357187 w 2076450"/>
                <a:gd name="connsiteY3-820" fmla="*/ 28575 h 1683544"/>
                <a:gd name="connsiteX4-821" fmla="*/ 397668 w 2076450"/>
                <a:gd name="connsiteY4-822" fmla="*/ 9525 h 1683544"/>
                <a:gd name="connsiteX5-823" fmla="*/ 471487 w 2076450"/>
                <a:gd name="connsiteY5-824" fmla="*/ 0 h 1683544"/>
                <a:gd name="connsiteX6-825" fmla="*/ 1574006 w 2076450"/>
                <a:gd name="connsiteY6-826" fmla="*/ 4763 h 1683544"/>
                <a:gd name="connsiteX7-827" fmla="*/ 1650204 w 2076450"/>
                <a:gd name="connsiteY7-828" fmla="*/ 7143 h 1683544"/>
                <a:gd name="connsiteX8-829" fmla="*/ 1697830 w 2076450"/>
                <a:gd name="connsiteY8-830" fmla="*/ 21431 h 1683544"/>
                <a:gd name="connsiteX9-831" fmla="*/ 1747836 w 2076450"/>
                <a:gd name="connsiteY9-832" fmla="*/ 57149 h 1683544"/>
                <a:gd name="connsiteX10-833" fmla="*/ 1764507 w 2076450"/>
                <a:gd name="connsiteY10-834" fmla="*/ 109539 h 1683544"/>
                <a:gd name="connsiteX11-835" fmla="*/ 2076450 w 2076450"/>
                <a:gd name="connsiteY11-836" fmla="*/ 1659731 h 1683544"/>
                <a:gd name="connsiteX12-837" fmla="*/ 2043113 w 2076450"/>
                <a:gd name="connsiteY12-838" fmla="*/ 1683544 h 1683544"/>
                <a:gd name="connsiteX13-839" fmla="*/ 38100 w 2076450"/>
                <a:gd name="connsiteY13-840" fmla="*/ 1674019 h 1683544"/>
                <a:gd name="connsiteX14-841" fmla="*/ 0 w 2076450"/>
                <a:gd name="connsiteY14-842" fmla="*/ 1640682 h 1683544"/>
                <a:gd name="connsiteX0-843" fmla="*/ 0 w 2076450"/>
                <a:gd name="connsiteY0-844" fmla="*/ 1640682 h 1683544"/>
                <a:gd name="connsiteX1-845" fmla="*/ 304800 w 2076450"/>
                <a:gd name="connsiteY1-846" fmla="*/ 126207 h 1683544"/>
                <a:gd name="connsiteX2-847" fmla="*/ 323849 w 2076450"/>
                <a:gd name="connsiteY2-848" fmla="*/ 66675 h 1683544"/>
                <a:gd name="connsiteX3-849" fmla="*/ 357187 w 2076450"/>
                <a:gd name="connsiteY3-850" fmla="*/ 28575 h 1683544"/>
                <a:gd name="connsiteX4-851" fmla="*/ 397668 w 2076450"/>
                <a:gd name="connsiteY4-852" fmla="*/ 9525 h 1683544"/>
                <a:gd name="connsiteX5-853" fmla="*/ 471487 w 2076450"/>
                <a:gd name="connsiteY5-854" fmla="*/ 0 h 1683544"/>
                <a:gd name="connsiteX6-855" fmla="*/ 1574006 w 2076450"/>
                <a:gd name="connsiteY6-856" fmla="*/ 4763 h 1683544"/>
                <a:gd name="connsiteX7-857" fmla="*/ 1650204 w 2076450"/>
                <a:gd name="connsiteY7-858" fmla="*/ 7143 h 1683544"/>
                <a:gd name="connsiteX8-859" fmla="*/ 1697830 w 2076450"/>
                <a:gd name="connsiteY8-860" fmla="*/ 21431 h 1683544"/>
                <a:gd name="connsiteX9-861" fmla="*/ 1747836 w 2076450"/>
                <a:gd name="connsiteY9-862" fmla="*/ 57149 h 1683544"/>
                <a:gd name="connsiteX10-863" fmla="*/ 1764507 w 2076450"/>
                <a:gd name="connsiteY10-864" fmla="*/ 109539 h 1683544"/>
                <a:gd name="connsiteX11-865" fmla="*/ 2076450 w 2076450"/>
                <a:gd name="connsiteY11-866" fmla="*/ 1659731 h 1683544"/>
                <a:gd name="connsiteX12-867" fmla="*/ 2043113 w 2076450"/>
                <a:gd name="connsiteY12-868" fmla="*/ 1683544 h 1683544"/>
                <a:gd name="connsiteX13-869" fmla="*/ 38100 w 2076450"/>
                <a:gd name="connsiteY13-870" fmla="*/ 1674019 h 1683544"/>
                <a:gd name="connsiteX14-871" fmla="*/ 0 w 2076450"/>
                <a:gd name="connsiteY14-872" fmla="*/ 1640682 h 1683544"/>
                <a:gd name="connsiteX0-873" fmla="*/ 0 w 2083593"/>
                <a:gd name="connsiteY0-874" fmla="*/ 1640682 h 1683544"/>
                <a:gd name="connsiteX1-875" fmla="*/ 304800 w 2083593"/>
                <a:gd name="connsiteY1-876" fmla="*/ 126207 h 1683544"/>
                <a:gd name="connsiteX2-877" fmla="*/ 323849 w 2083593"/>
                <a:gd name="connsiteY2-878" fmla="*/ 66675 h 1683544"/>
                <a:gd name="connsiteX3-879" fmla="*/ 357187 w 2083593"/>
                <a:gd name="connsiteY3-880" fmla="*/ 28575 h 1683544"/>
                <a:gd name="connsiteX4-881" fmla="*/ 397668 w 2083593"/>
                <a:gd name="connsiteY4-882" fmla="*/ 9525 h 1683544"/>
                <a:gd name="connsiteX5-883" fmla="*/ 471487 w 2083593"/>
                <a:gd name="connsiteY5-884" fmla="*/ 0 h 1683544"/>
                <a:gd name="connsiteX6-885" fmla="*/ 1574006 w 2083593"/>
                <a:gd name="connsiteY6-886" fmla="*/ 4763 h 1683544"/>
                <a:gd name="connsiteX7-887" fmla="*/ 1650204 w 2083593"/>
                <a:gd name="connsiteY7-888" fmla="*/ 7143 h 1683544"/>
                <a:gd name="connsiteX8-889" fmla="*/ 1697830 w 2083593"/>
                <a:gd name="connsiteY8-890" fmla="*/ 21431 h 1683544"/>
                <a:gd name="connsiteX9-891" fmla="*/ 1747836 w 2083593"/>
                <a:gd name="connsiteY9-892" fmla="*/ 57149 h 1683544"/>
                <a:gd name="connsiteX10-893" fmla="*/ 1764507 w 2083593"/>
                <a:gd name="connsiteY10-894" fmla="*/ 109539 h 1683544"/>
                <a:gd name="connsiteX11-895" fmla="*/ 2083593 w 2083593"/>
                <a:gd name="connsiteY11-896" fmla="*/ 1659731 h 1683544"/>
                <a:gd name="connsiteX12-897" fmla="*/ 2043113 w 2083593"/>
                <a:gd name="connsiteY12-898" fmla="*/ 1683544 h 1683544"/>
                <a:gd name="connsiteX13-899" fmla="*/ 38100 w 2083593"/>
                <a:gd name="connsiteY13-900" fmla="*/ 1674019 h 1683544"/>
                <a:gd name="connsiteX14-901" fmla="*/ 0 w 2083593"/>
                <a:gd name="connsiteY14-902" fmla="*/ 1640682 h 1683544"/>
                <a:gd name="connsiteX0-903" fmla="*/ 0 w 2083593"/>
                <a:gd name="connsiteY0-904" fmla="*/ 1640682 h 1683544"/>
                <a:gd name="connsiteX1-905" fmla="*/ 304800 w 2083593"/>
                <a:gd name="connsiteY1-906" fmla="*/ 126207 h 1683544"/>
                <a:gd name="connsiteX2-907" fmla="*/ 323849 w 2083593"/>
                <a:gd name="connsiteY2-908" fmla="*/ 66675 h 1683544"/>
                <a:gd name="connsiteX3-909" fmla="*/ 357187 w 2083593"/>
                <a:gd name="connsiteY3-910" fmla="*/ 28575 h 1683544"/>
                <a:gd name="connsiteX4-911" fmla="*/ 397668 w 2083593"/>
                <a:gd name="connsiteY4-912" fmla="*/ 9525 h 1683544"/>
                <a:gd name="connsiteX5-913" fmla="*/ 471487 w 2083593"/>
                <a:gd name="connsiteY5-914" fmla="*/ 0 h 1683544"/>
                <a:gd name="connsiteX6-915" fmla="*/ 1574006 w 2083593"/>
                <a:gd name="connsiteY6-916" fmla="*/ 4763 h 1683544"/>
                <a:gd name="connsiteX7-917" fmla="*/ 1650204 w 2083593"/>
                <a:gd name="connsiteY7-918" fmla="*/ 7143 h 1683544"/>
                <a:gd name="connsiteX8-919" fmla="*/ 1697830 w 2083593"/>
                <a:gd name="connsiteY8-920" fmla="*/ 21431 h 1683544"/>
                <a:gd name="connsiteX9-921" fmla="*/ 1747836 w 2083593"/>
                <a:gd name="connsiteY9-922" fmla="*/ 57149 h 1683544"/>
                <a:gd name="connsiteX10-923" fmla="*/ 1764507 w 2083593"/>
                <a:gd name="connsiteY10-924" fmla="*/ 109539 h 1683544"/>
                <a:gd name="connsiteX11-925" fmla="*/ 2083593 w 2083593"/>
                <a:gd name="connsiteY11-926" fmla="*/ 1659731 h 1683544"/>
                <a:gd name="connsiteX12-927" fmla="*/ 2076451 w 2083593"/>
                <a:gd name="connsiteY12-928" fmla="*/ 1683544 h 1683544"/>
                <a:gd name="connsiteX13-929" fmla="*/ 38100 w 2083593"/>
                <a:gd name="connsiteY13-930" fmla="*/ 1674019 h 1683544"/>
                <a:gd name="connsiteX14-931" fmla="*/ 0 w 2083593"/>
                <a:gd name="connsiteY14-932" fmla="*/ 1640682 h 1683544"/>
                <a:gd name="connsiteX0-933" fmla="*/ 0 w 2083593"/>
                <a:gd name="connsiteY0-934" fmla="*/ 1669257 h 1683544"/>
                <a:gd name="connsiteX1-935" fmla="*/ 304800 w 2083593"/>
                <a:gd name="connsiteY1-936" fmla="*/ 126207 h 1683544"/>
                <a:gd name="connsiteX2-937" fmla="*/ 323849 w 2083593"/>
                <a:gd name="connsiteY2-938" fmla="*/ 66675 h 1683544"/>
                <a:gd name="connsiteX3-939" fmla="*/ 357187 w 2083593"/>
                <a:gd name="connsiteY3-940" fmla="*/ 28575 h 1683544"/>
                <a:gd name="connsiteX4-941" fmla="*/ 397668 w 2083593"/>
                <a:gd name="connsiteY4-942" fmla="*/ 9525 h 1683544"/>
                <a:gd name="connsiteX5-943" fmla="*/ 471487 w 2083593"/>
                <a:gd name="connsiteY5-944" fmla="*/ 0 h 1683544"/>
                <a:gd name="connsiteX6-945" fmla="*/ 1574006 w 2083593"/>
                <a:gd name="connsiteY6-946" fmla="*/ 4763 h 1683544"/>
                <a:gd name="connsiteX7-947" fmla="*/ 1650204 w 2083593"/>
                <a:gd name="connsiteY7-948" fmla="*/ 7143 h 1683544"/>
                <a:gd name="connsiteX8-949" fmla="*/ 1697830 w 2083593"/>
                <a:gd name="connsiteY8-950" fmla="*/ 21431 h 1683544"/>
                <a:gd name="connsiteX9-951" fmla="*/ 1747836 w 2083593"/>
                <a:gd name="connsiteY9-952" fmla="*/ 57149 h 1683544"/>
                <a:gd name="connsiteX10-953" fmla="*/ 1764507 w 2083593"/>
                <a:gd name="connsiteY10-954" fmla="*/ 109539 h 1683544"/>
                <a:gd name="connsiteX11-955" fmla="*/ 2083593 w 2083593"/>
                <a:gd name="connsiteY11-956" fmla="*/ 1659731 h 1683544"/>
                <a:gd name="connsiteX12-957" fmla="*/ 2076451 w 2083593"/>
                <a:gd name="connsiteY12-958" fmla="*/ 1683544 h 1683544"/>
                <a:gd name="connsiteX13-959" fmla="*/ 38100 w 2083593"/>
                <a:gd name="connsiteY13-960" fmla="*/ 1674019 h 1683544"/>
                <a:gd name="connsiteX14-961" fmla="*/ 0 w 2083593"/>
                <a:gd name="connsiteY14-962" fmla="*/ 1669257 h 1683544"/>
                <a:gd name="connsiteX0-963" fmla="*/ 0 w 2083593"/>
                <a:gd name="connsiteY0-964" fmla="*/ 1669257 h 1683544"/>
                <a:gd name="connsiteX1-965" fmla="*/ 304800 w 2083593"/>
                <a:gd name="connsiteY1-966" fmla="*/ 126207 h 1683544"/>
                <a:gd name="connsiteX2-967" fmla="*/ 323849 w 2083593"/>
                <a:gd name="connsiteY2-968" fmla="*/ 66675 h 1683544"/>
                <a:gd name="connsiteX3-969" fmla="*/ 357187 w 2083593"/>
                <a:gd name="connsiteY3-970" fmla="*/ 28575 h 1683544"/>
                <a:gd name="connsiteX4-971" fmla="*/ 397668 w 2083593"/>
                <a:gd name="connsiteY4-972" fmla="*/ 9525 h 1683544"/>
                <a:gd name="connsiteX5-973" fmla="*/ 471487 w 2083593"/>
                <a:gd name="connsiteY5-974" fmla="*/ 0 h 1683544"/>
                <a:gd name="connsiteX6-975" fmla="*/ 1574006 w 2083593"/>
                <a:gd name="connsiteY6-976" fmla="*/ 4763 h 1683544"/>
                <a:gd name="connsiteX7-977" fmla="*/ 1650204 w 2083593"/>
                <a:gd name="connsiteY7-978" fmla="*/ 7143 h 1683544"/>
                <a:gd name="connsiteX8-979" fmla="*/ 1697830 w 2083593"/>
                <a:gd name="connsiteY8-980" fmla="*/ 21431 h 1683544"/>
                <a:gd name="connsiteX9-981" fmla="*/ 1747836 w 2083593"/>
                <a:gd name="connsiteY9-982" fmla="*/ 57149 h 1683544"/>
                <a:gd name="connsiteX10-983" fmla="*/ 1764507 w 2083593"/>
                <a:gd name="connsiteY10-984" fmla="*/ 109539 h 1683544"/>
                <a:gd name="connsiteX11-985" fmla="*/ 2083593 w 2083593"/>
                <a:gd name="connsiteY11-986" fmla="*/ 1659731 h 1683544"/>
                <a:gd name="connsiteX12-987" fmla="*/ 2076451 w 2083593"/>
                <a:gd name="connsiteY12-988" fmla="*/ 1683544 h 1683544"/>
                <a:gd name="connsiteX13-989" fmla="*/ 11906 w 2083593"/>
                <a:gd name="connsiteY13-990" fmla="*/ 1674019 h 1683544"/>
                <a:gd name="connsiteX14-991" fmla="*/ 0 w 2083593"/>
                <a:gd name="connsiteY14-992" fmla="*/ 1669257 h 16835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213" y="connsiteY11-214"/>
                </a:cxn>
                <a:cxn ang="0">
                  <a:pos x="connsiteX12-311" y="connsiteY12-312"/>
                </a:cxn>
                <a:cxn ang="0">
                  <a:pos x="connsiteX13-547" y="connsiteY13-548"/>
                </a:cxn>
                <a:cxn ang="0">
                  <a:pos x="connsiteX14-661" y="connsiteY14-662"/>
                </a:cxn>
              </a:cxnLst>
              <a:rect l="l" t="t" r="r" b="b"/>
              <a:pathLst>
                <a:path w="2083593" h="1683544">
                  <a:moveTo>
                    <a:pt x="0" y="1669257"/>
                  </a:moveTo>
                  <a:lnTo>
                    <a:pt x="304800" y="126207"/>
                  </a:lnTo>
                  <a:lnTo>
                    <a:pt x="323849" y="66675"/>
                  </a:lnTo>
                  <a:cubicBezTo>
                    <a:pt x="332580" y="50403"/>
                    <a:pt x="344884" y="38100"/>
                    <a:pt x="357187" y="28575"/>
                  </a:cubicBezTo>
                  <a:cubicBezTo>
                    <a:pt x="369490" y="19050"/>
                    <a:pt x="378618" y="14287"/>
                    <a:pt x="397668" y="9525"/>
                  </a:cubicBezTo>
                  <a:lnTo>
                    <a:pt x="471487" y="0"/>
                  </a:lnTo>
                  <a:lnTo>
                    <a:pt x="1574006" y="4763"/>
                  </a:lnTo>
                  <a:lnTo>
                    <a:pt x="1650204" y="7143"/>
                  </a:lnTo>
                  <a:cubicBezTo>
                    <a:pt x="1670841" y="9921"/>
                    <a:pt x="1681558" y="13097"/>
                    <a:pt x="1697830" y="21431"/>
                  </a:cubicBezTo>
                  <a:cubicBezTo>
                    <a:pt x="1722436" y="26193"/>
                    <a:pt x="1731961" y="42861"/>
                    <a:pt x="1747836" y="57149"/>
                  </a:cubicBezTo>
                  <a:lnTo>
                    <a:pt x="1764507" y="109539"/>
                  </a:lnTo>
                  <a:lnTo>
                    <a:pt x="2083593" y="1659731"/>
                  </a:lnTo>
                  <a:lnTo>
                    <a:pt x="2076451" y="1683544"/>
                  </a:lnTo>
                  <a:lnTo>
                    <a:pt x="11906" y="1674019"/>
                  </a:lnTo>
                  <a:lnTo>
                    <a:pt x="0" y="1669257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830CA47A-2540-463F-BA58-79E1A2558E97}"/>
                </a:ext>
              </a:extLst>
            </p:cNvPr>
            <p:cNvSpPr/>
            <p:nvPr/>
          </p:nvSpPr>
          <p:spPr>
            <a:xfrm>
              <a:off x="1285358" y="1412517"/>
              <a:ext cx="1062723" cy="851173"/>
            </a:xfrm>
            <a:custGeom>
              <a:avLst/>
              <a:gdLst>
                <a:gd name="connsiteX0" fmla="*/ 0 w 1295400"/>
                <a:gd name="connsiteY0" fmla="*/ 165103 h 990600"/>
                <a:gd name="connsiteX1" fmla="*/ 165103 w 1295400"/>
                <a:gd name="connsiteY1" fmla="*/ 0 h 990600"/>
                <a:gd name="connsiteX2" fmla="*/ 1130297 w 1295400"/>
                <a:gd name="connsiteY2" fmla="*/ 0 h 990600"/>
                <a:gd name="connsiteX3" fmla="*/ 1295400 w 1295400"/>
                <a:gd name="connsiteY3" fmla="*/ 165103 h 990600"/>
                <a:gd name="connsiteX4" fmla="*/ 1295400 w 1295400"/>
                <a:gd name="connsiteY4" fmla="*/ 825497 h 990600"/>
                <a:gd name="connsiteX5" fmla="*/ 1130297 w 1295400"/>
                <a:gd name="connsiteY5" fmla="*/ 990600 h 990600"/>
                <a:gd name="connsiteX6" fmla="*/ 165103 w 1295400"/>
                <a:gd name="connsiteY6" fmla="*/ 990600 h 990600"/>
                <a:gd name="connsiteX7" fmla="*/ 0 w 1295400"/>
                <a:gd name="connsiteY7" fmla="*/ 825497 h 990600"/>
                <a:gd name="connsiteX8" fmla="*/ 0 w 1295400"/>
                <a:gd name="connsiteY8" fmla="*/ 165103 h 990600"/>
                <a:gd name="connsiteX0-1" fmla="*/ 0 w 1295400"/>
                <a:gd name="connsiteY0-2" fmla="*/ 184153 h 1009650"/>
                <a:gd name="connsiteX1-3" fmla="*/ 231778 w 1295400"/>
                <a:gd name="connsiteY1-4" fmla="*/ 0 h 1009650"/>
                <a:gd name="connsiteX2-5" fmla="*/ 1130297 w 1295400"/>
                <a:gd name="connsiteY2-6" fmla="*/ 19050 h 1009650"/>
                <a:gd name="connsiteX3-7" fmla="*/ 1295400 w 1295400"/>
                <a:gd name="connsiteY3-8" fmla="*/ 184153 h 1009650"/>
                <a:gd name="connsiteX4-9" fmla="*/ 1295400 w 1295400"/>
                <a:gd name="connsiteY4-10" fmla="*/ 844547 h 1009650"/>
                <a:gd name="connsiteX5-11" fmla="*/ 1130297 w 1295400"/>
                <a:gd name="connsiteY5-12" fmla="*/ 1009650 h 1009650"/>
                <a:gd name="connsiteX6-13" fmla="*/ 165103 w 1295400"/>
                <a:gd name="connsiteY6-14" fmla="*/ 1009650 h 1009650"/>
                <a:gd name="connsiteX7-15" fmla="*/ 0 w 1295400"/>
                <a:gd name="connsiteY7-16" fmla="*/ 844547 h 1009650"/>
                <a:gd name="connsiteX8-17" fmla="*/ 0 w 1295400"/>
                <a:gd name="connsiteY8-18" fmla="*/ 184153 h 1009650"/>
                <a:gd name="connsiteX0-19" fmla="*/ 0 w 1304925"/>
                <a:gd name="connsiteY0-20" fmla="*/ 172247 h 1009650"/>
                <a:gd name="connsiteX1-21" fmla="*/ 241303 w 1304925"/>
                <a:gd name="connsiteY1-22" fmla="*/ 0 h 1009650"/>
                <a:gd name="connsiteX2-23" fmla="*/ 1139822 w 1304925"/>
                <a:gd name="connsiteY2-24" fmla="*/ 19050 h 1009650"/>
                <a:gd name="connsiteX3-25" fmla="*/ 1304925 w 1304925"/>
                <a:gd name="connsiteY3-26" fmla="*/ 184153 h 1009650"/>
                <a:gd name="connsiteX4-27" fmla="*/ 1304925 w 1304925"/>
                <a:gd name="connsiteY4-28" fmla="*/ 844547 h 1009650"/>
                <a:gd name="connsiteX5-29" fmla="*/ 1139822 w 1304925"/>
                <a:gd name="connsiteY5-30" fmla="*/ 1009650 h 1009650"/>
                <a:gd name="connsiteX6-31" fmla="*/ 174628 w 1304925"/>
                <a:gd name="connsiteY6-32" fmla="*/ 1009650 h 1009650"/>
                <a:gd name="connsiteX7-33" fmla="*/ 9525 w 1304925"/>
                <a:gd name="connsiteY7-34" fmla="*/ 844547 h 1009650"/>
                <a:gd name="connsiteX8-35" fmla="*/ 0 w 1304925"/>
                <a:gd name="connsiteY8-36" fmla="*/ 172247 h 1009650"/>
                <a:gd name="connsiteX0-37" fmla="*/ 0 w 1304925"/>
                <a:gd name="connsiteY0-38" fmla="*/ 172247 h 1009650"/>
                <a:gd name="connsiteX1-39" fmla="*/ 241303 w 1304925"/>
                <a:gd name="connsiteY1-40" fmla="*/ 0 h 1009650"/>
                <a:gd name="connsiteX2-41" fmla="*/ 1139822 w 1304925"/>
                <a:gd name="connsiteY2-42" fmla="*/ 19050 h 1009650"/>
                <a:gd name="connsiteX3-43" fmla="*/ 1304925 w 1304925"/>
                <a:gd name="connsiteY3-44" fmla="*/ 184153 h 1009650"/>
                <a:gd name="connsiteX4-45" fmla="*/ 1304925 w 1304925"/>
                <a:gd name="connsiteY4-46" fmla="*/ 844547 h 1009650"/>
                <a:gd name="connsiteX5-47" fmla="*/ 1139822 w 1304925"/>
                <a:gd name="connsiteY5-48" fmla="*/ 1009650 h 1009650"/>
                <a:gd name="connsiteX6-49" fmla="*/ 174628 w 1304925"/>
                <a:gd name="connsiteY6-50" fmla="*/ 1009650 h 1009650"/>
                <a:gd name="connsiteX7-51" fmla="*/ 0 w 1304925"/>
                <a:gd name="connsiteY7-52" fmla="*/ 851691 h 1009650"/>
                <a:gd name="connsiteX8-53" fmla="*/ 0 w 1304925"/>
                <a:gd name="connsiteY8-54" fmla="*/ 172247 h 1009650"/>
                <a:gd name="connsiteX0-55" fmla="*/ 0 w 1304925"/>
                <a:gd name="connsiteY0-56" fmla="*/ 172247 h 1038225"/>
                <a:gd name="connsiteX1-57" fmla="*/ 241303 w 1304925"/>
                <a:gd name="connsiteY1-58" fmla="*/ 0 h 1038225"/>
                <a:gd name="connsiteX2-59" fmla="*/ 1139822 w 1304925"/>
                <a:gd name="connsiteY2-60" fmla="*/ 19050 h 1038225"/>
                <a:gd name="connsiteX3-61" fmla="*/ 1304925 w 1304925"/>
                <a:gd name="connsiteY3-62" fmla="*/ 184153 h 1038225"/>
                <a:gd name="connsiteX4-63" fmla="*/ 1304925 w 1304925"/>
                <a:gd name="connsiteY4-64" fmla="*/ 844547 h 1038225"/>
                <a:gd name="connsiteX5-65" fmla="*/ 1139822 w 1304925"/>
                <a:gd name="connsiteY5-66" fmla="*/ 1009650 h 1038225"/>
                <a:gd name="connsiteX6-67" fmla="*/ 177009 w 1304925"/>
                <a:gd name="connsiteY6-68" fmla="*/ 1038225 h 1038225"/>
                <a:gd name="connsiteX7-69" fmla="*/ 0 w 1304925"/>
                <a:gd name="connsiteY7-70" fmla="*/ 851691 h 1038225"/>
                <a:gd name="connsiteX8-71" fmla="*/ 0 w 1304925"/>
                <a:gd name="connsiteY8-72" fmla="*/ 172247 h 1038225"/>
                <a:gd name="connsiteX0-73" fmla="*/ 0 w 1304925"/>
                <a:gd name="connsiteY0-74" fmla="*/ 172247 h 1042988"/>
                <a:gd name="connsiteX1-75" fmla="*/ 241303 w 1304925"/>
                <a:gd name="connsiteY1-76" fmla="*/ 0 h 1042988"/>
                <a:gd name="connsiteX2-77" fmla="*/ 1139822 w 1304925"/>
                <a:gd name="connsiteY2-78" fmla="*/ 19050 h 1042988"/>
                <a:gd name="connsiteX3-79" fmla="*/ 1304925 w 1304925"/>
                <a:gd name="connsiteY3-80" fmla="*/ 184153 h 1042988"/>
                <a:gd name="connsiteX4-81" fmla="*/ 1304925 w 1304925"/>
                <a:gd name="connsiteY4-82" fmla="*/ 844547 h 1042988"/>
                <a:gd name="connsiteX5-83" fmla="*/ 1106485 w 1304925"/>
                <a:gd name="connsiteY5-84" fmla="*/ 1042988 h 1042988"/>
                <a:gd name="connsiteX6-85" fmla="*/ 177009 w 1304925"/>
                <a:gd name="connsiteY6-86" fmla="*/ 1038225 h 1042988"/>
                <a:gd name="connsiteX7-87" fmla="*/ 0 w 1304925"/>
                <a:gd name="connsiteY7-88" fmla="*/ 851691 h 1042988"/>
                <a:gd name="connsiteX8-89" fmla="*/ 0 w 1304925"/>
                <a:gd name="connsiteY8-90" fmla="*/ 172247 h 1042988"/>
                <a:gd name="connsiteX0-91" fmla="*/ 0 w 1304925"/>
                <a:gd name="connsiteY0-92" fmla="*/ 174628 h 1045369"/>
                <a:gd name="connsiteX1-93" fmla="*/ 241303 w 1304925"/>
                <a:gd name="connsiteY1-94" fmla="*/ 2381 h 1045369"/>
                <a:gd name="connsiteX2-95" fmla="*/ 1075528 w 1304925"/>
                <a:gd name="connsiteY2-96" fmla="*/ 0 h 1045369"/>
                <a:gd name="connsiteX3-97" fmla="*/ 1304925 w 1304925"/>
                <a:gd name="connsiteY3-98" fmla="*/ 186534 h 1045369"/>
                <a:gd name="connsiteX4-99" fmla="*/ 1304925 w 1304925"/>
                <a:gd name="connsiteY4-100" fmla="*/ 846928 h 1045369"/>
                <a:gd name="connsiteX5-101" fmla="*/ 1106485 w 1304925"/>
                <a:gd name="connsiteY5-102" fmla="*/ 1045369 h 1045369"/>
                <a:gd name="connsiteX6-103" fmla="*/ 177009 w 1304925"/>
                <a:gd name="connsiteY6-104" fmla="*/ 1040606 h 1045369"/>
                <a:gd name="connsiteX7-105" fmla="*/ 0 w 1304925"/>
                <a:gd name="connsiteY7-106" fmla="*/ 854072 h 1045369"/>
                <a:gd name="connsiteX8-107" fmla="*/ 0 w 1304925"/>
                <a:gd name="connsiteY8-108" fmla="*/ 174628 h 1045369"/>
                <a:gd name="connsiteX0-109" fmla="*/ 0 w 1304925"/>
                <a:gd name="connsiteY0-110" fmla="*/ 174628 h 1045369"/>
                <a:gd name="connsiteX1-111" fmla="*/ 241303 w 1304925"/>
                <a:gd name="connsiteY1-112" fmla="*/ 2381 h 1045369"/>
                <a:gd name="connsiteX2-113" fmla="*/ 1075528 w 1304925"/>
                <a:gd name="connsiteY2-114" fmla="*/ 0 h 1045369"/>
                <a:gd name="connsiteX3-115" fmla="*/ 1304925 w 1304925"/>
                <a:gd name="connsiteY3-116" fmla="*/ 200821 h 1045369"/>
                <a:gd name="connsiteX4-117" fmla="*/ 1304925 w 1304925"/>
                <a:gd name="connsiteY4-118" fmla="*/ 846928 h 1045369"/>
                <a:gd name="connsiteX5-119" fmla="*/ 1106485 w 1304925"/>
                <a:gd name="connsiteY5-120" fmla="*/ 1045369 h 1045369"/>
                <a:gd name="connsiteX6-121" fmla="*/ 177009 w 1304925"/>
                <a:gd name="connsiteY6-122" fmla="*/ 1040606 h 1045369"/>
                <a:gd name="connsiteX7-123" fmla="*/ 0 w 1304925"/>
                <a:gd name="connsiteY7-124" fmla="*/ 854072 h 1045369"/>
                <a:gd name="connsiteX8-125" fmla="*/ 0 w 1304925"/>
                <a:gd name="connsiteY8-126" fmla="*/ 174628 h 10453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04925" h="1045369">
                  <a:moveTo>
                    <a:pt x="0" y="174628"/>
                  </a:moveTo>
                  <a:cubicBezTo>
                    <a:pt x="0" y="83444"/>
                    <a:pt x="150119" y="2381"/>
                    <a:pt x="241303" y="2381"/>
                  </a:cubicBezTo>
                  <a:lnTo>
                    <a:pt x="1075528" y="0"/>
                  </a:lnTo>
                  <a:cubicBezTo>
                    <a:pt x="1166712" y="0"/>
                    <a:pt x="1304925" y="109637"/>
                    <a:pt x="1304925" y="200821"/>
                  </a:cubicBezTo>
                  <a:lnTo>
                    <a:pt x="1304925" y="846928"/>
                  </a:lnTo>
                  <a:cubicBezTo>
                    <a:pt x="1304925" y="938112"/>
                    <a:pt x="1197669" y="1045369"/>
                    <a:pt x="1106485" y="1045369"/>
                  </a:cubicBezTo>
                  <a:lnTo>
                    <a:pt x="177009" y="1040606"/>
                  </a:lnTo>
                  <a:cubicBezTo>
                    <a:pt x="85825" y="1040606"/>
                    <a:pt x="0" y="945256"/>
                    <a:pt x="0" y="854072"/>
                  </a:cubicBezTo>
                  <a:lnTo>
                    <a:pt x="0" y="174628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xmlns="" id="{F37CF607-E2F3-44D1-AC37-CF518FAE8391}"/>
                </a:ext>
              </a:extLst>
            </p:cNvPr>
            <p:cNvSpPr/>
            <p:nvPr/>
          </p:nvSpPr>
          <p:spPr>
            <a:xfrm>
              <a:off x="1487043" y="2261165"/>
              <a:ext cx="651597" cy="118858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  <a:gd name="connsiteX0-21" fmla="*/ 0 w 638643"/>
                <a:gd name="connsiteY0-22" fmla="*/ 1032 h 205820"/>
                <a:gd name="connsiteX1-23" fmla="*/ 638643 w 638643"/>
                <a:gd name="connsiteY1-24" fmla="*/ 0 h 205820"/>
                <a:gd name="connsiteX2-25" fmla="*/ 592930 w 638643"/>
                <a:gd name="connsiteY2-26" fmla="*/ 203439 h 205820"/>
                <a:gd name="connsiteX3-27" fmla="*/ 4763 w 638643"/>
                <a:gd name="connsiteY3-28" fmla="*/ 205820 h 205820"/>
                <a:gd name="connsiteX4-29" fmla="*/ 0 w 638643"/>
                <a:gd name="connsiteY4-30" fmla="*/ 1032 h 205820"/>
                <a:gd name="connsiteX0-31" fmla="*/ 0 w 638643"/>
                <a:gd name="connsiteY0-32" fmla="*/ 1032 h 205820"/>
                <a:gd name="connsiteX1-33" fmla="*/ 638643 w 638643"/>
                <a:gd name="connsiteY1-34" fmla="*/ 0 h 205820"/>
                <a:gd name="connsiteX2-35" fmla="*/ 632492 w 638643"/>
                <a:gd name="connsiteY2-36" fmla="*/ 203439 h 205820"/>
                <a:gd name="connsiteX3-37" fmla="*/ 4763 w 638643"/>
                <a:gd name="connsiteY3-38" fmla="*/ 205820 h 205820"/>
                <a:gd name="connsiteX4-39" fmla="*/ 0 w 638643"/>
                <a:gd name="connsiteY4-40" fmla="*/ 1032 h 205820"/>
                <a:gd name="connsiteX0-41" fmla="*/ 0 w 632991"/>
                <a:gd name="connsiteY0-42" fmla="*/ 4445 h 209233"/>
                <a:gd name="connsiteX1-43" fmla="*/ 632991 w 632991"/>
                <a:gd name="connsiteY1-44" fmla="*/ 0 h 209233"/>
                <a:gd name="connsiteX2-45" fmla="*/ 632492 w 632991"/>
                <a:gd name="connsiteY2-46" fmla="*/ 206852 h 209233"/>
                <a:gd name="connsiteX3-47" fmla="*/ 4763 w 632991"/>
                <a:gd name="connsiteY3-48" fmla="*/ 209233 h 209233"/>
                <a:gd name="connsiteX4-49" fmla="*/ 0 w 632991"/>
                <a:gd name="connsiteY4-50" fmla="*/ 4445 h 2092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2991" h="209233">
                  <a:moveTo>
                    <a:pt x="0" y="4445"/>
                  </a:moveTo>
                  <a:lnTo>
                    <a:pt x="632991" y="0"/>
                  </a:lnTo>
                  <a:cubicBezTo>
                    <a:pt x="632991" y="69056"/>
                    <a:pt x="632492" y="137796"/>
                    <a:pt x="632492" y="206852"/>
                  </a:cubicBezTo>
                  <a:lnTo>
                    <a:pt x="4763" y="209233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xmlns="" id="{BCEFEFB4-6A14-438B-8F68-7BA13AE3F988}"/>
                </a:ext>
              </a:extLst>
            </p:cNvPr>
            <p:cNvSpPr/>
            <p:nvPr/>
          </p:nvSpPr>
          <p:spPr>
            <a:xfrm>
              <a:off x="2414017" y="2483141"/>
              <a:ext cx="626398" cy="1163324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69159" h="1428737">
                  <a:moveTo>
                    <a:pt x="769143" y="1323537"/>
                  </a:moveTo>
                  <a:cubicBezTo>
                    <a:pt x="768349" y="1362828"/>
                    <a:pt x="753268" y="1356875"/>
                    <a:pt x="726281" y="1371162"/>
                  </a:cubicBezTo>
                  <a:cubicBezTo>
                    <a:pt x="699294" y="1385450"/>
                    <a:pt x="649685" y="1399737"/>
                    <a:pt x="607219" y="1409262"/>
                  </a:cubicBezTo>
                  <a:cubicBezTo>
                    <a:pt x="564753" y="1418787"/>
                    <a:pt x="512762" y="1426725"/>
                    <a:pt x="471487" y="1428312"/>
                  </a:cubicBezTo>
                  <a:cubicBezTo>
                    <a:pt x="430212" y="1429899"/>
                    <a:pt x="391715" y="1427121"/>
                    <a:pt x="359568" y="1418787"/>
                  </a:cubicBezTo>
                  <a:cubicBezTo>
                    <a:pt x="327421" y="1410453"/>
                    <a:pt x="278606" y="1378306"/>
                    <a:pt x="278606" y="1378306"/>
                  </a:cubicBezTo>
                  <a:lnTo>
                    <a:pt x="278606" y="1378306"/>
                  </a:lnTo>
                  <a:lnTo>
                    <a:pt x="0" y="1943"/>
                  </a:lnTo>
                  <a:lnTo>
                    <a:pt x="0" y="1943"/>
                  </a:lnTo>
                  <a:cubicBezTo>
                    <a:pt x="15875" y="2340"/>
                    <a:pt x="55959" y="-4010"/>
                    <a:pt x="95250" y="4324"/>
                  </a:cubicBezTo>
                  <a:cubicBezTo>
                    <a:pt x="134540" y="12658"/>
                    <a:pt x="193277" y="26946"/>
                    <a:pt x="235743" y="51949"/>
                  </a:cubicBezTo>
                  <a:cubicBezTo>
                    <a:pt x="278208" y="76952"/>
                    <a:pt x="317896" y="115052"/>
                    <a:pt x="350043" y="154343"/>
                  </a:cubicBezTo>
                  <a:cubicBezTo>
                    <a:pt x="382190" y="193634"/>
                    <a:pt x="395684" y="225780"/>
                    <a:pt x="428625" y="287693"/>
                  </a:cubicBezTo>
                  <a:cubicBezTo>
                    <a:pt x="461566" y="349605"/>
                    <a:pt x="509984" y="450809"/>
                    <a:pt x="547687" y="525818"/>
                  </a:cubicBezTo>
                  <a:cubicBezTo>
                    <a:pt x="585390" y="600827"/>
                    <a:pt x="629443" y="668693"/>
                    <a:pt x="654843" y="737749"/>
                  </a:cubicBezTo>
                  <a:cubicBezTo>
                    <a:pt x="680243" y="806805"/>
                    <a:pt x="688975" y="876258"/>
                    <a:pt x="700087" y="940155"/>
                  </a:cubicBezTo>
                  <a:cubicBezTo>
                    <a:pt x="711199" y="1004052"/>
                    <a:pt x="719534" y="1071521"/>
                    <a:pt x="731043" y="1135418"/>
                  </a:cubicBezTo>
                  <a:cubicBezTo>
                    <a:pt x="742552" y="1199315"/>
                    <a:pt x="769937" y="1284246"/>
                    <a:pt x="769143" y="1323537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xmlns="" id="{763E05D6-02D5-4E11-B2DE-5FC7CB43F31E}"/>
                </a:ext>
              </a:extLst>
            </p:cNvPr>
            <p:cNvSpPr/>
            <p:nvPr/>
          </p:nvSpPr>
          <p:spPr>
            <a:xfrm>
              <a:off x="2650609" y="3531553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xmlns="" id="{39EA562E-1D54-4016-84D2-127E147CCF5D}"/>
                </a:ext>
              </a:extLst>
            </p:cNvPr>
            <p:cNvSpPr/>
            <p:nvPr/>
          </p:nvSpPr>
          <p:spPr>
            <a:xfrm flipH="1" flipV="1">
              <a:off x="626619" y="1559256"/>
              <a:ext cx="597823" cy="1354077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  <a:gd name="connsiteX0-253" fmla="*/ 769143 w 769159"/>
                <a:gd name="connsiteY0-254" fmla="*/ 1370529 h 1475729"/>
                <a:gd name="connsiteX1-255" fmla="*/ 726281 w 769159"/>
                <a:gd name="connsiteY1-256" fmla="*/ 1418154 h 1475729"/>
                <a:gd name="connsiteX2-257" fmla="*/ 607219 w 769159"/>
                <a:gd name="connsiteY2-258" fmla="*/ 1456254 h 1475729"/>
                <a:gd name="connsiteX3-259" fmla="*/ 471487 w 769159"/>
                <a:gd name="connsiteY3-260" fmla="*/ 1475304 h 1475729"/>
                <a:gd name="connsiteX4-261" fmla="*/ 359568 w 769159"/>
                <a:gd name="connsiteY4-262" fmla="*/ 1465779 h 1475729"/>
                <a:gd name="connsiteX5-263" fmla="*/ 278606 w 769159"/>
                <a:gd name="connsiteY5-264" fmla="*/ 1425298 h 1475729"/>
                <a:gd name="connsiteX6-265" fmla="*/ 278606 w 769159"/>
                <a:gd name="connsiteY6-266" fmla="*/ 1425298 h 1475729"/>
                <a:gd name="connsiteX7-267" fmla="*/ 0 w 769159"/>
                <a:gd name="connsiteY7-268" fmla="*/ 48935 h 1475729"/>
                <a:gd name="connsiteX8-269" fmla="*/ 0 w 769159"/>
                <a:gd name="connsiteY8-270" fmla="*/ 48935 h 1475729"/>
                <a:gd name="connsiteX9-271" fmla="*/ 95250 w 769159"/>
                <a:gd name="connsiteY9-272" fmla="*/ 834 h 1475729"/>
                <a:gd name="connsiteX10-273" fmla="*/ 235743 w 769159"/>
                <a:gd name="connsiteY10-274" fmla="*/ 98941 h 1475729"/>
                <a:gd name="connsiteX11-275" fmla="*/ 350043 w 769159"/>
                <a:gd name="connsiteY11-276" fmla="*/ 201335 h 1475729"/>
                <a:gd name="connsiteX12-277" fmla="*/ 428625 w 769159"/>
                <a:gd name="connsiteY12-278" fmla="*/ 334685 h 1475729"/>
                <a:gd name="connsiteX13-279" fmla="*/ 547687 w 769159"/>
                <a:gd name="connsiteY13-280" fmla="*/ 572810 h 1475729"/>
                <a:gd name="connsiteX14-281" fmla="*/ 654843 w 769159"/>
                <a:gd name="connsiteY14-282" fmla="*/ 784741 h 1475729"/>
                <a:gd name="connsiteX15-283" fmla="*/ 700087 w 769159"/>
                <a:gd name="connsiteY15-284" fmla="*/ 987147 h 1475729"/>
                <a:gd name="connsiteX16-285" fmla="*/ 731043 w 769159"/>
                <a:gd name="connsiteY16-286" fmla="*/ 1182410 h 1475729"/>
                <a:gd name="connsiteX17-287" fmla="*/ 769143 w 769159"/>
                <a:gd name="connsiteY17-288" fmla="*/ 1370529 h 1475729"/>
                <a:gd name="connsiteX0-289" fmla="*/ 769143 w 769159"/>
                <a:gd name="connsiteY0-290" fmla="*/ 1380681 h 1485881"/>
                <a:gd name="connsiteX1-291" fmla="*/ 726281 w 769159"/>
                <a:gd name="connsiteY1-292" fmla="*/ 1428306 h 1485881"/>
                <a:gd name="connsiteX2-293" fmla="*/ 607219 w 769159"/>
                <a:gd name="connsiteY2-294" fmla="*/ 1466406 h 1485881"/>
                <a:gd name="connsiteX3-295" fmla="*/ 471487 w 769159"/>
                <a:gd name="connsiteY3-296" fmla="*/ 1485456 h 1485881"/>
                <a:gd name="connsiteX4-297" fmla="*/ 359568 w 769159"/>
                <a:gd name="connsiteY4-298" fmla="*/ 1475931 h 1485881"/>
                <a:gd name="connsiteX5-299" fmla="*/ 278606 w 769159"/>
                <a:gd name="connsiteY5-300" fmla="*/ 1435450 h 1485881"/>
                <a:gd name="connsiteX6-301" fmla="*/ 278606 w 769159"/>
                <a:gd name="connsiteY6-302" fmla="*/ 1435450 h 1485881"/>
                <a:gd name="connsiteX7-303" fmla="*/ 0 w 769159"/>
                <a:gd name="connsiteY7-304" fmla="*/ 59087 h 1485881"/>
                <a:gd name="connsiteX8-305" fmla="*/ 35087 w 769159"/>
                <a:gd name="connsiteY8-306" fmla="*/ 384409 h 1485881"/>
                <a:gd name="connsiteX9-307" fmla="*/ 95250 w 769159"/>
                <a:gd name="connsiteY9-308" fmla="*/ 10986 h 1485881"/>
                <a:gd name="connsiteX10-309" fmla="*/ 235743 w 769159"/>
                <a:gd name="connsiteY10-310" fmla="*/ 109093 h 1485881"/>
                <a:gd name="connsiteX11-311" fmla="*/ 350043 w 769159"/>
                <a:gd name="connsiteY11-312" fmla="*/ 211487 h 1485881"/>
                <a:gd name="connsiteX12-313" fmla="*/ 428625 w 769159"/>
                <a:gd name="connsiteY12-314" fmla="*/ 344837 h 1485881"/>
                <a:gd name="connsiteX13-315" fmla="*/ 547687 w 769159"/>
                <a:gd name="connsiteY13-316" fmla="*/ 582962 h 1485881"/>
                <a:gd name="connsiteX14-317" fmla="*/ 654843 w 769159"/>
                <a:gd name="connsiteY14-318" fmla="*/ 794893 h 1485881"/>
                <a:gd name="connsiteX15-319" fmla="*/ 700087 w 769159"/>
                <a:gd name="connsiteY15-320" fmla="*/ 997299 h 1485881"/>
                <a:gd name="connsiteX16-321" fmla="*/ 731043 w 769159"/>
                <a:gd name="connsiteY16-322" fmla="*/ 1192562 h 1485881"/>
                <a:gd name="connsiteX17-323" fmla="*/ 769143 w 769159"/>
                <a:gd name="connsiteY17-324" fmla="*/ 1380681 h 1485881"/>
                <a:gd name="connsiteX0-325" fmla="*/ 734056 w 734072"/>
                <a:gd name="connsiteY0-326" fmla="*/ 1380681 h 1485881"/>
                <a:gd name="connsiteX1-327" fmla="*/ 691194 w 734072"/>
                <a:gd name="connsiteY1-328" fmla="*/ 1428306 h 1485881"/>
                <a:gd name="connsiteX2-329" fmla="*/ 572132 w 734072"/>
                <a:gd name="connsiteY2-330" fmla="*/ 1466406 h 1485881"/>
                <a:gd name="connsiteX3-331" fmla="*/ 436400 w 734072"/>
                <a:gd name="connsiteY3-332" fmla="*/ 1485456 h 1485881"/>
                <a:gd name="connsiteX4-333" fmla="*/ 324481 w 734072"/>
                <a:gd name="connsiteY4-334" fmla="*/ 1475931 h 1485881"/>
                <a:gd name="connsiteX5-335" fmla="*/ 243519 w 734072"/>
                <a:gd name="connsiteY5-336" fmla="*/ 1435450 h 1485881"/>
                <a:gd name="connsiteX6-337" fmla="*/ 243519 w 734072"/>
                <a:gd name="connsiteY6-338" fmla="*/ 1435450 h 1485881"/>
                <a:gd name="connsiteX7-339" fmla="*/ 17544 w 734072"/>
                <a:gd name="connsiteY7-340" fmla="*/ 390019 h 1485881"/>
                <a:gd name="connsiteX8-341" fmla="*/ 0 w 734072"/>
                <a:gd name="connsiteY8-342" fmla="*/ 384409 h 1485881"/>
                <a:gd name="connsiteX9-343" fmla="*/ 60163 w 734072"/>
                <a:gd name="connsiteY9-344" fmla="*/ 10986 h 1485881"/>
                <a:gd name="connsiteX10-345" fmla="*/ 200656 w 734072"/>
                <a:gd name="connsiteY10-346" fmla="*/ 109093 h 1485881"/>
                <a:gd name="connsiteX11-347" fmla="*/ 314956 w 734072"/>
                <a:gd name="connsiteY11-348" fmla="*/ 211487 h 1485881"/>
                <a:gd name="connsiteX12-349" fmla="*/ 393538 w 734072"/>
                <a:gd name="connsiteY12-350" fmla="*/ 344837 h 1485881"/>
                <a:gd name="connsiteX13-351" fmla="*/ 512600 w 734072"/>
                <a:gd name="connsiteY13-352" fmla="*/ 582962 h 1485881"/>
                <a:gd name="connsiteX14-353" fmla="*/ 619756 w 734072"/>
                <a:gd name="connsiteY14-354" fmla="*/ 794893 h 1485881"/>
                <a:gd name="connsiteX15-355" fmla="*/ 665000 w 734072"/>
                <a:gd name="connsiteY15-356" fmla="*/ 997299 h 1485881"/>
                <a:gd name="connsiteX16-357" fmla="*/ 695956 w 734072"/>
                <a:gd name="connsiteY16-358" fmla="*/ 1192562 h 1485881"/>
                <a:gd name="connsiteX17-359" fmla="*/ 734056 w 734072"/>
                <a:gd name="connsiteY17-360" fmla="*/ 1380681 h 1485881"/>
                <a:gd name="connsiteX0-361" fmla="*/ 734056 w 734072"/>
                <a:gd name="connsiteY0-362" fmla="*/ 1386256 h 1491456"/>
                <a:gd name="connsiteX1-363" fmla="*/ 691194 w 734072"/>
                <a:gd name="connsiteY1-364" fmla="*/ 1433881 h 1491456"/>
                <a:gd name="connsiteX2-365" fmla="*/ 572132 w 734072"/>
                <a:gd name="connsiteY2-366" fmla="*/ 1471981 h 1491456"/>
                <a:gd name="connsiteX3-367" fmla="*/ 436400 w 734072"/>
                <a:gd name="connsiteY3-368" fmla="*/ 1491031 h 1491456"/>
                <a:gd name="connsiteX4-369" fmla="*/ 324481 w 734072"/>
                <a:gd name="connsiteY4-370" fmla="*/ 1481506 h 1491456"/>
                <a:gd name="connsiteX5-371" fmla="*/ 243519 w 734072"/>
                <a:gd name="connsiteY5-372" fmla="*/ 1441025 h 1491456"/>
                <a:gd name="connsiteX6-373" fmla="*/ 243519 w 734072"/>
                <a:gd name="connsiteY6-374" fmla="*/ 1441025 h 1491456"/>
                <a:gd name="connsiteX7-375" fmla="*/ 17544 w 734072"/>
                <a:gd name="connsiteY7-376" fmla="*/ 395594 h 1491456"/>
                <a:gd name="connsiteX8-377" fmla="*/ 0 w 734072"/>
                <a:gd name="connsiteY8-378" fmla="*/ 389984 h 1491456"/>
                <a:gd name="connsiteX9-379" fmla="*/ 60163 w 734072"/>
                <a:gd name="connsiteY9-380" fmla="*/ 16561 h 1491456"/>
                <a:gd name="connsiteX10-381" fmla="*/ 200656 w 734072"/>
                <a:gd name="connsiteY10-382" fmla="*/ 80661 h 1491456"/>
                <a:gd name="connsiteX11-383" fmla="*/ 314956 w 734072"/>
                <a:gd name="connsiteY11-384" fmla="*/ 217062 h 1491456"/>
                <a:gd name="connsiteX12-385" fmla="*/ 393538 w 734072"/>
                <a:gd name="connsiteY12-386" fmla="*/ 350412 h 1491456"/>
                <a:gd name="connsiteX13-387" fmla="*/ 512600 w 734072"/>
                <a:gd name="connsiteY13-388" fmla="*/ 588537 h 1491456"/>
                <a:gd name="connsiteX14-389" fmla="*/ 619756 w 734072"/>
                <a:gd name="connsiteY14-390" fmla="*/ 800468 h 1491456"/>
                <a:gd name="connsiteX15-391" fmla="*/ 665000 w 734072"/>
                <a:gd name="connsiteY15-392" fmla="*/ 1002874 h 1491456"/>
                <a:gd name="connsiteX16-393" fmla="*/ 695956 w 734072"/>
                <a:gd name="connsiteY16-394" fmla="*/ 1198137 h 1491456"/>
                <a:gd name="connsiteX17-395" fmla="*/ 734056 w 734072"/>
                <a:gd name="connsiteY17-396" fmla="*/ 1386256 h 1491456"/>
                <a:gd name="connsiteX0-397" fmla="*/ 734056 w 734072"/>
                <a:gd name="connsiteY0-398" fmla="*/ 1438315 h 1543515"/>
                <a:gd name="connsiteX1-399" fmla="*/ 691194 w 734072"/>
                <a:gd name="connsiteY1-400" fmla="*/ 1485940 h 1543515"/>
                <a:gd name="connsiteX2-401" fmla="*/ 572132 w 734072"/>
                <a:gd name="connsiteY2-402" fmla="*/ 1524040 h 1543515"/>
                <a:gd name="connsiteX3-403" fmla="*/ 436400 w 734072"/>
                <a:gd name="connsiteY3-404" fmla="*/ 1543090 h 1543515"/>
                <a:gd name="connsiteX4-405" fmla="*/ 324481 w 734072"/>
                <a:gd name="connsiteY4-406" fmla="*/ 1533565 h 1543515"/>
                <a:gd name="connsiteX5-407" fmla="*/ 243519 w 734072"/>
                <a:gd name="connsiteY5-408" fmla="*/ 1493084 h 1543515"/>
                <a:gd name="connsiteX6-409" fmla="*/ 243519 w 734072"/>
                <a:gd name="connsiteY6-410" fmla="*/ 1493084 h 1543515"/>
                <a:gd name="connsiteX7-411" fmla="*/ 17544 w 734072"/>
                <a:gd name="connsiteY7-412" fmla="*/ 447653 h 1543515"/>
                <a:gd name="connsiteX8-413" fmla="*/ 0 w 734072"/>
                <a:gd name="connsiteY8-414" fmla="*/ 442043 h 1543515"/>
                <a:gd name="connsiteX9-415" fmla="*/ 83801 w 734072"/>
                <a:gd name="connsiteY9-416" fmla="*/ 11940 h 1543515"/>
                <a:gd name="connsiteX10-417" fmla="*/ 200656 w 734072"/>
                <a:gd name="connsiteY10-418" fmla="*/ 132720 h 1543515"/>
                <a:gd name="connsiteX11-419" fmla="*/ 314956 w 734072"/>
                <a:gd name="connsiteY11-420" fmla="*/ 269121 h 1543515"/>
                <a:gd name="connsiteX12-421" fmla="*/ 393538 w 734072"/>
                <a:gd name="connsiteY12-422" fmla="*/ 402471 h 1543515"/>
                <a:gd name="connsiteX13-423" fmla="*/ 512600 w 734072"/>
                <a:gd name="connsiteY13-424" fmla="*/ 640596 h 1543515"/>
                <a:gd name="connsiteX14-425" fmla="*/ 619756 w 734072"/>
                <a:gd name="connsiteY14-426" fmla="*/ 852527 h 1543515"/>
                <a:gd name="connsiteX15-427" fmla="*/ 665000 w 734072"/>
                <a:gd name="connsiteY15-428" fmla="*/ 1054933 h 1543515"/>
                <a:gd name="connsiteX16-429" fmla="*/ 695956 w 734072"/>
                <a:gd name="connsiteY16-430" fmla="*/ 1250196 h 1543515"/>
                <a:gd name="connsiteX17-431" fmla="*/ 734056 w 734072"/>
                <a:gd name="connsiteY17-432" fmla="*/ 1438315 h 1543515"/>
                <a:gd name="connsiteX0-433" fmla="*/ 734056 w 734072"/>
                <a:gd name="connsiteY0-434" fmla="*/ 1547378 h 1652578"/>
                <a:gd name="connsiteX1-435" fmla="*/ 691194 w 734072"/>
                <a:gd name="connsiteY1-436" fmla="*/ 1595003 h 1652578"/>
                <a:gd name="connsiteX2-437" fmla="*/ 572132 w 734072"/>
                <a:gd name="connsiteY2-438" fmla="*/ 1633103 h 1652578"/>
                <a:gd name="connsiteX3-439" fmla="*/ 436400 w 734072"/>
                <a:gd name="connsiteY3-440" fmla="*/ 1652153 h 1652578"/>
                <a:gd name="connsiteX4-441" fmla="*/ 324481 w 734072"/>
                <a:gd name="connsiteY4-442" fmla="*/ 1642628 h 1652578"/>
                <a:gd name="connsiteX5-443" fmla="*/ 243519 w 734072"/>
                <a:gd name="connsiteY5-444" fmla="*/ 1602147 h 1652578"/>
                <a:gd name="connsiteX6-445" fmla="*/ 243519 w 734072"/>
                <a:gd name="connsiteY6-446" fmla="*/ 1602147 h 1652578"/>
                <a:gd name="connsiteX7-447" fmla="*/ 17544 w 734072"/>
                <a:gd name="connsiteY7-448" fmla="*/ 556716 h 1652578"/>
                <a:gd name="connsiteX8-449" fmla="*/ 0 w 734072"/>
                <a:gd name="connsiteY8-450" fmla="*/ 551106 h 1652578"/>
                <a:gd name="connsiteX9-451" fmla="*/ 95620 w 734072"/>
                <a:gd name="connsiteY9-452" fmla="*/ 7642 h 1652578"/>
                <a:gd name="connsiteX10-453" fmla="*/ 200656 w 734072"/>
                <a:gd name="connsiteY10-454" fmla="*/ 241783 h 1652578"/>
                <a:gd name="connsiteX11-455" fmla="*/ 314956 w 734072"/>
                <a:gd name="connsiteY11-456" fmla="*/ 378184 h 1652578"/>
                <a:gd name="connsiteX12-457" fmla="*/ 393538 w 734072"/>
                <a:gd name="connsiteY12-458" fmla="*/ 511534 h 1652578"/>
                <a:gd name="connsiteX13-459" fmla="*/ 512600 w 734072"/>
                <a:gd name="connsiteY13-460" fmla="*/ 749659 h 1652578"/>
                <a:gd name="connsiteX14-461" fmla="*/ 619756 w 734072"/>
                <a:gd name="connsiteY14-462" fmla="*/ 961590 h 1652578"/>
                <a:gd name="connsiteX15-463" fmla="*/ 665000 w 734072"/>
                <a:gd name="connsiteY15-464" fmla="*/ 1163996 h 1652578"/>
                <a:gd name="connsiteX16-465" fmla="*/ 695956 w 734072"/>
                <a:gd name="connsiteY16-466" fmla="*/ 1359259 h 1652578"/>
                <a:gd name="connsiteX17-467" fmla="*/ 734056 w 734072"/>
                <a:gd name="connsiteY17-468" fmla="*/ 1547378 h 1652578"/>
                <a:gd name="connsiteX0-469" fmla="*/ 734056 w 734072"/>
                <a:gd name="connsiteY0-470" fmla="*/ 1558296 h 1663496"/>
                <a:gd name="connsiteX1-471" fmla="*/ 691194 w 734072"/>
                <a:gd name="connsiteY1-472" fmla="*/ 1605921 h 1663496"/>
                <a:gd name="connsiteX2-473" fmla="*/ 572132 w 734072"/>
                <a:gd name="connsiteY2-474" fmla="*/ 1644021 h 1663496"/>
                <a:gd name="connsiteX3-475" fmla="*/ 436400 w 734072"/>
                <a:gd name="connsiteY3-476" fmla="*/ 1663071 h 1663496"/>
                <a:gd name="connsiteX4-477" fmla="*/ 324481 w 734072"/>
                <a:gd name="connsiteY4-478" fmla="*/ 1653546 h 1663496"/>
                <a:gd name="connsiteX5-479" fmla="*/ 243519 w 734072"/>
                <a:gd name="connsiteY5-480" fmla="*/ 1613065 h 1663496"/>
                <a:gd name="connsiteX6-481" fmla="*/ 243519 w 734072"/>
                <a:gd name="connsiteY6-482" fmla="*/ 1613065 h 1663496"/>
                <a:gd name="connsiteX7-483" fmla="*/ 17544 w 734072"/>
                <a:gd name="connsiteY7-484" fmla="*/ 567634 h 1663496"/>
                <a:gd name="connsiteX8-485" fmla="*/ 0 w 734072"/>
                <a:gd name="connsiteY8-486" fmla="*/ 562024 h 1663496"/>
                <a:gd name="connsiteX9-487" fmla="*/ 95620 w 734072"/>
                <a:gd name="connsiteY9-488" fmla="*/ 18560 h 1663496"/>
                <a:gd name="connsiteX10-489" fmla="*/ 236113 w 734072"/>
                <a:gd name="connsiteY10-490" fmla="*/ 150675 h 1663496"/>
                <a:gd name="connsiteX11-491" fmla="*/ 314956 w 734072"/>
                <a:gd name="connsiteY11-492" fmla="*/ 389102 h 1663496"/>
                <a:gd name="connsiteX12-493" fmla="*/ 393538 w 734072"/>
                <a:gd name="connsiteY12-494" fmla="*/ 522452 h 1663496"/>
                <a:gd name="connsiteX13-495" fmla="*/ 512600 w 734072"/>
                <a:gd name="connsiteY13-496" fmla="*/ 760577 h 1663496"/>
                <a:gd name="connsiteX14-497" fmla="*/ 619756 w 734072"/>
                <a:gd name="connsiteY14-498" fmla="*/ 972508 h 1663496"/>
                <a:gd name="connsiteX15-499" fmla="*/ 665000 w 734072"/>
                <a:gd name="connsiteY15-500" fmla="*/ 1174914 h 1663496"/>
                <a:gd name="connsiteX16-501" fmla="*/ 695956 w 734072"/>
                <a:gd name="connsiteY16-502" fmla="*/ 1370177 h 1663496"/>
                <a:gd name="connsiteX17-503" fmla="*/ 734056 w 734072"/>
                <a:gd name="connsiteY17-504" fmla="*/ 1558296 h 1663496"/>
                <a:gd name="connsiteX0-505" fmla="*/ 734056 w 734072"/>
                <a:gd name="connsiteY0-506" fmla="*/ 1557812 h 1663012"/>
                <a:gd name="connsiteX1-507" fmla="*/ 691194 w 734072"/>
                <a:gd name="connsiteY1-508" fmla="*/ 1605437 h 1663012"/>
                <a:gd name="connsiteX2-509" fmla="*/ 572132 w 734072"/>
                <a:gd name="connsiteY2-510" fmla="*/ 1643537 h 1663012"/>
                <a:gd name="connsiteX3-511" fmla="*/ 436400 w 734072"/>
                <a:gd name="connsiteY3-512" fmla="*/ 1662587 h 1663012"/>
                <a:gd name="connsiteX4-513" fmla="*/ 324481 w 734072"/>
                <a:gd name="connsiteY4-514" fmla="*/ 1653062 h 1663012"/>
                <a:gd name="connsiteX5-515" fmla="*/ 243519 w 734072"/>
                <a:gd name="connsiteY5-516" fmla="*/ 1612581 h 1663012"/>
                <a:gd name="connsiteX6-517" fmla="*/ 243519 w 734072"/>
                <a:gd name="connsiteY6-518" fmla="*/ 1612581 h 1663012"/>
                <a:gd name="connsiteX7-519" fmla="*/ 17544 w 734072"/>
                <a:gd name="connsiteY7-520" fmla="*/ 567150 h 1663012"/>
                <a:gd name="connsiteX8-521" fmla="*/ 0 w 734072"/>
                <a:gd name="connsiteY8-522" fmla="*/ 561540 h 1663012"/>
                <a:gd name="connsiteX9-523" fmla="*/ 95620 w 734072"/>
                <a:gd name="connsiteY9-524" fmla="*/ 18076 h 1663012"/>
                <a:gd name="connsiteX10-525" fmla="*/ 236113 w 734072"/>
                <a:gd name="connsiteY10-526" fmla="*/ 150191 h 1663012"/>
                <a:gd name="connsiteX11-527" fmla="*/ 350412 w 734072"/>
                <a:gd name="connsiteY11-528" fmla="*/ 354609 h 1663012"/>
                <a:gd name="connsiteX12-529" fmla="*/ 393538 w 734072"/>
                <a:gd name="connsiteY12-530" fmla="*/ 521968 h 1663012"/>
                <a:gd name="connsiteX13-531" fmla="*/ 512600 w 734072"/>
                <a:gd name="connsiteY13-532" fmla="*/ 760093 h 1663012"/>
                <a:gd name="connsiteX14-533" fmla="*/ 619756 w 734072"/>
                <a:gd name="connsiteY14-534" fmla="*/ 972024 h 1663012"/>
                <a:gd name="connsiteX15-535" fmla="*/ 665000 w 734072"/>
                <a:gd name="connsiteY15-536" fmla="*/ 1174430 h 1663012"/>
                <a:gd name="connsiteX16-537" fmla="*/ 695956 w 734072"/>
                <a:gd name="connsiteY16-538" fmla="*/ 1369693 h 1663012"/>
                <a:gd name="connsiteX17-539" fmla="*/ 734056 w 734072"/>
                <a:gd name="connsiteY17-540" fmla="*/ 1557812 h 1663012"/>
                <a:gd name="connsiteX0-541" fmla="*/ 734056 w 734072"/>
                <a:gd name="connsiteY0-542" fmla="*/ 1557812 h 1663012"/>
                <a:gd name="connsiteX1-543" fmla="*/ 691194 w 734072"/>
                <a:gd name="connsiteY1-544" fmla="*/ 1605437 h 1663012"/>
                <a:gd name="connsiteX2-545" fmla="*/ 572132 w 734072"/>
                <a:gd name="connsiteY2-546" fmla="*/ 1643537 h 1663012"/>
                <a:gd name="connsiteX3-547" fmla="*/ 436400 w 734072"/>
                <a:gd name="connsiteY3-548" fmla="*/ 1662587 h 1663012"/>
                <a:gd name="connsiteX4-549" fmla="*/ 324481 w 734072"/>
                <a:gd name="connsiteY4-550" fmla="*/ 1653062 h 1663012"/>
                <a:gd name="connsiteX5-551" fmla="*/ 243519 w 734072"/>
                <a:gd name="connsiteY5-552" fmla="*/ 1612581 h 1663012"/>
                <a:gd name="connsiteX6-553" fmla="*/ 243519 w 734072"/>
                <a:gd name="connsiteY6-554" fmla="*/ 1612581 h 1663012"/>
                <a:gd name="connsiteX7-555" fmla="*/ 17544 w 734072"/>
                <a:gd name="connsiteY7-556" fmla="*/ 567150 h 1663012"/>
                <a:gd name="connsiteX8-557" fmla="*/ 0 w 734072"/>
                <a:gd name="connsiteY8-558" fmla="*/ 561540 h 1663012"/>
                <a:gd name="connsiteX9-559" fmla="*/ 95620 w 734072"/>
                <a:gd name="connsiteY9-560" fmla="*/ 18076 h 1663012"/>
                <a:gd name="connsiteX10-561" fmla="*/ 236113 w 734072"/>
                <a:gd name="connsiteY10-562" fmla="*/ 150191 h 1663012"/>
                <a:gd name="connsiteX11-563" fmla="*/ 350412 w 734072"/>
                <a:gd name="connsiteY11-564" fmla="*/ 354609 h 1663012"/>
                <a:gd name="connsiteX12-565" fmla="*/ 464453 w 734072"/>
                <a:gd name="connsiteY12-566" fmla="*/ 555975 h 1663012"/>
                <a:gd name="connsiteX13-567" fmla="*/ 512600 w 734072"/>
                <a:gd name="connsiteY13-568" fmla="*/ 760093 h 1663012"/>
                <a:gd name="connsiteX14-569" fmla="*/ 619756 w 734072"/>
                <a:gd name="connsiteY14-570" fmla="*/ 972024 h 1663012"/>
                <a:gd name="connsiteX15-571" fmla="*/ 665000 w 734072"/>
                <a:gd name="connsiteY15-572" fmla="*/ 1174430 h 1663012"/>
                <a:gd name="connsiteX16-573" fmla="*/ 695956 w 734072"/>
                <a:gd name="connsiteY16-574" fmla="*/ 1369693 h 1663012"/>
                <a:gd name="connsiteX17-575" fmla="*/ 734056 w 734072"/>
                <a:gd name="connsiteY17-576" fmla="*/ 1557812 h 1663012"/>
                <a:gd name="connsiteX0-577" fmla="*/ 734056 w 734072"/>
                <a:gd name="connsiteY0-578" fmla="*/ 1557812 h 1663012"/>
                <a:gd name="connsiteX1-579" fmla="*/ 691194 w 734072"/>
                <a:gd name="connsiteY1-580" fmla="*/ 1605437 h 1663012"/>
                <a:gd name="connsiteX2-581" fmla="*/ 572132 w 734072"/>
                <a:gd name="connsiteY2-582" fmla="*/ 1643537 h 1663012"/>
                <a:gd name="connsiteX3-583" fmla="*/ 436400 w 734072"/>
                <a:gd name="connsiteY3-584" fmla="*/ 1662587 h 1663012"/>
                <a:gd name="connsiteX4-585" fmla="*/ 324481 w 734072"/>
                <a:gd name="connsiteY4-586" fmla="*/ 1653062 h 1663012"/>
                <a:gd name="connsiteX5-587" fmla="*/ 243519 w 734072"/>
                <a:gd name="connsiteY5-588" fmla="*/ 1612581 h 1663012"/>
                <a:gd name="connsiteX6-589" fmla="*/ 243519 w 734072"/>
                <a:gd name="connsiteY6-590" fmla="*/ 1612581 h 1663012"/>
                <a:gd name="connsiteX7-591" fmla="*/ 17544 w 734072"/>
                <a:gd name="connsiteY7-592" fmla="*/ 567150 h 1663012"/>
                <a:gd name="connsiteX8-593" fmla="*/ 0 w 734072"/>
                <a:gd name="connsiteY8-594" fmla="*/ 561540 h 1663012"/>
                <a:gd name="connsiteX9-595" fmla="*/ 95620 w 734072"/>
                <a:gd name="connsiteY9-596" fmla="*/ 18076 h 1663012"/>
                <a:gd name="connsiteX10-597" fmla="*/ 236113 w 734072"/>
                <a:gd name="connsiteY10-598" fmla="*/ 150191 h 1663012"/>
                <a:gd name="connsiteX11-599" fmla="*/ 350412 w 734072"/>
                <a:gd name="connsiteY11-600" fmla="*/ 354609 h 1663012"/>
                <a:gd name="connsiteX12-601" fmla="*/ 464453 w 734072"/>
                <a:gd name="connsiteY12-602" fmla="*/ 555975 h 1663012"/>
                <a:gd name="connsiteX13-603" fmla="*/ 559876 w 734072"/>
                <a:gd name="connsiteY13-604" fmla="*/ 760094 h 1663012"/>
                <a:gd name="connsiteX14-605" fmla="*/ 619756 w 734072"/>
                <a:gd name="connsiteY14-606" fmla="*/ 972024 h 1663012"/>
                <a:gd name="connsiteX15-607" fmla="*/ 665000 w 734072"/>
                <a:gd name="connsiteY15-608" fmla="*/ 1174430 h 1663012"/>
                <a:gd name="connsiteX16-609" fmla="*/ 695956 w 734072"/>
                <a:gd name="connsiteY16-610" fmla="*/ 1369693 h 1663012"/>
                <a:gd name="connsiteX17-611" fmla="*/ 734056 w 734072"/>
                <a:gd name="connsiteY17-612" fmla="*/ 1557812 h 16630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34072" h="1663012">
                  <a:moveTo>
                    <a:pt x="734056" y="1557812"/>
                  </a:moveTo>
                  <a:cubicBezTo>
                    <a:pt x="733262" y="1597103"/>
                    <a:pt x="718181" y="1591150"/>
                    <a:pt x="691194" y="1605437"/>
                  </a:cubicBezTo>
                  <a:cubicBezTo>
                    <a:pt x="664207" y="1619725"/>
                    <a:pt x="614598" y="1634012"/>
                    <a:pt x="572132" y="1643537"/>
                  </a:cubicBezTo>
                  <a:cubicBezTo>
                    <a:pt x="529666" y="1653062"/>
                    <a:pt x="477675" y="1661000"/>
                    <a:pt x="436400" y="1662587"/>
                  </a:cubicBezTo>
                  <a:cubicBezTo>
                    <a:pt x="395125" y="1664174"/>
                    <a:pt x="356628" y="1661396"/>
                    <a:pt x="324481" y="1653062"/>
                  </a:cubicBezTo>
                  <a:cubicBezTo>
                    <a:pt x="292334" y="1644728"/>
                    <a:pt x="243519" y="1612581"/>
                    <a:pt x="243519" y="1612581"/>
                  </a:cubicBezTo>
                  <a:lnTo>
                    <a:pt x="243519" y="1612581"/>
                  </a:lnTo>
                  <a:lnTo>
                    <a:pt x="17544" y="567150"/>
                  </a:lnTo>
                  <a:lnTo>
                    <a:pt x="0" y="561540"/>
                  </a:lnTo>
                  <a:cubicBezTo>
                    <a:pt x="15875" y="561937"/>
                    <a:pt x="56268" y="86634"/>
                    <a:pt x="95620" y="18076"/>
                  </a:cubicBezTo>
                  <a:cubicBezTo>
                    <a:pt x="134972" y="-50482"/>
                    <a:pt x="193648" y="94102"/>
                    <a:pt x="236113" y="150191"/>
                  </a:cubicBezTo>
                  <a:cubicBezTo>
                    <a:pt x="278578" y="206280"/>
                    <a:pt x="312355" y="286978"/>
                    <a:pt x="350412" y="354609"/>
                  </a:cubicBezTo>
                  <a:cubicBezTo>
                    <a:pt x="388469" y="422240"/>
                    <a:pt x="429542" y="488394"/>
                    <a:pt x="464453" y="555975"/>
                  </a:cubicBezTo>
                  <a:cubicBezTo>
                    <a:pt x="499364" y="623556"/>
                    <a:pt x="533992" y="690752"/>
                    <a:pt x="559876" y="760094"/>
                  </a:cubicBezTo>
                  <a:cubicBezTo>
                    <a:pt x="585760" y="829436"/>
                    <a:pt x="602235" y="902968"/>
                    <a:pt x="619756" y="972024"/>
                  </a:cubicBezTo>
                  <a:cubicBezTo>
                    <a:pt x="637277" y="1041080"/>
                    <a:pt x="653888" y="1110533"/>
                    <a:pt x="665000" y="1174430"/>
                  </a:cubicBezTo>
                  <a:cubicBezTo>
                    <a:pt x="676112" y="1238327"/>
                    <a:pt x="684447" y="1305796"/>
                    <a:pt x="695956" y="1369693"/>
                  </a:cubicBezTo>
                  <a:cubicBezTo>
                    <a:pt x="707465" y="1433590"/>
                    <a:pt x="734850" y="1518521"/>
                    <a:pt x="734056" y="1557812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xmlns="" id="{42E9C922-B09B-4A93-A500-AB6599201757}"/>
                </a:ext>
              </a:extLst>
            </p:cNvPr>
            <p:cNvSpPr/>
            <p:nvPr/>
          </p:nvSpPr>
          <p:spPr>
            <a:xfrm flipH="1" flipV="1">
              <a:off x="620970" y="1596440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xmlns="" id="{F128CD70-5B21-461E-B4BB-D82CF2E1C9DC}"/>
                </a:ext>
              </a:extLst>
            </p:cNvPr>
            <p:cNvSpPr/>
            <p:nvPr/>
          </p:nvSpPr>
          <p:spPr>
            <a:xfrm flipH="1" flipV="1">
              <a:off x="501113" y="1002755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xmlns="" id="{15ACBC29-7D4B-4859-9D91-0496E4B111EF}"/>
                </a:ext>
              </a:extLst>
            </p:cNvPr>
            <p:cNvSpPr/>
            <p:nvPr/>
          </p:nvSpPr>
          <p:spPr>
            <a:xfrm>
              <a:off x="994468" y="3929780"/>
              <a:ext cx="740803" cy="48635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  <a:gd name="connsiteX0-11" fmla="*/ 0 w 909637"/>
                <a:gd name="connsiteY0-12" fmla="*/ 0 h 597321"/>
                <a:gd name="connsiteX1-13" fmla="*/ 0 w 909637"/>
                <a:gd name="connsiteY1-14" fmla="*/ 592559 h 597321"/>
                <a:gd name="connsiteX2-15" fmla="*/ 909637 w 909637"/>
                <a:gd name="connsiteY2-16" fmla="*/ 597321 h 597321"/>
                <a:gd name="connsiteX3-17" fmla="*/ 904875 w 909637"/>
                <a:gd name="connsiteY3-18" fmla="*/ 35346 h 597321"/>
                <a:gd name="connsiteX4-19" fmla="*/ 0 w 909637"/>
                <a:gd name="connsiteY4-20" fmla="*/ 0 h 5973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97321">
                  <a:moveTo>
                    <a:pt x="0" y="0"/>
                  </a:moveTo>
                  <a:lnTo>
                    <a:pt x="0" y="592559"/>
                  </a:lnTo>
                  <a:lnTo>
                    <a:pt x="909637" y="597321"/>
                  </a:lnTo>
                  <a:cubicBezTo>
                    <a:pt x="908050" y="409996"/>
                    <a:pt x="906462" y="222671"/>
                    <a:pt x="904875" y="35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xmlns="" id="{2B6E66C7-874B-476F-A946-F0ECB2E3E0BA}"/>
                </a:ext>
              </a:extLst>
            </p:cNvPr>
            <p:cNvSpPr/>
            <p:nvPr/>
          </p:nvSpPr>
          <p:spPr>
            <a:xfrm>
              <a:off x="990590" y="3733702"/>
              <a:ext cx="1660019" cy="219095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269081 h 1000013"/>
                <a:gd name="connsiteX14-999" fmla="*/ 0 w 2038350"/>
                <a:gd name="connsiteY14-1000" fmla="*/ 0 h 1000013"/>
                <a:gd name="connsiteX0-1001" fmla="*/ 0 w 2038350"/>
                <a:gd name="connsiteY0-1002" fmla="*/ 0 h 1000013"/>
                <a:gd name="connsiteX1-1003" fmla="*/ 2038350 w 2038350"/>
                <a:gd name="connsiteY1-1004" fmla="*/ 0 h 1000013"/>
                <a:gd name="connsiteX2-1005" fmla="*/ 2038350 w 2038350"/>
                <a:gd name="connsiteY2-1006" fmla="*/ 266700 h 1000013"/>
                <a:gd name="connsiteX3-1007" fmla="*/ 1131093 w 2038350"/>
                <a:gd name="connsiteY3-1008" fmla="*/ 259555 h 1000013"/>
                <a:gd name="connsiteX4-1009" fmla="*/ 1133475 w 2038350"/>
                <a:gd name="connsiteY4-1010" fmla="*/ 888206 h 1000013"/>
                <a:gd name="connsiteX5-1011" fmla="*/ 1119188 w 2038350"/>
                <a:gd name="connsiteY5-1012" fmla="*/ 945356 h 1000013"/>
                <a:gd name="connsiteX6-1013" fmla="*/ 1062037 w 2038350"/>
                <a:gd name="connsiteY6-1014" fmla="*/ 995362 h 1000013"/>
                <a:gd name="connsiteX7-1015" fmla="*/ 966787 w 2038350"/>
                <a:gd name="connsiteY7-1016" fmla="*/ 992981 h 1000013"/>
                <a:gd name="connsiteX8-1017" fmla="*/ 923925 w 2038350"/>
                <a:gd name="connsiteY8-1018" fmla="*/ 952499 h 1000013"/>
                <a:gd name="connsiteX9-1019" fmla="*/ 909637 w 2038350"/>
                <a:gd name="connsiteY9-1020" fmla="*/ 892969 h 1000013"/>
                <a:gd name="connsiteX10-1021" fmla="*/ 907256 w 2038350"/>
                <a:gd name="connsiteY10-1022" fmla="*/ 821531 h 1000013"/>
                <a:gd name="connsiteX11-1023" fmla="*/ 904875 w 2038350"/>
                <a:gd name="connsiteY11-1024" fmla="*/ 266700 h 1000013"/>
                <a:gd name="connsiteX12-1025" fmla="*/ 0 w 2038350"/>
                <a:gd name="connsiteY12-1026" fmla="*/ 269081 h 1000013"/>
                <a:gd name="connsiteX13-1027" fmla="*/ 0 w 2038350"/>
                <a:gd name="connsiteY13-1028" fmla="*/ 0 h 1000013"/>
                <a:gd name="connsiteX0-1029" fmla="*/ 0 w 2038350"/>
                <a:gd name="connsiteY0-1030" fmla="*/ 0 h 1014064"/>
                <a:gd name="connsiteX1-1031" fmla="*/ 2038350 w 2038350"/>
                <a:gd name="connsiteY1-1032" fmla="*/ 0 h 1014064"/>
                <a:gd name="connsiteX2-1033" fmla="*/ 2038350 w 2038350"/>
                <a:gd name="connsiteY2-1034" fmla="*/ 266700 h 1014064"/>
                <a:gd name="connsiteX3-1035" fmla="*/ 1131093 w 2038350"/>
                <a:gd name="connsiteY3-1036" fmla="*/ 259555 h 1014064"/>
                <a:gd name="connsiteX4-1037" fmla="*/ 1119188 w 2038350"/>
                <a:gd name="connsiteY4-1038" fmla="*/ 945356 h 1014064"/>
                <a:gd name="connsiteX5-1039" fmla="*/ 1062037 w 2038350"/>
                <a:gd name="connsiteY5-1040" fmla="*/ 995362 h 1014064"/>
                <a:gd name="connsiteX6-1041" fmla="*/ 966787 w 2038350"/>
                <a:gd name="connsiteY6-1042" fmla="*/ 992981 h 1014064"/>
                <a:gd name="connsiteX7-1043" fmla="*/ 923925 w 2038350"/>
                <a:gd name="connsiteY7-1044" fmla="*/ 952499 h 1014064"/>
                <a:gd name="connsiteX8-1045" fmla="*/ 909637 w 2038350"/>
                <a:gd name="connsiteY8-1046" fmla="*/ 892969 h 1014064"/>
                <a:gd name="connsiteX9-1047" fmla="*/ 907256 w 2038350"/>
                <a:gd name="connsiteY9-1048" fmla="*/ 821531 h 1014064"/>
                <a:gd name="connsiteX10-1049" fmla="*/ 904875 w 2038350"/>
                <a:gd name="connsiteY10-1050" fmla="*/ 266700 h 1014064"/>
                <a:gd name="connsiteX11-1051" fmla="*/ 0 w 2038350"/>
                <a:gd name="connsiteY11-1052" fmla="*/ 269081 h 1014064"/>
                <a:gd name="connsiteX12-1053" fmla="*/ 0 w 2038350"/>
                <a:gd name="connsiteY12-1054" fmla="*/ 0 h 1014064"/>
                <a:gd name="connsiteX0-1055" fmla="*/ 0 w 2038350"/>
                <a:gd name="connsiteY0-1056" fmla="*/ 0 h 1050670"/>
                <a:gd name="connsiteX1-1057" fmla="*/ 2038350 w 2038350"/>
                <a:gd name="connsiteY1-1058" fmla="*/ 0 h 1050670"/>
                <a:gd name="connsiteX2-1059" fmla="*/ 2038350 w 2038350"/>
                <a:gd name="connsiteY2-1060" fmla="*/ 266700 h 1050670"/>
                <a:gd name="connsiteX3-1061" fmla="*/ 1131093 w 2038350"/>
                <a:gd name="connsiteY3-1062" fmla="*/ 259555 h 1050670"/>
                <a:gd name="connsiteX4-1063" fmla="*/ 1062037 w 2038350"/>
                <a:gd name="connsiteY4-1064" fmla="*/ 995362 h 1050670"/>
                <a:gd name="connsiteX5-1065" fmla="*/ 966787 w 2038350"/>
                <a:gd name="connsiteY5-1066" fmla="*/ 992981 h 1050670"/>
                <a:gd name="connsiteX6-1067" fmla="*/ 923925 w 2038350"/>
                <a:gd name="connsiteY6-1068" fmla="*/ 952499 h 1050670"/>
                <a:gd name="connsiteX7-1069" fmla="*/ 909637 w 2038350"/>
                <a:gd name="connsiteY7-1070" fmla="*/ 892969 h 1050670"/>
                <a:gd name="connsiteX8-1071" fmla="*/ 907256 w 2038350"/>
                <a:gd name="connsiteY8-1072" fmla="*/ 821531 h 1050670"/>
                <a:gd name="connsiteX9-1073" fmla="*/ 904875 w 2038350"/>
                <a:gd name="connsiteY9-1074" fmla="*/ 266700 h 1050670"/>
                <a:gd name="connsiteX10-1075" fmla="*/ 0 w 2038350"/>
                <a:gd name="connsiteY10-1076" fmla="*/ 269081 h 1050670"/>
                <a:gd name="connsiteX11-1077" fmla="*/ 0 w 2038350"/>
                <a:gd name="connsiteY11-1078" fmla="*/ 0 h 1050670"/>
                <a:gd name="connsiteX0-1079" fmla="*/ 0 w 2038350"/>
                <a:gd name="connsiteY0-1080" fmla="*/ 0 h 992981"/>
                <a:gd name="connsiteX1-1081" fmla="*/ 2038350 w 2038350"/>
                <a:gd name="connsiteY1-1082" fmla="*/ 0 h 992981"/>
                <a:gd name="connsiteX2-1083" fmla="*/ 2038350 w 2038350"/>
                <a:gd name="connsiteY2-1084" fmla="*/ 266700 h 992981"/>
                <a:gd name="connsiteX3-1085" fmla="*/ 1131093 w 2038350"/>
                <a:gd name="connsiteY3-1086" fmla="*/ 259555 h 992981"/>
                <a:gd name="connsiteX4-1087" fmla="*/ 966787 w 2038350"/>
                <a:gd name="connsiteY4-1088" fmla="*/ 992981 h 992981"/>
                <a:gd name="connsiteX5-1089" fmla="*/ 923925 w 2038350"/>
                <a:gd name="connsiteY5-1090" fmla="*/ 952499 h 992981"/>
                <a:gd name="connsiteX6-1091" fmla="*/ 909637 w 2038350"/>
                <a:gd name="connsiteY6-1092" fmla="*/ 892969 h 992981"/>
                <a:gd name="connsiteX7-1093" fmla="*/ 907256 w 2038350"/>
                <a:gd name="connsiteY7-1094" fmla="*/ 821531 h 992981"/>
                <a:gd name="connsiteX8-1095" fmla="*/ 904875 w 2038350"/>
                <a:gd name="connsiteY8-1096" fmla="*/ 266700 h 992981"/>
                <a:gd name="connsiteX9-1097" fmla="*/ 0 w 2038350"/>
                <a:gd name="connsiteY9-1098" fmla="*/ 269081 h 992981"/>
                <a:gd name="connsiteX10-1099" fmla="*/ 0 w 2038350"/>
                <a:gd name="connsiteY10-1100" fmla="*/ 0 h 992981"/>
                <a:gd name="connsiteX0-1101" fmla="*/ 0 w 2038350"/>
                <a:gd name="connsiteY0-1102" fmla="*/ 0 h 990954"/>
                <a:gd name="connsiteX1-1103" fmla="*/ 2038350 w 2038350"/>
                <a:gd name="connsiteY1-1104" fmla="*/ 0 h 990954"/>
                <a:gd name="connsiteX2-1105" fmla="*/ 2038350 w 2038350"/>
                <a:gd name="connsiteY2-1106" fmla="*/ 266700 h 990954"/>
                <a:gd name="connsiteX3-1107" fmla="*/ 1131093 w 2038350"/>
                <a:gd name="connsiteY3-1108" fmla="*/ 259555 h 990954"/>
                <a:gd name="connsiteX4-1109" fmla="*/ 923925 w 2038350"/>
                <a:gd name="connsiteY4-1110" fmla="*/ 952499 h 990954"/>
                <a:gd name="connsiteX5-1111" fmla="*/ 909637 w 2038350"/>
                <a:gd name="connsiteY5-1112" fmla="*/ 892969 h 990954"/>
                <a:gd name="connsiteX6-1113" fmla="*/ 907256 w 2038350"/>
                <a:gd name="connsiteY6-1114" fmla="*/ 821531 h 990954"/>
                <a:gd name="connsiteX7-1115" fmla="*/ 904875 w 2038350"/>
                <a:gd name="connsiteY7-1116" fmla="*/ 266700 h 990954"/>
                <a:gd name="connsiteX8-1117" fmla="*/ 0 w 2038350"/>
                <a:gd name="connsiteY8-1118" fmla="*/ 269081 h 990954"/>
                <a:gd name="connsiteX9-1119" fmla="*/ 0 w 2038350"/>
                <a:gd name="connsiteY9-1120" fmla="*/ 0 h 990954"/>
                <a:gd name="connsiteX0-1121" fmla="*/ 0 w 2038350"/>
                <a:gd name="connsiteY0-1122" fmla="*/ 0 h 892969"/>
                <a:gd name="connsiteX1-1123" fmla="*/ 2038350 w 2038350"/>
                <a:gd name="connsiteY1-1124" fmla="*/ 0 h 892969"/>
                <a:gd name="connsiteX2-1125" fmla="*/ 2038350 w 2038350"/>
                <a:gd name="connsiteY2-1126" fmla="*/ 266700 h 892969"/>
                <a:gd name="connsiteX3-1127" fmla="*/ 1131093 w 2038350"/>
                <a:gd name="connsiteY3-1128" fmla="*/ 259555 h 892969"/>
                <a:gd name="connsiteX4-1129" fmla="*/ 909637 w 2038350"/>
                <a:gd name="connsiteY4-1130" fmla="*/ 892969 h 892969"/>
                <a:gd name="connsiteX5-1131" fmla="*/ 907256 w 2038350"/>
                <a:gd name="connsiteY5-1132" fmla="*/ 821531 h 892969"/>
                <a:gd name="connsiteX6-1133" fmla="*/ 904875 w 2038350"/>
                <a:gd name="connsiteY6-1134" fmla="*/ 266700 h 892969"/>
                <a:gd name="connsiteX7-1135" fmla="*/ 0 w 2038350"/>
                <a:gd name="connsiteY7-1136" fmla="*/ 269081 h 892969"/>
                <a:gd name="connsiteX8-1137" fmla="*/ 0 w 2038350"/>
                <a:gd name="connsiteY8-1138" fmla="*/ 0 h 892969"/>
                <a:gd name="connsiteX0-1139" fmla="*/ 0 w 2038350"/>
                <a:gd name="connsiteY0-1140" fmla="*/ 0 h 821531"/>
                <a:gd name="connsiteX1-1141" fmla="*/ 2038350 w 2038350"/>
                <a:gd name="connsiteY1-1142" fmla="*/ 0 h 821531"/>
                <a:gd name="connsiteX2-1143" fmla="*/ 2038350 w 2038350"/>
                <a:gd name="connsiteY2-1144" fmla="*/ 266700 h 821531"/>
                <a:gd name="connsiteX3-1145" fmla="*/ 1131093 w 2038350"/>
                <a:gd name="connsiteY3-1146" fmla="*/ 259555 h 821531"/>
                <a:gd name="connsiteX4-1147" fmla="*/ 907256 w 2038350"/>
                <a:gd name="connsiteY4-1148" fmla="*/ 821531 h 821531"/>
                <a:gd name="connsiteX5-1149" fmla="*/ 904875 w 2038350"/>
                <a:gd name="connsiteY5-1150" fmla="*/ 266700 h 821531"/>
                <a:gd name="connsiteX6-1151" fmla="*/ 0 w 2038350"/>
                <a:gd name="connsiteY6-1152" fmla="*/ 269081 h 821531"/>
                <a:gd name="connsiteX7-1153" fmla="*/ 0 w 2038350"/>
                <a:gd name="connsiteY7-1154" fmla="*/ 0 h 821531"/>
                <a:gd name="connsiteX0-1155" fmla="*/ 0 w 2038350"/>
                <a:gd name="connsiteY0-1156" fmla="*/ 0 h 269081"/>
                <a:gd name="connsiteX1-1157" fmla="*/ 2038350 w 2038350"/>
                <a:gd name="connsiteY1-1158" fmla="*/ 0 h 269081"/>
                <a:gd name="connsiteX2-1159" fmla="*/ 2038350 w 2038350"/>
                <a:gd name="connsiteY2-1160" fmla="*/ 266700 h 269081"/>
                <a:gd name="connsiteX3-1161" fmla="*/ 1131093 w 2038350"/>
                <a:gd name="connsiteY3-1162" fmla="*/ 259555 h 269081"/>
                <a:gd name="connsiteX4-1163" fmla="*/ 904875 w 2038350"/>
                <a:gd name="connsiteY4-1164" fmla="*/ 266700 h 269081"/>
                <a:gd name="connsiteX5-1165" fmla="*/ 0 w 2038350"/>
                <a:gd name="connsiteY5-1166" fmla="*/ 269081 h 269081"/>
                <a:gd name="connsiteX6-1167" fmla="*/ 0 w 2038350"/>
                <a:gd name="connsiteY6-1168" fmla="*/ 0 h 269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38350" h="269081">
                  <a:moveTo>
                    <a:pt x="0" y="0"/>
                  </a:moveTo>
                  <a:lnTo>
                    <a:pt x="2038350" y="0"/>
                  </a:lnTo>
                  <a:lnTo>
                    <a:pt x="2038350" y="266700"/>
                  </a:lnTo>
                  <a:lnTo>
                    <a:pt x="1131093" y="259555"/>
                  </a:lnTo>
                  <a:cubicBezTo>
                    <a:pt x="942181" y="259555"/>
                    <a:pt x="1093390" y="265112"/>
                    <a:pt x="904875" y="266700"/>
                  </a:cubicBezTo>
                  <a:lnTo>
                    <a:pt x="0" y="269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3AD5BD45-B309-49F8-92D3-CE89C4EA2805}"/>
                </a:ext>
              </a:extLst>
            </p:cNvPr>
            <p:cNvSpPr/>
            <p:nvPr/>
          </p:nvSpPr>
          <p:spPr>
            <a:xfrm>
              <a:off x="2638199" y="3531943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xmlns="" id="{F1ADAF8D-BD8D-42C1-8215-BDAC170F78D7}"/>
                </a:ext>
              </a:extLst>
            </p:cNvPr>
            <p:cNvSpPr/>
            <p:nvPr/>
          </p:nvSpPr>
          <p:spPr>
            <a:xfrm>
              <a:off x="994468" y="4415857"/>
              <a:ext cx="783467" cy="794663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  <a:gd name="connsiteX0-21" fmla="*/ 0 w 962025"/>
                <a:gd name="connsiteY0-22" fmla="*/ 0 h 980730"/>
                <a:gd name="connsiteX1-23" fmla="*/ 962025 w 962025"/>
                <a:gd name="connsiteY1-24" fmla="*/ 0 h 980730"/>
                <a:gd name="connsiteX2-25" fmla="*/ 962025 w 962025"/>
                <a:gd name="connsiteY2-26" fmla="*/ 980730 h 980730"/>
                <a:gd name="connsiteX3-27" fmla="*/ 0 w 962025"/>
                <a:gd name="connsiteY3-28" fmla="*/ 966443 h 980730"/>
                <a:gd name="connsiteX4-29" fmla="*/ 0 w 962025"/>
                <a:gd name="connsiteY4-30" fmla="*/ 0 h 980730"/>
                <a:gd name="connsiteX0-31" fmla="*/ 0 w 962025"/>
                <a:gd name="connsiteY0-32" fmla="*/ 0 h 966443"/>
                <a:gd name="connsiteX1-33" fmla="*/ 962025 w 962025"/>
                <a:gd name="connsiteY1-34" fmla="*/ 0 h 966443"/>
                <a:gd name="connsiteX2-35" fmla="*/ 962025 w 962025"/>
                <a:gd name="connsiteY2-36" fmla="*/ 961680 h 966443"/>
                <a:gd name="connsiteX3-37" fmla="*/ 0 w 962025"/>
                <a:gd name="connsiteY3-38" fmla="*/ 966443 h 966443"/>
                <a:gd name="connsiteX4-39" fmla="*/ 0 w 962025"/>
                <a:gd name="connsiteY4-40" fmla="*/ 0 h 966443"/>
                <a:gd name="connsiteX0-41" fmla="*/ 0 w 962025"/>
                <a:gd name="connsiteY0-42" fmla="*/ 0 h 975967"/>
                <a:gd name="connsiteX1-43" fmla="*/ 962025 w 962025"/>
                <a:gd name="connsiteY1-44" fmla="*/ 0 h 975967"/>
                <a:gd name="connsiteX2-45" fmla="*/ 962025 w 962025"/>
                <a:gd name="connsiteY2-46" fmla="*/ 975967 h 975967"/>
                <a:gd name="connsiteX3-47" fmla="*/ 0 w 962025"/>
                <a:gd name="connsiteY3-48" fmla="*/ 966443 h 975967"/>
                <a:gd name="connsiteX4-49" fmla="*/ 0 w 962025"/>
                <a:gd name="connsiteY4-50" fmla="*/ 0 h 975967"/>
                <a:gd name="connsiteX0-51" fmla="*/ 0 w 962025"/>
                <a:gd name="connsiteY0-52" fmla="*/ 0 h 975967"/>
                <a:gd name="connsiteX1-53" fmla="*/ 962025 w 962025"/>
                <a:gd name="connsiteY1-54" fmla="*/ 0 h 975967"/>
                <a:gd name="connsiteX2-55" fmla="*/ 962025 w 962025"/>
                <a:gd name="connsiteY2-56" fmla="*/ 975967 h 975967"/>
                <a:gd name="connsiteX3-57" fmla="*/ 4763 w 962025"/>
                <a:gd name="connsiteY3-58" fmla="*/ 971205 h 975967"/>
                <a:gd name="connsiteX4-59" fmla="*/ 0 w 962025"/>
                <a:gd name="connsiteY4-60" fmla="*/ 0 h 97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75967">
                  <a:moveTo>
                    <a:pt x="0" y="0"/>
                  </a:moveTo>
                  <a:lnTo>
                    <a:pt x="962025" y="0"/>
                  </a:lnTo>
                  <a:lnTo>
                    <a:pt x="962025" y="975967"/>
                  </a:lnTo>
                  <a:lnTo>
                    <a:pt x="4763" y="971205"/>
                  </a:lnTo>
                  <a:cubicBezTo>
                    <a:pt x="3175" y="647470"/>
                    <a:pt x="1588" y="323735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5166FD95-D4CA-4722-B360-4E6BC43855AD}"/>
                </a:ext>
              </a:extLst>
            </p:cNvPr>
            <p:cNvSpPr/>
            <p:nvPr/>
          </p:nvSpPr>
          <p:spPr>
            <a:xfrm flipH="1">
              <a:off x="1867141" y="4408102"/>
              <a:ext cx="783467" cy="798541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AC7BDF2-67A3-4F5A-9FA3-605D4E8E47B3}"/>
                </a:ext>
              </a:extLst>
            </p:cNvPr>
            <p:cNvSpPr/>
            <p:nvPr/>
          </p:nvSpPr>
          <p:spPr>
            <a:xfrm>
              <a:off x="998346" y="521052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xmlns="" id="{33E0E413-073D-480F-96BD-71A6C4E56B4F}"/>
                </a:ext>
              </a:extLst>
            </p:cNvPr>
            <p:cNvSpPr/>
            <p:nvPr/>
          </p:nvSpPr>
          <p:spPr>
            <a:xfrm flipH="1">
              <a:off x="1867141" y="520608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xmlns="" id="{8122E793-71BC-4E83-8424-7112656E1646}"/>
                </a:ext>
              </a:extLst>
            </p:cNvPr>
            <p:cNvSpPr/>
            <p:nvPr/>
          </p:nvSpPr>
          <p:spPr>
            <a:xfrm>
              <a:off x="1731393" y="3952797"/>
              <a:ext cx="190049" cy="599026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0 h 1000013"/>
                <a:gd name="connsiteX0-999" fmla="*/ 0 w 1133475"/>
                <a:gd name="connsiteY0-1000" fmla="*/ 266700 h 1000013"/>
                <a:gd name="connsiteX1-1001" fmla="*/ 1133475 w 1133475"/>
                <a:gd name="connsiteY1-1002" fmla="*/ 0 h 1000013"/>
                <a:gd name="connsiteX2-1003" fmla="*/ 1133475 w 1133475"/>
                <a:gd name="connsiteY2-1004" fmla="*/ 266700 h 1000013"/>
                <a:gd name="connsiteX3-1005" fmla="*/ 226218 w 1133475"/>
                <a:gd name="connsiteY3-1006" fmla="*/ 259555 h 1000013"/>
                <a:gd name="connsiteX4-1007" fmla="*/ 228600 w 1133475"/>
                <a:gd name="connsiteY4-1008" fmla="*/ 819150 h 1000013"/>
                <a:gd name="connsiteX5-1009" fmla="*/ 228600 w 1133475"/>
                <a:gd name="connsiteY5-1010" fmla="*/ 888206 h 1000013"/>
                <a:gd name="connsiteX6-1011" fmla="*/ 214313 w 1133475"/>
                <a:gd name="connsiteY6-1012" fmla="*/ 945356 h 1000013"/>
                <a:gd name="connsiteX7-1013" fmla="*/ 157162 w 1133475"/>
                <a:gd name="connsiteY7-1014" fmla="*/ 995362 h 1000013"/>
                <a:gd name="connsiteX8-1015" fmla="*/ 61912 w 1133475"/>
                <a:gd name="connsiteY8-1016" fmla="*/ 992981 h 1000013"/>
                <a:gd name="connsiteX9-1017" fmla="*/ 19050 w 1133475"/>
                <a:gd name="connsiteY9-1018" fmla="*/ 952499 h 1000013"/>
                <a:gd name="connsiteX10-1019" fmla="*/ 4762 w 1133475"/>
                <a:gd name="connsiteY10-1020" fmla="*/ 892969 h 1000013"/>
                <a:gd name="connsiteX11-1021" fmla="*/ 2381 w 1133475"/>
                <a:gd name="connsiteY11-1022" fmla="*/ 821531 h 1000013"/>
                <a:gd name="connsiteX12-1023" fmla="*/ 0 w 1133475"/>
                <a:gd name="connsiteY12-1024" fmla="*/ 266700 h 1000013"/>
                <a:gd name="connsiteX0-1025" fmla="*/ 0 w 1133475"/>
                <a:gd name="connsiteY0-1026" fmla="*/ 7145 h 740458"/>
                <a:gd name="connsiteX1-1027" fmla="*/ 1133475 w 1133475"/>
                <a:gd name="connsiteY1-1028" fmla="*/ 7145 h 740458"/>
                <a:gd name="connsiteX2-1029" fmla="*/ 226218 w 1133475"/>
                <a:gd name="connsiteY2-1030" fmla="*/ 0 h 740458"/>
                <a:gd name="connsiteX3-1031" fmla="*/ 228600 w 1133475"/>
                <a:gd name="connsiteY3-1032" fmla="*/ 559595 h 740458"/>
                <a:gd name="connsiteX4-1033" fmla="*/ 228600 w 1133475"/>
                <a:gd name="connsiteY4-1034" fmla="*/ 628651 h 740458"/>
                <a:gd name="connsiteX5-1035" fmla="*/ 214313 w 1133475"/>
                <a:gd name="connsiteY5-1036" fmla="*/ 685801 h 740458"/>
                <a:gd name="connsiteX6-1037" fmla="*/ 157162 w 1133475"/>
                <a:gd name="connsiteY6-1038" fmla="*/ 735807 h 740458"/>
                <a:gd name="connsiteX7-1039" fmla="*/ 61912 w 1133475"/>
                <a:gd name="connsiteY7-1040" fmla="*/ 733426 h 740458"/>
                <a:gd name="connsiteX8-1041" fmla="*/ 19050 w 1133475"/>
                <a:gd name="connsiteY8-1042" fmla="*/ 692944 h 740458"/>
                <a:gd name="connsiteX9-1043" fmla="*/ 4762 w 1133475"/>
                <a:gd name="connsiteY9-1044" fmla="*/ 633414 h 740458"/>
                <a:gd name="connsiteX10-1045" fmla="*/ 2381 w 1133475"/>
                <a:gd name="connsiteY10-1046" fmla="*/ 561976 h 740458"/>
                <a:gd name="connsiteX11-1047" fmla="*/ 0 w 1133475"/>
                <a:gd name="connsiteY11-1048" fmla="*/ 7145 h 740458"/>
                <a:gd name="connsiteX0-1049" fmla="*/ 0 w 229438"/>
                <a:gd name="connsiteY0-1050" fmla="*/ 7145 h 740458"/>
                <a:gd name="connsiteX1-1051" fmla="*/ 226218 w 229438"/>
                <a:gd name="connsiteY1-1052" fmla="*/ 0 h 740458"/>
                <a:gd name="connsiteX2-1053" fmla="*/ 228600 w 229438"/>
                <a:gd name="connsiteY2-1054" fmla="*/ 559595 h 740458"/>
                <a:gd name="connsiteX3-1055" fmla="*/ 228600 w 229438"/>
                <a:gd name="connsiteY3-1056" fmla="*/ 628651 h 740458"/>
                <a:gd name="connsiteX4-1057" fmla="*/ 214313 w 229438"/>
                <a:gd name="connsiteY4-1058" fmla="*/ 685801 h 740458"/>
                <a:gd name="connsiteX5-1059" fmla="*/ 157162 w 229438"/>
                <a:gd name="connsiteY5-1060" fmla="*/ 735807 h 740458"/>
                <a:gd name="connsiteX6-1061" fmla="*/ 61912 w 229438"/>
                <a:gd name="connsiteY6-1062" fmla="*/ 733426 h 740458"/>
                <a:gd name="connsiteX7-1063" fmla="*/ 19050 w 229438"/>
                <a:gd name="connsiteY7-1064" fmla="*/ 692944 h 740458"/>
                <a:gd name="connsiteX8-1065" fmla="*/ 4762 w 229438"/>
                <a:gd name="connsiteY8-1066" fmla="*/ 633414 h 740458"/>
                <a:gd name="connsiteX9-1067" fmla="*/ 2381 w 229438"/>
                <a:gd name="connsiteY9-1068" fmla="*/ 561976 h 740458"/>
                <a:gd name="connsiteX10-1069" fmla="*/ 0 w 229438"/>
                <a:gd name="connsiteY10-1070" fmla="*/ 7145 h 740458"/>
                <a:gd name="connsiteX0-1071" fmla="*/ 0 w 229438"/>
                <a:gd name="connsiteY0-1072" fmla="*/ 0 h 733313"/>
                <a:gd name="connsiteX1-1073" fmla="*/ 119062 w 229438"/>
                <a:gd name="connsiteY1-1074" fmla="*/ 11905 h 733313"/>
                <a:gd name="connsiteX2-1075" fmla="*/ 228600 w 229438"/>
                <a:gd name="connsiteY2-1076" fmla="*/ 552450 h 733313"/>
                <a:gd name="connsiteX3-1077" fmla="*/ 228600 w 229438"/>
                <a:gd name="connsiteY3-1078" fmla="*/ 621506 h 733313"/>
                <a:gd name="connsiteX4-1079" fmla="*/ 214313 w 229438"/>
                <a:gd name="connsiteY4-1080" fmla="*/ 678656 h 733313"/>
                <a:gd name="connsiteX5-1081" fmla="*/ 157162 w 229438"/>
                <a:gd name="connsiteY5-1082" fmla="*/ 728662 h 733313"/>
                <a:gd name="connsiteX6-1083" fmla="*/ 61912 w 229438"/>
                <a:gd name="connsiteY6-1084" fmla="*/ 726281 h 733313"/>
                <a:gd name="connsiteX7-1085" fmla="*/ 19050 w 229438"/>
                <a:gd name="connsiteY7-1086" fmla="*/ 685799 h 733313"/>
                <a:gd name="connsiteX8-1087" fmla="*/ 4762 w 229438"/>
                <a:gd name="connsiteY8-1088" fmla="*/ 626269 h 733313"/>
                <a:gd name="connsiteX9-1089" fmla="*/ 2381 w 229438"/>
                <a:gd name="connsiteY9-1090" fmla="*/ 554831 h 733313"/>
                <a:gd name="connsiteX10-1091" fmla="*/ 0 w 229438"/>
                <a:gd name="connsiteY10-1092" fmla="*/ 0 h 733313"/>
                <a:gd name="connsiteX0-1093" fmla="*/ 0 w 235743"/>
                <a:gd name="connsiteY0-1094" fmla="*/ 0 h 733313"/>
                <a:gd name="connsiteX1-1095" fmla="*/ 235743 w 235743"/>
                <a:gd name="connsiteY1-1096" fmla="*/ 7142 h 733313"/>
                <a:gd name="connsiteX2-1097" fmla="*/ 228600 w 235743"/>
                <a:gd name="connsiteY2-1098" fmla="*/ 552450 h 733313"/>
                <a:gd name="connsiteX3-1099" fmla="*/ 228600 w 235743"/>
                <a:gd name="connsiteY3-1100" fmla="*/ 621506 h 733313"/>
                <a:gd name="connsiteX4-1101" fmla="*/ 214313 w 235743"/>
                <a:gd name="connsiteY4-1102" fmla="*/ 678656 h 733313"/>
                <a:gd name="connsiteX5-1103" fmla="*/ 157162 w 235743"/>
                <a:gd name="connsiteY5-1104" fmla="*/ 728662 h 733313"/>
                <a:gd name="connsiteX6-1105" fmla="*/ 61912 w 235743"/>
                <a:gd name="connsiteY6-1106" fmla="*/ 726281 h 733313"/>
                <a:gd name="connsiteX7-1107" fmla="*/ 19050 w 235743"/>
                <a:gd name="connsiteY7-1108" fmla="*/ 685799 h 733313"/>
                <a:gd name="connsiteX8-1109" fmla="*/ 4762 w 235743"/>
                <a:gd name="connsiteY8-1110" fmla="*/ 626269 h 733313"/>
                <a:gd name="connsiteX9-1111" fmla="*/ 2381 w 235743"/>
                <a:gd name="connsiteY9-1112" fmla="*/ 554831 h 733313"/>
                <a:gd name="connsiteX10-1113" fmla="*/ 0 w 235743"/>
                <a:gd name="connsiteY10-1114" fmla="*/ 0 h 733313"/>
                <a:gd name="connsiteX0-1115" fmla="*/ 0 w 235743"/>
                <a:gd name="connsiteY0-1116" fmla="*/ 0 h 740456"/>
                <a:gd name="connsiteX1-1117" fmla="*/ 235743 w 235743"/>
                <a:gd name="connsiteY1-1118" fmla="*/ 14285 h 740456"/>
                <a:gd name="connsiteX2-1119" fmla="*/ 228600 w 235743"/>
                <a:gd name="connsiteY2-1120" fmla="*/ 559593 h 740456"/>
                <a:gd name="connsiteX3-1121" fmla="*/ 228600 w 235743"/>
                <a:gd name="connsiteY3-1122" fmla="*/ 628649 h 740456"/>
                <a:gd name="connsiteX4-1123" fmla="*/ 214313 w 235743"/>
                <a:gd name="connsiteY4-1124" fmla="*/ 685799 h 740456"/>
                <a:gd name="connsiteX5-1125" fmla="*/ 157162 w 235743"/>
                <a:gd name="connsiteY5-1126" fmla="*/ 735805 h 740456"/>
                <a:gd name="connsiteX6-1127" fmla="*/ 61912 w 235743"/>
                <a:gd name="connsiteY6-1128" fmla="*/ 733424 h 740456"/>
                <a:gd name="connsiteX7-1129" fmla="*/ 19050 w 235743"/>
                <a:gd name="connsiteY7-1130" fmla="*/ 692942 h 740456"/>
                <a:gd name="connsiteX8-1131" fmla="*/ 4762 w 235743"/>
                <a:gd name="connsiteY8-1132" fmla="*/ 633412 h 740456"/>
                <a:gd name="connsiteX9-1133" fmla="*/ 2381 w 235743"/>
                <a:gd name="connsiteY9-1134" fmla="*/ 561974 h 740456"/>
                <a:gd name="connsiteX10-1135" fmla="*/ 0 w 235743"/>
                <a:gd name="connsiteY10-1136" fmla="*/ 0 h 740456"/>
                <a:gd name="connsiteX0-1137" fmla="*/ 0 w 233362"/>
                <a:gd name="connsiteY0-1138" fmla="*/ 0 h 740456"/>
                <a:gd name="connsiteX1-1139" fmla="*/ 233362 w 233362"/>
                <a:gd name="connsiteY1-1140" fmla="*/ 7142 h 740456"/>
                <a:gd name="connsiteX2-1141" fmla="*/ 228600 w 233362"/>
                <a:gd name="connsiteY2-1142" fmla="*/ 559593 h 740456"/>
                <a:gd name="connsiteX3-1143" fmla="*/ 228600 w 233362"/>
                <a:gd name="connsiteY3-1144" fmla="*/ 628649 h 740456"/>
                <a:gd name="connsiteX4-1145" fmla="*/ 214313 w 233362"/>
                <a:gd name="connsiteY4-1146" fmla="*/ 685799 h 740456"/>
                <a:gd name="connsiteX5-1147" fmla="*/ 157162 w 233362"/>
                <a:gd name="connsiteY5-1148" fmla="*/ 735805 h 740456"/>
                <a:gd name="connsiteX6-1149" fmla="*/ 61912 w 233362"/>
                <a:gd name="connsiteY6-1150" fmla="*/ 733424 h 740456"/>
                <a:gd name="connsiteX7-1151" fmla="*/ 19050 w 233362"/>
                <a:gd name="connsiteY7-1152" fmla="*/ 692942 h 740456"/>
                <a:gd name="connsiteX8-1153" fmla="*/ 4762 w 233362"/>
                <a:gd name="connsiteY8-1154" fmla="*/ 633412 h 740456"/>
                <a:gd name="connsiteX9-1155" fmla="*/ 2381 w 233362"/>
                <a:gd name="connsiteY9-1156" fmla="*/ 561974 h 740456"/>
                <a:gd name="connsiteX10-1157" fmla="*/ 0 w 233362"/>
                <a:gd name="connsiteY10-1158" fmla="*/ 0 h 740456"/>
                <a:gd name="connsiteX0-1159" fmla="*/ 0 w 233362"/>
                <a:gd name="connsiteY0-1160" fmla="*/ 0 h 735694"/>
                <a:gd name="connsiteX1-1161" fmla="*/ 233362 w 233362"/>
                <a:gd name="connsiteY1-1162" fmla="*/ 2380 h 735694"/>
                <a:gd name="connsiteX2-1163" fmla="*/ 228600 w 233362"/>
                <a:gd name="connsiteY2-1164" fmla="*/ 554831 h 735694"/>
                <a:gd name="connsiteX3-1165" fmla="*/ 228600 w 233362"/>
                <a:gd name="connsiteY3-1166" fmla="*/ 623887 h 735694"/>
                <a:gd name="connsiteX4-1167" fmla="*/ 214313 w 233362"/>
                <a:gd name="connsiteY4-1168" fmla="*/ 681037 h 735694"/>
                <a:gd name="connsiteX5-1169" fmla="*/ 157162 w 233362"/>
                <a:gd name="connsiteY5-1170" fmla="*/ 731043 h 735694"/>
                <a:gd name="connsiteX6-1171" fmla="*/ 61912 w 233362"/>
                <a:gd name="connsiteY6-1172" fmla="*/ 728662 h 735694"/>
                <a:gd name="connsiteX7-1173" fmla="*/ 19050 w 233362"/>
                <a:gd name="connsiteY7-1174" fmla="*/ 688180 h 735694"/>
                <a:gd name="connsiteX8-1175" fmla="*/ 4762 w 233362"/>
                <a:gd name="connsiteY8-1176" fmla="*/ 628650 h 735694"/>
                <a:gd name="connsiteX9-1177" fmla="*/ 2381 w 233362"/>
                <a:gd name="connsiteY9-1178" fmla="*/ 557212 h 735694"/>
                <a:gd name="connsiteX10-1179" fmla="*/ 0 w 233362"/>
                <a:gd name="connsiteY10-1180" fmla="*/ 0 h 735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33362" h="735694">
                  <a:moveTo>
                    <a:pt x="0" y="0"/>
                  </a:moveTo>
                  <a:lnTo>
                    <a:pt x="233362" y="2380"/>
                  </a:lnTo>
                  <a:cubicBezTo>
                    <a:pt x="231775" y="192087"/>
                    <a:pt x="230187" y="365124"/>
                    <a:pt x="228600" y="554831"/>
                  </a:cubicBezTo>
                  <a:cubicBezTo>
                    <a:pt x="227410" y="656034"/>
                    <a:pt x="230981" y="602853"/>
                    <a:pt x="228600" y="623887"/>
                  </a:cubicBezTo>
                  <a:cubicBezTo>
                    <a:pt x="226219" y="644921"/>
                    <a:pt x="226219" y="663178"/>
                    <a:pt x="214313" y="681037"/>
                  </a:cubicBezTo>
                  <a:cubicBezTo>
                    <a:pt x="202407" y="698896"/>
                    <a:pt x="182562" y="723106"/>
                    <a:pt x="157162" y="731043"/>
                  </a:cubicBezTo>
                  <a:cubicBezTo>
                    <a:pt x="131762" y="738980"/>
                    <a:pt x="84931" y="735806"/>
                    <a:pt x="61912" y="728662"/>
                  </a:cubicBezTo>
                  <a:cubicBezTo>
                    <a:pt x="38893" y="721518"/>
                    <a:pt x="33337" y="701674"/>
                    <a:pt x="19050" y="688180"/>
                  </a:cubicBezTo>
                  <a:cubicBezTo>
                    <a:pt x="9525" y="671511"/>
                    <a:pt x="8731" y="650875"/>
                    <a:pt x="4762" y="628650"/>
                  </a:cubicBezTo>
                  <a:cubicBezTo>
                    <a:pt x="793" y="606425"/>
                    <a:pt x="3175" y="666749"/>
                    <a:pt x="2381" y="557212"/>
                  </a:cubicBezTo>
                  <a:cubicBezTo>
                    <a:pt x="794" y="365125"/>
                    <a:pt x="1587" y="192087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xmlns="" id="{BDFD6EEF-D125-435C-BD3B-3241967479B1}"/>
                </a:ext>
              </a:extLst>
            </p:cNvPr>
            <p:cNvSpPr/>
            <p:nvPr/>
          </p:nvSpPr>
          <p:spPr>
            <a:xfrm>
              <a:off x="1628562" y="1943225"/>
              <a:ext cx="382973" cy="152382"/>
            </a:xfrm>
            <a:custGeom>
              <a:avLst/>
              <a:gdLst>
                <a:gd name="connsiteX0" fmla="*/ 0 w 376238"/>
                <a:gd name="connsiteY0" fmla="*/ 0 h 157163"/>
                <a:gd name="connsiteX1" fmla="*/ 138113 w 376238"/>
                <a:gd name="connsiteY1" fmla="*/ 42863 h 157163"/>
                <a:gd name="connsiteX2" fmla="*/ 323850 w 376238"/>
                <a:gd name="connsiteY2" fmla="*/ 38100 h 157163"/>
                <a:gd name="connsiteX3" fmla="*/ 376238 w 376238"/>
                <a:gd name="connsiteY3" fmla="*/ 19050 h 157163"/>
                <a:gd name="connsiteX4" fmla="*/ 352425 w 376238"/>
                <a:gd name="connsiteY4" fmla="*/ 109538 h 157163"/>
                <a:gd name="connsiteX5" fmla="*/ 219075 w 376238"/>
                <a:gd name="connsiteY5" fmla="*/ 157163 h 157163"/>
                <a:gd name="connsiteX6" fmla="*/ 61913 w 376238"/>
                <a:gd name="connsiteY6" fmla="*/ 138113 h 157163"/>
                <a:gd name="connsiteX7" fmla="*/ 38100 w 376238"/>
                <a:gd name="connsiteY7" fmla="*/ 109538 h 157163"/>
                <a:gd name="connsiteX8" fmla="*/ 0 w 376238"/>
                <a:gd name="connsiteY8" fmla="*/ 0 h 157163"/>
                <a:gd name="connsiteX0-1" fmla="*/ 0 w 376238"/>
                <a:gd name="connsiteY0-2" fmla="*/ 1673 h 158836"/>
                <a:gd name="connsiteX1-3" fmla="*/ 138113 w 376238"/>
                <a:gd name="connsiteY1-4" fmla="*/ 44536 h 158836"/>
                <a:gd name="connsiteX2-5" fmla="*/ 323850 w 376238"/>
                <a:gd name="connsiteY2-6" fmla="*/ 39773 h 158836"/>
                <a:gd name="connsiteX3-7" fmla="*/ 376238 w 376238"/>
                <a:gd name="connsiteY3-8" fmla="*/ 20723 h 158836"/>
                <a:gd name="connsiteX4-9" fmla="*/ 352425 w 376238"/>
                <a:gd name="connsiteY4-10" fmla="*/ 111211 h 158836"/>
                <a:gd name="connsiteX5-11" fmla="*/ 219075 w 376238"/>
                <a:gd name="connsiteY5-12" fmla="*/ 158836 h 158836"/>
                <a:gd name="connsiteX6-13" fmla="*/ 61913 w 376238"/>
                <a:gd name="connsiteY6-14" fmla="*/ 139786 h 158836"/>
                <a:gd name="connsiteX7-15" fmla="*/ 38100 w 376238"/>
                <a:gd name="connsiteY7-16" fmla="*/ 111211 h 158836"/>
                <a:gd name="connsiteX8-17" fmla="*/ 0 w 376238"/>
                <a:gd name="connsiteY8-18" fmla="*/ 1673 h 158836"/>
                <a:gd name="connsiteX0-19" fmla="*/ 3700 w 379938"/>
                <a:gd name="connsiteY0-20" fmla="*/ 1673 h 158836"/>
                <a:gd name="connsiteX1-21" fmla="*/ 141813 w 379938"/>
                <a:gd name="connsiteY1-22" fmla="*/ 44536 h 158836"/>
                <a:gd name="connsiteX2-23" fmla="*/ 327550 w 379938"/>
                <a:gd name="connsiteY2-24" fmla="*/ 39773 h 158836"/>
                <a:gd name="connsiteX3-25" fmla="*/ 379938 w 379938"/>
                <a:gd name="connsiteY3-26" fmla="*/ 20723 h 158836"/>
                <a:gd name="connsiteX4-27" fmla="*/ 356125 w 379938"/>
                <a:gd name="connsiteY4-28" fmla="*/ 111211 h 158836"/>
                <a:gd name="connsiteX5-29" fmla="*/ 222775 w 379938"/>
                <a:gd name="connsiteY5-30" fmla="*/ 158836 h 158836"/>
                <a:gd name="connsiteX6-31" fmla="*/ 65613 w 379938"/>
                <a:gd name="connsiteY6-32" fmla="*/ 139786 h 158836"/>
                <a:gd name="connsiteX7-33" fmla="*/ 41800 w 379938"/>
                <a:gd name="connsiteY7-34" fmla="*/ 111211 h 158836"/>
                <a:gd name="connsiteX8-35" fmla="*/ 3700 w 379938"/>
                <a:gd name="connsiteY8-36" fmla="*/ 1673 h 158836"/>
                <a:gd name="connsiteX0-37" fmla="*/ 3700 w 379938"/>
                <a:gd name="connsiteY0-38" fmla="*/ 1673 h 158836"/>
                <a:gd name="connsiteX1-39" fmla="*/ 141813 w 379938"/>
                <a:gd name="connsiteY1-40" fmla="*/ 44536 h 158836"/>
                <a:gd name="connsiteX2-41" fmla="*/ 327550 w 379938"/>
                <a:gd name="connsiteY2-42" fmla="*/ 39773 h 158836"/>
                <a:gd name="connsiteX3-43" fmla="*/ 379938 w 379938"/>
                <a:gd name="connsiteY3-44" fmla="*/ 20723 h 158836"/>
                <a:gd name="connsiteX4-45" fmla="*/ 356125 w 379938"/>
                <a:gd name="connsiteY4-46" fmla="*/ 111211 h 158836"/>
                <a:gd name="connsiteX5-47" fmla="*/ 222775 w 379938"/>
                <a:gd name="connsiteY5-48" fmla="*/ 158836 h 158836"/>
                <a:gd name="connsiteX6-49" fmla="*/ 65613 w 379938"/>
                <a:gd name="connsiteY6-50" fmla="*/ 139786 h 158836"/>
                <a:gd name="connsiteX7-51" fmla="*/ 41800 w 379938"/>
                <a:gd name="connsiteY7-52" fmla="*/ 111211 h 158836"/>
                <a:gd name="connsiteX8-53" fmla="*/ 3700 w 379938"/>
                <a:gd name="connsiteY8-54" fmla="*/ 1673 h 158836"/>
                <a:gd name="connsiteX0-55" fmla="*/ 4923 w 381161"/>
                <a:gd name="connsiteY0-56" fmla="*/ 1673 h 158836"/>
                <a:gd name="connsiteX1-57" fmla="*/ 143036 w 381161"/>
                <a:gd name="connsiteY1-58" fmla="*/ 44536 h 158836"/>
                <a:gd name="connsiteX2-59" fmla="*/ 328773 w 381161"/>
                <a:gd name="connsiteY2-60" fmla="*/ 39773 h 158836"/>
                <a:gd name="connsiteX3-61" fmla="*/ 381161 w 381161"/>
                <a:gd name="connsiteY3-62" fmla="*/ 20723 h 158836"/>
                <a:gd name="connsiteX4-63" fmla="*/ 357348 w 381161"/>
                <a:gd name="connsiteY4-64" fmla="*/ 111211 h 158836"/>
                <a:gd name="connsiteX5-65" fmla="*/ 223998 w 381161"/>
                <a:gd name="connsiteY5-66" fmla="*/ 158836 h 158836"/>
                <a:gd name="connsiteX6-67" fmla="*/ 66836 w 381161"/>
                <a:gd name="connsiteY6-68" fmla="*/ 139786 h 158836"/>
                <a:gd name="connsiteX7-69" fmla="*/ 28736 w 381161"/>
                <a:gd name="connsiteY7-70" fmla="*/ 82636 h 158836"/>
                <a:gd name="connsiteX8-71" fmla="*/ 4923 w 381161"/>
                <a:gd name="connsiteY8-72" fmla="*/ 1673 h 158836"/>
                <a:gd name="connsiteX0-73" fmla="*/ 4923 w 381161"/>
                <a:gd name="connsiteY0-74" fmla="*/ 1673 h 158836"/>
                <a:gd name="connsiteX1-75" fmla="*/ 143036 w 381161"/>
                <a:gd name="connsiteY1-76" fmla="*/ 44536 h 158836"/>
                <a:gd name="connsiteX2-77" fmla="*/ 328773 w 381161"/>
                <a:gd name="connsiteY2-78" fmla="*/ 39773 h 158836"/>
                <a:gd name="connsiteX3-79" fmla="*/ 381161 w 381161"/>
                <a:gd name="connsiteY3-80" fmla="*/ 20723 h 158836"/>
                <a:gd name="connsiteX4-81" fmla="*/ 357348 w 381161"/>
                <a:gd name="connsiteY4-82" fmla="*/ 111211 h 158836"/>
                <a:gd name="connsiteX5-83" fmla="*/ 223998 w 381161"/>
                <a:gd name="connsiteY5-84" fmla="*/ 158836 h 158836"/>
                <a:gd name="connsiteX6-85" fmla="*/ 66836 w 381161"/>
                <a:gd name="connsiteY6-86" fmla="*/ 139786 h 158836"/>
                <a:gd name="connsiteX7-87" fmla="*/ 28736 w 381161"/>
                <a:gd name="connsiteY7-88" fmla="*/ 82636 h 158836"/>
                <a:gd name="connsiteX8-89" fmla="*/ 4923 w 381161"/>
                <a:gd name="connsiteY8-90" fmla="*/ 1673 h 158836"/>
                <a:gd name="connsiteX0-91" fmla="*/ 4923 w 381161"/>
                <a:gd name="connsiteY0-92" fmla="*/ 1673 h 158836"/>
                <a:gd name="connsiteX1-93" fmla="*/ 143036 w 381161"/>
                <a:gd name="connsiteY1-94" fmla="*/ 44536 h 158836"/>
                <a:gd name="connsiteX2-95" fmla="*/ 328773 w 381161"/>
                <a:gd name="connsiteY2-96" fmla="*/ 39773 h 158836"/>
                <a:gd name="connsiteX3-97" fmla="*/ 381161 w 381161"/>
                <a:gd name="connsiteY3-98" fmla="*/ 20723 h 158836"/>
                <a:gd name="connsiteX4-99" fmla="*/ 357348 w 381161"/>
                <a:gd name="connsiteY4-100" fmla="*/ 111211 h 158836"/>
                <a:gd name="connsiteX5-101" fmla="*/ 223998 w 381161"/>
                <a:gd name="connsiteY5-102" fmla="*/ 158836 h 158836"/>
                <a:gd name="connsiteX6-103" fmla="*/ 66836 w 381161"/>
                <a:gd name="connsiteY6-104" fmla="*/ 139786 h 158836"/>
                <a:gd name="connsiteX7-105" fmla="*/ 28736 w 381161"/>
                <a:gd name="connsiteY7-106" fmla="*/ 82636 h 158836"/>
                <a:gd name="connsiteX8-107" fmla="*/ 4923 w 381161"/>
                <a:gd name="connsiteY8-108" fmla="*/ 1673 h 158836"/>
                <a:gd name="connsiteX0-109" fmla="*/ 4923 w 381161"/>
                <a:gd name="connsiteY0-110" fmla="*/ 1673 h 158836"/>
                <a:gd name="connsiteX1-111" fmla="*/ 143036 w 381161"/>
                <a:gd name="connsiteY1-112" fmla="*/ 44536 h 158836"/>
                <a:gd name="connsiteX2-113" fmla="*/ 328773 w 381161"/>
                <a:gd name="connsiteY2-114" fmla="*/ 39773 h 158836"/>
                <a:gd name="connsiteX3-115" fmla="*/ 381161 w 381161"/>
                <a:gd name="connsiteY3-116" fmla="*/ 20723 h 158836"/>
                <a:gd name="connsiteX4-117" fmla="*/ 357348 w 381161"/>
                <a:gd name="connsiteY4-118" fmla="*/ 111211 h 158836"/>
                <a:gd name="connsiteX5-119" fmla="*/ 223998 w 381161"/>
                <a:gd name="connsiteY5-120" fmla="*/ 158836 h 158836"/>
                <a:gd name="connsiteX6-121" fmla="*/ 66836 w 381161"/>
                <a:gd name="connsiteY6-122" fmla="*/ 139786 h 158836"/>
                <a:gd name="connsiteX7-123" fmla="*/ 28736 w 381161"/>
                <a:gd name="connsiteY7-124" fmla="*/ 82636 h 158836"/>
                <a:gd name="connsiteX8-125" fmla="*/ 4923 w 381161"/>
                <a:gd name="connsiteY8-126" fmla="*/ 1673 h 158836"/>
                <a:gd name="connsiteX0-127" fmla="*/ 4923 w 381161"/>
                <a:gd name="connsiteY0-128" fmla="*/ 1673 h 158836"/>
                <a:gd name="connsiteX1-129" fmla="*/ 143036 w 381161"/>
                <a:gd name="connsiteY1-130" fmla="*/ 44536 h 158836"/>
                <a:gd name="connsiteX2-131" fmla="*/ 328773 w 381161"/>
                <a:gd name="connsiteY2-132" fmla="*/ 39773 h 158836"/>
                <a:gd name="connsiteX3-133" fmla="*/ 381161 w 381161"/>
                <a:gd name="connsiteY3-134" fmla="*/ 20723 h 158836"/>
                <a:gd name="connsiteX4-135" fmla="*/ 357348 w 381161"/>
                <a:gd name="connsiteY4-136" fmla="*/ 111211 h 158836"/>
                <a:gd name="connsiteX5-137" fmla="*/ 223998 w 381161"/>
                <a:gd name="connsiteY5-138" fmla="*/ 158836 h 158836"/>
                <a:gd name="connsiteX6-139" fmla="*/ 66836 w 381161"/>
                <a:gd name="connsiteY6-140" fmla="*/ 139786 h 158836"/>
                <a:gd name="connsiteX7-141" fmla="*/ 28736 w 381161"/>
                <a:gd name="connsiteY7-142" fmla="*/ 82636 h 158836"/>
                <a:gd name="connsiteX8-143" fmla="*/ 4923 w 381161"/>
                <a:gd name="connsiteY8-144" fmla="*/ 1673 h 158836"/>
                <a:gd name="connsiteX0-145" fmla="*/ 6735 w 382973"/>
                <a:gd name="connsiteY0-146" fmla="*/ 1673 h 158836"/>
                <a:gd name="connsiteX1-147" fmla="*/ 144848 w 382973"/>
                <a:gd name="connsiteY1-148" fmla="*/ 44536 h 158836"/>
                <a:gd name="connsiteX2-149" fmla="*/ 330585 w 382973"/>
                <a:gd name="connsiteY2-150" fmla="*/ 39773 h 158836"/>
                <a:gd name="connsiteX3-151" fmla="*/ 382973 w 382973"/>
                <a:gd name="connsiteY3-152" fmla="*/ 20723 h 158836"/>
                <a:gd name="connsiteX4-153" fmla="*/ 359160 w 382973"/>
                <a:gd name="connsiteY4-154" fmla="*/ 111211 h 158836"/>
                <a:gd name="connsiteX5-155" fmla="*/ 225810 w 382973"/>
                <a:gd name="connsiteY5-156" fmla="*/ 158836 h 158836"/>
                <a:gd name="connsiteX6-157" fmla="*/ 68648 w 382973"/>
                <a:gd name="connsiteY6-158" fmla="*/ 139786 h 158836"/>
                <a:gd name="connsiteX7-159" fmla="*/ 18642 w 382973"/>
                <a:gd name="connsiteY7-160" fmla="*/ 82636 h 158836"/>
                <a:gd name="connsiteX8-161" fmla="*/ 6735 w 382973"/>
                <a:gd name="connsiteY8-162" fmla="*/ 1673 h 158836"/>
                <a:gd name="connsiteX0-163" fmla="*/ 6735 w 382973"/>
                <a:gd name="connsiteY0-164" fmla="*/ 1673 h 158836"/>
                <a:gd name="connsiteX1-165" fmla="*/ 144848 w 382973"/>
                <a:gd name="connsiteY1-166" fmla="*/ 44536 h 158836"/>
                <a:gd name="connsiteX2-167" fmla="*/ 330585 w 382973"/>
                <a:gd name="connsiteY2-168" fmla="*/ 39773 h 158836"/>
                <a:gd name="connsiteX3-169" fmla="*/ 382973 w 382973"/>
                <a:gd name="connsiteY3-170" fmla="*/ 20723 h 158836"/>
                <a:gd name="connsiteX4-171" fmla="*/ 359160 w 382973"/>
                <a:gd name="connsiteY4-172" fmla="*/ 111211 h 158836"/>
                <a:gd name="connsiteX5-173" fmla="*/ 225810 w 382973"/>
                <a:gd name="connsiteY5-174" fmla="*/ 158836 h 158836"/>
                <a:gd name="connsiteX6-175" fmla="*/ 68648 w 382973"/>
                <a:gd name="connsiteY6-176" fmla="*/ 139786 h 158836"/>
                <a:gd name="connsiteX7-177" fmla="*/ 18642 w 382973"/>
                <a:gd name="connsiteY7-178" fmla="*/ 82636 h 158836"/>
                <a:gd name="connsiteX8-179" fmla="*/ 6735 w 382973"/>
                <a:gd name="connsiteY8-180" fmla="*/ 1673 h 158836"/>
                <a:gd name="connsiteX0-181" fmla="*/ 6735 w 382973"/>
                <a:gd name="connsiteY0-182" fmla="*/ 1673 h 158836"/>
                <a:gd name="connsiteX1-183" fmla="*/ 144848 w 382973"/>
                <a:gd name="connsiteY1-184" fmla="*/ 44536 h 158836"/>
                <a:gd name="connsiteX2-185" fmla="*/ 330585 w 382973"/>
                <a:gd name="connsiteY2-186" fmla="*/ 39773 h 158836"/>
                <a:gd name="connsiteX3-187" fmla="*/ 382973 w 382973"/>
                <a:gd name="connsiteY3-188" fmla="*/ 20723 h 158836"/>
                <a:gd name="connsiteX4-189" fmla="*/ 359160 w 382973"/>
                <a:gd name="connsiteY4-190" fmla="*/ 111211 h 158836"/>
                <a:gd name="connsiteX5-191" fmla="*/ 225810 w 382973"/>
                <a:gd name="connsiteY5-192" fmla="*/ 158836 h 158836"/>
                <a:gd name="connsiteX6-193" fmla="*/ 68648 w 382973"/>
                <a:gd name="connsiteY6-194" fmla="*/ 139786 h 158836"/>
                <a:gd name="connsiteX7-195" fmla="*/ 18642 w 382973"/>
                <a:gd name="connsiteY7-196" fmla="*/ 82636 h 158836"/>
                <a:gd name="connsiteX8-197" fmla="*/ 6735 w 382973"/>
                <a:gd name="connsiteY8-198" fmla="*/ 1673 h 158836"/>
                <a:gd name="connsiteX0-199" fmla="*/ 6735 w 382973"/>
                <a:gd name="connsiteY0-200" fmla="*/ 1673 h 159676"/>
                <a:gd name="connsiteX1-201" fmla="*/ 144848 w 382973"/>
                <a:gd name="connsiteY1-202" fmla="*/ 44536 h 159676"/>
                <a:gd name="connsiteX2-203" fmla="*/ 330585 w 382973"/>
                <a:gd name="connsiteY2-204" fmla="*/ 39773 h 159676"/>
                <a:gd name="connsiteX3-205" fmla="*/ 382973 w 382973"/>
                <a:gd name="connsiteY3-206" fmla="*/ 20723 h 159676"/>
                <a:gd name="connsiteX4-207" fmla="*/ 359160 w 382973"/>
                <a:gd name="connsiteY4-208" fmla="*/ 111211 h 159676"/>
                <a:gd name="connsiteX5-209" fmla="*/ 225810 w 382973"/>
                <a:gd name="connsiteY5-210" fmla="*/ 158836 h 159676"/>
                <a:gd name="connsiteX6-211" fmla="*/ 68648 w 382973"/>
                <a:gd name="connsiteY6-212" fmla="*/ 139786 h 159676"/>
                <a:gd name="connsiteX7-213" fmla="*/ 18642 w 382973"/>
                <a:gd name="connsiteY7-214" fmla="*/ 82636 h 159676"/>
                <a:gd name="connsiteX8-215" fmla="*/ 6735 w 382973"/>
                <a:gd name="connsiteY8-216" fmla="*/ 1673 h 159676"/>
                <a:gd name="connsiteX0-217" fmla="*/ 6735 w 382973"/>
                <a:gd name="connsiteY0-218" fmla="*/ 1673 h 161522"/>
                <a:gd name="connsiteX1-219" fmla="*/ 144848 w 382973"/>
                <a:gd name="connsiteY1-220" fmla="*/ 44536 h 161522"/>
                <a:gd name="connsiteX2-221" fmla="*/ 330585 w 382973"/>
                <a:gd name="connsiteY2-222" fmla="*/ 39773 h 161522"/>
                <a:gd name="connsiteX3-223" fmla="*/ 382973 w 382973"/>
                <a:gd name="connsiteY3-224" fmla="*/ 20723 h 161522"/>
                <a:gd name="connsiteX4-225" fmla="*/ 359160 w 382973"/>
                <a:gd name="connsiteY4-226" fmla="*/ 111211 h 161522"/>
                <a:gd name="connsiteX5-227" fmla="*/ 225810 w 382973"/>
                <a:gd name="connsiteY5-228" fmla="*/ 158836 h 161522"/>
                <a:gd name="connsiteX6-229" fmla="*/ 68648 w 382973"/>
                <a:gd name="connsiteY6-230" fmla="*/ 139786 h 161522"/>
                <a:gd name="connsiteX7-231" fmla="*/ 18642 w 382973"/>
                <a:gd name="connsiteY7-232" fmla="*/ 82636 h 161522"/>
                <a:gd name="connsiteX8-233" fmla="*/ 6735 w 382973"/>
                <a:gd name="connsiteY8-234" fmla="*/ 1673 h 161522"/>
                <a:gd name="connsiteX0-235" fmla="*/ 6735 w 382973"/>
                <a:gd name="connsiteY0-236" fmla="*/ 1673 h 158904"/>
                <a:gd name="connsiteX1-237" fmla="*/ 144848 w 382973"/>
                <a:gd name="connsiteY1-238" fmla="*/ 44536 h 158904"/>
                <a:gd name="connsiteX2-239" fmla="*/ 330585 w 382973"/>
                <a:gd name="connsiteY2-240" fmla="*/ 39773 h 158904"/>
                <a:gd name="connsiteX3-241" fmla="*/ 382973 w 382973"/>
                <a:gd name="connsiteY3-242" fmla="*/ 20723 h 158904"/>
                <a:gd name="connsiteX4-243" fmla="*/ 359160 w 382973"/>
                <a:gd name="connsiteY4-244" fmla="*/ 111211 h 158904"/>
                <a:gd name="connsiteX5-245" fmla="*/ 225810 w 382973"/>
                <a:gd name="connsiteY5-246" fmla="*/ 158836 h 158904"/>
                <a:gd name="connsiteX6-247" fmla="*/ 68648 w 382973"/>
                <a:gd name="connsiteY6-248" fmla="*/ 139786 h 158904"/>
                <a:gd name="connsiteX7-249" fmla="*/ 18642 w 382973"/>
                <a:gd name="connsiteY7-250" fmla="*/ 82636 h 158904"/>
                <a:gd name="connsiteX8-251" fmla="*/ 6735 w 382973"/>
                <a:gd name="connsiteY8-252" fmla="*/ 1673 h 158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82973" h="158904">
                  <a:moveTo>
                    <a:pt x="6735" y="1673"/>
                  </a:moveTo>
                  <a:cubicBezTo>
                    <a:pt x="23404" y="-9439"/>
                    <a:pt x="90873" y="38186"/>
                    <a:pt x="144848" y="44536"/>
                  </a:cubicBezTo>
                  <a:cubicBezTo>
                    <a:pt x="198823" y="50886"/>
                    <a:pt x="290897" y="43742"/>
                    <a:pt x="330585" y="39773"/>
                  </a:cubicBezTo>
                  <a:cubicBezTo>
                    <a:pt x="370273" y="35804"/>
                    <a:pt x="378211" y="8817"/>
                    <a:pt x="382973" y="20723"/>
                  </a:cubicBezTo>
                  <a:lnTo>
                    <a:pt x="359160" y="111211"/>
                  </a:lnTo>
                  <a:cubicBezTo>
                    <a:pt x="332966" y="134230"/>
                    <a:pt x="302010" y="160423"/>
                    <a:pt x="225810" y="158836"/>
                  </a:cubicBezTo>
                  <a:cubicBezTo>
                    <a:pt x="149610" y="157249"/>
                    <a:pt x="123417" y="162805"/>
                    <a:pt x="68648" y="139786"/>
                  </a:cubicBezTo>
                  <a:cubicBezTo>
                    <a:pt x="13879" y="116767"/>
                    <a:pt x="28961" y="105655"/>
                    <a:pt x="18642" y="82636"/>
                  </a:cubicBezTo>
                  <a:cubicBezTo>
                    <a:pt x="8323" y="59617"/>
                    <a:pt x="-9934" y="12785"/>
                    <a:pt x="6735" y="1673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xmlns="" id="{74254F0B-66B8-4725-984A-B88DCD4563C3}"/>
                </a:ext>
              </a:extLst>
            </p:cNvPr>
            <p:cNvSpPr/>
            <p:nvPr/>
          </p:nvSpPr>
          <p:spPr>
            <a:xfrm>
              <a:off x="1655310" y="2019383"/>
              <a:ext cx="104775" cy="6850"/>
            </a:xfrm>
            <a:custGeom>
              <a:avLst/>
              <a:gdLst>
                <a:gd name="connsiteX0" fmla="*/ 0 w 104775"/>
                <a:gd name="connsiteY0" fmla="*/ 0 h 7143"/>
                <a:gd name="connsiteX1" fmla="*/ 104775 w 104775"/>
                <a:gd name="connsiteY1" fmla="*/ 7143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7143">
                  <a:moveTo>
                    <a:pt x="0" y="0"/>
                  </a:moveTo>
                  <a:lnTo>
                    <a:pt x="104775" y="71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xmlns="" id="{AA7C5FC4-4C11-459C-98CD-14F42BEC618F}"/>
                </a:ext>
              </a:extLst>
            </p:cNvPr>
            <p:cNvSpPr/>
            <p:nvPr/>
          </p:nvSpPr>
          <p:spPr>
            <a:xfrm>
              <a:off x="1609248" y="1927758"/>
              <a:ext cx="46062" cy="58280"/>
            </a:xfrm>
            <a:custGeom>
              <a:avLst/>
              <a:gdLst>
                <a:gd name="connsiteX0" fmla="*/ 0 w 59531"/>
                <a:gd name="connsiteY0" fmla="*/ 45244 h 45244"/>
                <a:gd name="connsiteX1" fmla="*/ 59531 w 59531"/>
                <a:gd name="connsiteY1" fmla="*/ 0 h 45244"/>
                <a:gd name="connsiteX0-1" fmla="*/ 0 w 59531"/>
                <a:gd name="connsiteY0-2" fmla="*/ 45244 h 45244"/>
                <a:gd name="connsiteX1-3" fmla="*/ 22977 w 59531"/>
                <a:gd name="connsiteY1-4" fmla="*/ 25380 h 45244"/>
                <a:gd name="connsiteX2" fmla="*/ 59531 w 59531"/>
                <a:gd name="connsiteY2" fmla="*/ 0 h 45244"/>
                <a:gd name="connsiteX0-5" fmla="*/ 0 w 55313"/>
                <a:gd name="connsiteY0-6" fmla="*/ 51589 h 51589"/>
                <a:gd name="connsiteX1-7" fmla="*/ 18759 w 55313"/>
                <a:gd name="connsiteY1-8" fmla="*/ 25380 h 51589"/>
                <a:gd name="connsiteX2-9" fmla="*/ 55313 w 55313"/>
                <a:gd name="connsiteY2-10" fmla="*/ 0 h 51589"/>
                <a:gd name="connsiteX0-11" fmla="*/ 0 w 48284"/>
                <a:gd name="connsiteY0-12" fmla="*/ 54761 h 54761"/>
                <a:gd name="connsiteX1-13" fmla="*/ 11730 w 48284"/>
                <a:gd name="connsiteY1-14" fmla="*/ 25380 h 54761"/>
                <a:gd name="connsiteX2-15" fmla="*/ 48284 w 48284"/>
                <a:gd name="connsiteY2-16" fmla="*/ 0 h 54761"/>
                <a:gd name="connsiteX0-17" fmla="*/ 0 w 48284"/>
                <a:gd name="connsiteY0-18" fmla="*/ 54761 h 54761"/>
                <a:gd name="connsiteX1-19" fmla="*/ 15948 w 48284"/>
                <a:gd name="connsiteY1-20" fmla="*/ 31725 h 54761"/>
                <a:gd name="connsiteX2-21" fmla="*/ 48284 w 48284"/>
                <a:gd name="connsiteY2-22" fmla="*/ 0 h 54761"/>
                <a:gd name="connsiteX0-23" fmla="*/ 0 w 48284"/>
                <a:gd name="connsiteY0-24" fmla="*/ 54761 h 54761"/>
                <a:gd name="connsiteX1-25" fmla="*/ 15948 w 48284"/>
                <a:gd name="connsiteY1-26" fmla="*/ 31725 h 54761"/>
                <a:gd name="connsiteX2-27" fmla="*/ 27195 w 48284"/>
                <a:gd name="connsiteY2-28" fmla="*/ 14277 h 54761"/>
                <a:gd name="connsiteX3" fmla="*/ 48284 w 48284"/>
                <a:gd name="connsiteY3" fmla="*/ 0 h 54761"/>
                <a:gd name="connsiteX0-29" fmla="*/ 0 w 48284"/>
                <a:gd name="connsiteY0-30" fmla="*/ 54761 h 54761"/>
                <a:gd name="connsiteX1-31" fmla="*/ 10324 w 48284"/>
                <a:gd name="connsiteY1-32" fmla="*/ 25380 h 54761"/>
                <a:gd name="connsiteX2-33" fmla="*/ 27195 w 48284"/>
                <a:gd name="connsiteY2-34" fmla="*/ 14277 h 54761"/>
                <a:gd name="connsiteX3-35" fmla="*/ 48284 w 48284"/>
                <a:gd name="connsiteY3-36" fmla="*/ 0 h 54761"/>
                <a:gd name="connsiteX0-37" fmla="*/ 0 w 27195"/>
                <a:gd name="connsiteY0-38" fmla="*/ 40484 h 40484"/>
                <a:gd name="connsiteX1-39" fmla="*/ 10324 w 27195"/>
                <a:gd name="connsiteY1-40" fmla="*/ 11103 h 40484"/>
                <a:gd name="connsiteX2-41" fmla="*/ 27195 w 27195"/>
                <a:gd name="connsiteY2-42" fmla="*/ 0 h 404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9" y="connsiteY2-10"/>
                </a:cxn>
              </a:cxnLst>
              <a:rect l="l" t="t" r="r" b="b"/>
              <a:pathLst>
                <a:path w="27195" h="40484">
                  <a:moveTo>
                    <a:pt x="0" y="40484"/>
                  </a:moveTo>
                  <a:lnTo>
                    <a:pt x="10324" y="11103"/>
                  </a:lnTo>
                  <a:cubicBezTo>
                    <a:pt x="14856" y="4356"/>
                    <a:pt x="21806" y="5288"/>
                    <a:pt x="27195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056">
              <a:extLst>
                <a:ext uri="{FF2B5EF4-FFF2-40B4-BE49-F238E27FC236}">
                  <a16:creationId xmlns:a16="http://schemas.microsoft.com/office/drawing/2014/main" xmlns="" id="{2E452078-0517-4FFE-976B-81A96BC0EBC5}"/>
                </a:ext>
              </a:extLst>
            </p:cNvPr>
            <p:cNvSpPr/>
            <p:nvPr/>
          </p:nvSpPr>
          <p:spPr>
            <a:xfrm>
              <a:off x="1917561" y="1613740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056">
              <a:extLst>
                <a:ext uri="{FF2B5EF4-FFF2-40B4-BE49-F238E27FC236}">
                  <a16:creationId xmlns:a16="http://schemas.microsoft.com/office/drawing/2014/main" xmlns="" id="{F61146BB-203E-464B-964D-DFE97F0A8E73}"/>
                </a:ext>
              </a:extLst>
            </p:cNvPr>
            <p:cNvSpPr/>
            <p:nvPr/>
          </p:nvSpPr>
          <p:spPr>
            <a:xfrm>
              <a:off x="1480339" y="1609432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xmlns="" id="{E4568C33-1223-4EC8-83F4-C66225449A62}"/>
                </a:ext>
              </a:extLst>
            </p:cNvPr>
            <p:cNvSpPr/>
            <p:nvPr/>
          </p:nvSpPr>
          <p:spPr>
            <a:xfrm flipH="1">
              <a:off x="1615288" y="1243834"/>
              <a:ext cx="484819" cy="166745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5313" h="204788">
                  <a:moveTo>
                    <a:pt x="0" y="0"/>
                  </a:moveTo>
                  <a:lnTo>
                    <a:pt x="595313" y="2381"/>
                  </a:lnTo>
                  <a:cubicBezTo>
                    <a:pt x="595313" y="71437"/>
                    <a:pt x="592930" y="133351"/>
                    <a:pt x="592930" y="202407"/>
                  </a:cubicBezTo>
                  <a:lnTo>
                    <a:pt x="4763" y="20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xmlns="" id="{9033F6A8-7B35-40BA-BC68-5806F509C687}"/>
                </a:ext>
              </a:extLst>
            </p:cNvPr>
            <p:cNvSpPr/>
            <p:nvPr/>
          </p:nvSpPr>
          <p:spPr>
            <a:xfrm flipH="1">
              <a:off x="1227268" y="1084787"/>
              <a:ext cx="1210186" cy="816166"/>
            </a:xfrm>
            <a:custGeom>
              <a:avLst/>
              <a:gdLst>
                <a:gd name="connsiteX0" fmla="*/ 0 w 1664208"/>
                <a:gd name="connsiteY0" fmla="*/ 941832 h 1234440"/>
                <a:gd name="connsiteX1" fmla="*/ 45720 w 1664208"/>
                <a:gd name="connsiteY1" fmla="*/ 585216 h 1234440"/>
                <a:gd name="connsiteX2" fmla="*/ 137160 w 1664208"/>
                <a:gd name="connsiteY2" fmla="*/ 329184 h 1234440"/>
                <a:gd name="connsiteX3" fmla="*/ 338328 w 1664208"/>
                <a:gd name="connsiteY3" fmla="*/ 118872 h 1234440"/>
                <a:gd name="connsiteX4" fmla="*/ 530352 w 1664208"/>
                <a:gd name="connsiteY4" fmla="*/ 9144 h 1234440"/>
                <a:gd name="connsiteX5" fmla="*/ 923544 w 1664208"/>
                <a:gd name="connsiteY5" fmla="*/ 0 h 1234440"/>
                <a:gd name="connsiteX6" fmla="*/ 1243584 w 1664208"/>
                <a:gd name="connsiteY6" fmla="*/ 73152 h 1234440"/>
                <a:gd name="connsiteX7" fmla="*/ 1481328 w 1664208"/>
                <a:gd name="connsiteY7" fmla="*/ 237744 h 1234440"/>
                <a:gd name="connsiteX8" fmla="*/ 1645920 w 1664208"/>
                <a:gd name="connsiteY8" fmla="*/ 594360 h 1234440"/>
                <a:gd name="connsiteX9" fmla="*/ 1664208 w 1664208"/>
                <a:gd name="connsiteY9" fmla="*/ 1005840 h 1234440"/>
                <a:gd name="connsiteX10" fmla="*/ 1536192 w 1664208"/>
                <a:gd name="connsiteY10" fmla="*/ 1133856 h 1234440"/>
                <a:gd name="connsiteX11" fmla="*/ 1472184 w 1664208"/>
                <a:gd name="connsiteY11" fmla="*/ 914400 h 1234440"/>
                <a:gd name="connsiteX12" fmla="*/ 1444752 w 1664208"/>
                <a:gd name="connsiteY12" fmla="*/ 649224 h 1234440"/>
                <a:gd name="connsiteX13" fmla="*/ 1444752 w 1664208"/>
                <a:gd name="connsiteY13" fmla="*/ 566928 h 1234440"/>
                <a:gd name="connsiteX14" fmla="*/ 1444752 w 1664208"/>
                <a:gd name="connsiteY14" fmla="*/ 566928 h 1234440"/>
                <a:gd name="connsiteX15" fmla="*/ 1188720 w 1664208"/>
                <a:gd name="connsiteY15" fmla="*/ 749808 h 1234440"/>
                <a:gd name="connsiteX16" fmla="*/ 969264 w 1664208"/>
                <a:gd name="connsiteY16" fmla="*/ 813816 h 1234440"/>
                <a:gd name="connsiteX17" fmla="*/ 649224 w 1664208"/>
                <a:gd name="connsiteY17" fmla="*/ 813816 h 1234440"/>
                <a:gd name="connsiteX18" fmla="*/ 420624 w 1664208"/>
                <a:gd name="connsiteY18" fmla="*/ 768096 h 1234440"/>
                <a:gd name="connsiteX19" fmla="*/ 283464 w 1664208"/>
                <a:gd name="connsiteY19" fmla="*/ 722376 h 1234440"/>
                <a:gd name="connsiteX20" fmla="*/ 283464 w 1664208"/>
                <a:gd name="connsiteY20" fmla="*/ 722376 h 1234440"/>
                <a:gd name="connsiteX21" fmla="*/ 210312 w 1664208"/>
                <a:gd name="connsiteY21" fmla="*/ 1234440 h 1234440"/>
                <a:gd name="connsiteX22" fmla="*/ 210312 w 1664208"/>
                <a:gd name="connsiteY22" fmla="*/ 1234440 h 1234440"/>
                <a:gd name="connsiteX23" fmla="*/ 155448 w 1664208"/>
                <a:gd name="connsiteY23" fmla="*/ 1042416 h 1234440"/>
                <a:gd name="connsiteX24" fmla="*/ 100584 w 1664208"/>
                <a:gd name="connsiteY24" fmla="*/ 969264 h 1234440"/>
                <a:gd name="connsiteX25" fmla="*/ 0 w 1664208"/>
                <a:gd name="connsiteY25" fmla="*/ 941832 h 1234440"/>
                <a:gd name="connsiteX0-1" fmla="*/ 0 w 1664208"/>
                <a:gd name="connsiteY0-2" fmla="*/ 941832 h 1234440"/>
                <a:gd name="connsiteX1-3" fmla="*/ 45720 w 1664208"/>
                <a:gd name="connsiteY1-4" fmla="*/ 585216 h 1234440"/>
                <a:gd name="connsiteX2-5" fmla="*/ 137160 w 1664208"/>
                <a:gd name="connsiteY2-6" fmla="*/ 329184 h 1234440"/>
                <a:gd name="connsiteX3-7" fmla="*/ 338328 w 1664208"/>
                <a:gd name="connsiteY3-8" fmla="*/ 118872 h 1234440"/>
                <a:gd name="connsiteX4-9" fmla="*/ 530352 w 1664208"/>
                <a:gd name="connsiteY4-10" fmla="*/ 9144 h 1234440"/>
                <a:gd name="connsiteX5-11" fmla="*/ 923544 w 1664208"/>
                <a:gd name="connsiteY5-12" fmla="*/ 0 h 1234440"/>
                <a:gd name="connsiteX6-13" fmla="*/ 1243584 w 1664208"/>
                <a:gd name="connsiteY6-14" fmla="*/ 73152 h 1234440"/>
                <a:gd name="connsiteX7-15" fmla="*/ 1481328 w 1664208"/>
                <a:gd name="connsiteY7-16" fmla="*/ 237744 h 1234440"/>
                <a:gd name="connsiteX8-17" fmla="*/ 1645920 w 1664208"/>
                <a:gd name="connsiteY8-18" fmla="*/ 594360 h 1234440"/>
                <a:gd name="connsiteX9-19" fmla="*/ 1664208 w 1664208"/>
                <a:gd name="connsiteY9-20" fmla="*/ 1005840 h 1234440"/>
                <a:gd name="connsiteX10-21" fmla="*/ 1536192 w 1664208"/>
                <a:gd name="connsiteY10-22" fmla="*/ 1133856 h 1234440"/>
                <a:gd name="connsiteX11-23" fmla="*/ 1472184 w 1664208"/>
                <a:gd name="connsiteY11-24" fmla="*/ 914400 h 1234440"/>
                <a:gd name="connsiteX12-25" fmla="*/ 1444752 w 1664208"/>
                <a:gd name="connsiteY12-26" fmla="*/ 649224 h 1234440"/>
                <a:gd name="connsiteX13-27" fmla="*/ 1444752 w 1664208"/>
                <a:gd name="connsiteY13-28" fmla="*/ 566928 h 1234440"/>
                <a:gd name="connsiteX14-29" fmla="*/ 1444752 w 1664208"/>
                <a:gd name="connsiteY14-30" fmla="*/ 566928 h 1234440"/>
                <a:gd name="connsiteX15-31" fmla="*/ 1188720 w 1664208"/>
                <a:gd name="connsiteY15-32" fmla="*/ 749808 h 1234440"/>
                <a:gd name="connsiteX16-33" fmla="*/ 969264 w 1664208"/>
                <a:gd name="connsiteY16-34" fmla="*/ 813816 h 1234440"/>
                <a:gd name="connsiteX17-35" fmla="*/ 649224 w 1664208"/>
                <a:gd name="connsiteY17-36" fmla="*/ 813816 h 1234440"/>
                <a:gd name="connsiteX18-37" fmla="*/ 420624 w 1664208"/>
                <a:gd name="connsiteY18-38" fmla="*/ 768096 h 1234440"/>
                <a:gd name="connsiteX19-39" fmla="*/ 283464 w 1664208"/>
                <a:gd name="connsiteY19-40" fmla="*/ 722376 h 1234440"/>
                <a:gd name="connsiteX20-41" fmla="*/ 283464 w 1664208"/>
                <a:gd name="connsiteY20-42" fmla="*/ 722376 h 1234440"/>
                <a:gd name="connsiteX21-43" fmla="*/ 248474 w 1664208"/>
                <a:gd name="connsiteY21-44" fmla="*/ 955979 h 1234440"/>
                <a:gd name="connsiteX22-45" fmla="*/ 210312 w 1664208"/>
                <a:gd name="connsiteY22-46" fmla="*/ 1234440 h 1234440"/>
                <a:gd name="connsiteX23-47" fmla="*/ 210312 w 1664208"/>
                <a:gd name="connsiteY23-48" fmla="*/ 1234440 h 1234440"/>
                <a:gd name="connsiteX24-49" fmla="*/ 155448 w 1664208"/>
                <a:gd name="connsiteY24-50" fmla="*/ 1042416 h 1234440"/>
                <a:gd name="connsiteX25-51" fmla="*/ 100584 w 1664208"/>
                <a:gd name="connsiteY25-52" fmla="*/ 969264 h 1234440"/>
                <a:gd name="connsiteX26" fmla="*/ 0 w 1664208"/>
                <a:gd name="connsiteY26" fmla="*/ 941832 h 1234440"/>
                <a:gd name="connsiteX0-53" fmla="*/ 0 w 1664208"/>
                <a:gd name="connsiteY0-54" fmla="*/ 941832 h 1242719"/>
                <a:gd name="connsiteX1-55" fmla="*/ 45720 w 1664208"/>
                <a:gd name="connsiteY1-56" fmla="*/ 585216 h 1242719"/>
                <a:gd name="connsiteX2-57" fmla="*/ 137160 w 1664208"/>
                <a:gd name="connsiteY2-58" fmla="*/ 329184 h 1242719"/>
                <a:gd name="connsiteX3-59" fmla="*/ 338328 w 1664208"/>
                <a:gd name="connsiteY3-60" fmla="*/ 118872 h 1242719"/>
                <a:gd name="connsiteX4-61" fmla="*/ 530352 w 1664208"/>
                <a:gd name="connsiteY4-62" fmla="*/ 9144 h 1242719"/>
                <a:gd name="connsiteX5-63" fmla="*/ 923544 w 1664208"/>
                <a:gd name="connsiteY5-64" fmla="*/ 0 h 1242719"/>
                <a:gd name="connsiteX6-65" fmla="*/ 1243584 w 1664208"/>
                <a:gd name="connsiteY6-66" fmla="*/ 73152 h 1242719"/>
                <a:gd name="connsiteX7-67" fmla="*/ 1481328 w 1664208"/>
                <a:gd name="connsiteY7-68" fmla="*/ 237744 h 1242719"/>
                <a:gd name="connsiteX8-69" fmla="*/ 1645920 w 1664208"/>
                <a:gd name="connsiteY8-70" fmla="*/ 594360 h 1242719"/>
                <a:gd name="connsiteX9-71" fmla="*/ 1664208 w 1664208"/>
                <a:gd name="connsiteY9-72" fmla="*/ 1005840 h 1242719"/>
                <a:gd name="connsiteX10-73" fmla="*/ 1536192 w 1664208"/>
                <a:gd name="connsiteY10-74" fmla="*/ 1133856 h 1242719"/>
                <a:gd name="connsiteX11-75" fmla="*/ 1472184 w 1664208"/>
                <a:gd name="connsiteY11-76" fmla="*/ 914400 h 1242719"/>
                <a:gd name="connsiteX12-77" fmla="*/ 1444752 w 1664208"/>
                <a:gd name="connsiteY12-78" fmla="*/ 649224 h 1242719"/>
                <a:gd name="connsiteX13-79" fmla="*/ 1444752 w 1664208"/>
                <a:gd name="connsiteY13-80" fmla="*/ 566928 h 1242719"/>
                <a:gd name="connsiteX14-81" fmla="*/ 1444752 w 1664208"/>
                <a:gd name="connsiteY14-82" fmla="*/ 566928 h 1242719"/>
                <a:gd name="connsiteX15-83" fmla="*/ 1188720 w 1664208"/>
                <a:gd name="connsiteY15-84" fmla="*/ 749808 h 1242719"/>
                <a:gd name="connsiteX16-85" fmla="*/ 969264 w 1664208"/>
                <a:gd name="connsiteY16-86" fmla="*/ 813816 h 1242719"/>
                <a:gd name="connsiteX17-87" fmla="*/ 649224 w 1664208"/>
                <a:gd name="connsiteY17-88" fmla="*/ 813816 h 1242719"/>
                <a:gd name="connsiteX18-89" fmla="*/ 420624 w 1664208"/>
                <a:gd name="connsiteY18-90" fmla="*/ 768096 h 1242719"/>
                <a:gd name="connsiteX19-91" fmla="*/ 283464 w 1664208"/>
                <a:gd name="connsiteY19-92" fmla="*/ 722376 h 1242719"/>
                <a:gd name="connsiteX20-93" fmla="*/ 283464 w 1664208"/>
                <a:gd name="connsiteY20-94" fmla="*/ 722376 h 1242719"/>
                <a:gd name="connsiteX21-95" fmla="*/ 248474 w 1664208"/>
                <a:gd name="connsiteY21-96" fmla="*/ 955979 h 1242719"/>
                <a:gd name="connsiteX22-97" fmla="*/ 210312 w 1664208"/>
                <a:gd name="connsiteY22-98" fmla="*/ 1234440 h 1242719"/>
                <a:gd name="connsiteX23-99" fmla="*/ 210312 w 1664208"/>
                <a:gd name="connsiteY23-100" fmla="*/ 1162415 h 1242719"/>
                <a:gd name="connsiteX24-101" fmla="*/ 155448 w 1664208"/>
                <a:gd name="connsiteY24-102" fmla="*/ 1042416 h 1242719"/>
                <a:gd name="connsiteX25-103" fmla="*/ 100584 w 1664208"/>
                <a:gd name="connsiteY25-104" fmla="*/ 969264 h 1242719"/>
                <a:gd name="connsiteX26-105" fmla="*/ 0 w 1664208"/>
                <a:gd name="connsiteY26-106" fmla="*/ 941832 h 1242719"/>
                <a:gd name="connsiteX0-107" fmla="*/ 0 w 1664208"/>
                <a:gd name="connsiteY0-108" fmla="*/ 941832 h 1163897"/>
                <a:gd name="connsiteX1-109" fmla="*/ 45720 w 1664208"/>
                <a:gd name="connsiteY1-110" fmla="*/ 585216 h 1163897"/>
                <a:gd name="connsiteX2-111" fmla="*/ 137160 w 1664208"/>
                <a:gd name="connsiteY2-112" fmla="*/ 329184 h 1163897"/>
                <a:gd name="connsiteX3-113" fmla="*/ 338328 w 1664208"/>
                <a:gd name="connsiteY3-114" fmla="*/ 118872 h 1163897"/>
                <a:gd name="connsiteX4-115" fmla="*/ 530352 w 1664208"/>
                <a:gd name="connsiteY4-116" fmla="*/ 9144 h 1163897"/>
                <a:gd name="connsiteX5-117" fmla="*/ 923544 w 1664208"/>
                <a:gd name="connsiteY5-118" fmla="*/ 0 h 1163897"/>
                <a:gd name="connsiteX6-119" fmla="*/ 1243584 w 1664208"/>
                <a:gd name="connsiteY6-120" fmla="*/ 73152 h 1163897"/>
                <a:gd name="connsiteX7-121" fmla="*/ 1481328 w 1664208"/>
                <a:gd name="connsiteY7-122" fmla="*/ 237744 h 1163897"/>
                <a:gd name="connsiteX8-123" fmla="*/ 1645920 w 1664208"/>
                <a:gd name="connsiteY8-124" fmla="*/ 594360 h 1163897"/>
                <a:gd name="connsiteX9-125" fmla="*/ 1664208 w 1664208"/>
                <a:gd name="connsiteY9-126" fmla="*/ 1005840 h 1163897"/>
                <a:gd name="connsiteX10-127" fmla="*/ 1536192 w 1664208"/>
                <a:gd name="connsiteY10-128" fmla="*/ 1133856 h 1163897"/>
                <a:gd name="connsiteX11-129" fmla="*/ 1472184 w 1664208"/>
                <a:gd name="connsiteY11-130" fmla="*/ 914400 h 1163897"/>
                <a:gd name="connsiteX12-131" fmla="*/ 1444752 w 1664208"/>
                <a:gd name="connsiteY12-132" fmla="*/ 649224 h 1163897"/>
                <a:gd name="connsiteX13-133" fmla="*/ 1444752 w 1664208"/>
                <a:gd name="connsiteY13-134" fmla="*/ 566928 h 1163897"/>
                <a:gd name="connsiteX14-135" fmla="*/ 1444752 w 1664208"/>
                <a:gd name="connsiteY14-136" fmla="*/ 566928 h 1163897"/>
                <a:gd name="connsiteX15-137" fmla="*/ 1188720 w 1664208"/>
                <a:gd name="connsiteY15-138" fmla="*/ 749808 h 1163897"/>
                <a:gd name="connsiteX16-139" fmla="*/ 969264 w 1664208"/>
                <a:gd name="connsiteY16-140" fmla="*/ 813816 h 1163897"/>
                <a:gd name="connsiteX17-141" fmla="*/ 649224 w 1664208"/>
                <a:gd name="connsiteY17-142" fmla="*/ 813816 h 1163897"/>
                <a:gd name="connsiteX18-143" fmla="*/ 420624 w 1664208"/>
                <a:gd name="connsiteY18-144" fmla="*/ 768096 h 1163897"/>
                <a:gd name="connsiteX19-145" fmla="*/ 283464 w 1664208"/>
                <a:gd name="connsiteY19-146" fmla="*/ 722376 h 1163897"/>
                <a:gd name="connsiteX20-147" fmla="*/ 283464 w 1664208"/>
                <a:gd name="connsiteY20-148" fmla="*/ 722376 h 1163897"/>
                <a:gd name="connsiteX21-149" fmla="*/ 248474 w 1664208"/>
                <a:gd name="connsiteY21-150" fmla="*/ 955979 h 1163897"/>
                <a:gd name="connsiteX22-151" fmla="*/ 210312 w 1664208"/>
                <a:gd name="connsiteY22-152" fmla="*/ 1162415 h 1163897"/>
                <a:gd name="connsiteX23-153" fmla="*/ 155448 w 1664208"/>
                <a:gd name="connsiteY23-154" fmla="*/ 1042416 h 1163897"/>
                <a:gd name="connsiteX24-155" fmla="*/ 100584 w 1664208"/>
                <a:gd name="connsiteY24-156" fmla="*/ 969264 h 1163897"/>
                <a:gd name="connsiteX25-157" fmla="*/ 0 w 1664208"/>
                <a:gd name="connsiteY25-158" fmla="*/ 941832 h 1163897"/>
                <a:gd name="connsiteX0-159" fmla="*/ 0 w 1664208"/>
                <a:gd name="connsiteY0-160" fmla="*/ 941832 h 1163027"/>
                <a:gd name="connsiteX1-161" fmla="*/ 45720 w 1664208"/>
                <a:gd name="connsiteY1-162" fmla="*/ 585216 h 1163027"/>
                <a:gd name="connsiteX2-163" fmla="*/ 137160 w 1664208"/>
                <a:gd name="connsiteY2-164" fmla="*/ 329184 h 1163027"/>
                <a:gd name="connsiteX3-165" fmla="*/ 338328 w 1664208"/>
                <a:gd name="connsiteY3-166" fmla="*/ 118872 h 1163027"/>
                <a:gd name="connsiteX4-167" fmla="*/ 530352 w 1664208"/>
                <a:gd name="connsiteY4-168" fmla="*/ 9144 h 1163027"/>
                <a:gd name="connsiteX5-169" fmla="*/ 923544 w 1664208"/>
                <a:gd name="connsiteY5-170" fmla="*/ 0 h 1163027"/>
                <a:gd name="connsiteX6-171" fmla="*/ 1243584 w 1664208"/>
                <a:gd name="connsiteY6-172" fmla="*/ 73152 h 1163027"/>
                <a:gd name="connsiteX7-173" fmla="*/ 1481328 w 1664208"/>
                <a:gd name="connsiteY7-174" fmla="*/ 237744 h 1163027"/>
                <a:gd name="connsiteX8-175" fmla="*/ 1645920 w 1664208"/>
                <a:gd name="connsiteY8-176" fmla="*/ 594360 h 1163027"/>
                <a:gd name="connsiteX9-177" fmla="*/ 1664208 w 1664208"/>
                <a:gd name="connsiteY9-178" fmla="*/ 1005840 h 1163027"/>
                <a:gd name="connsiteX10-179" fmla="*/ 1536192 w 1664208"/>
                <a:gd name="connsiteY10-180" fmla="*/ 1133856 h 1163027"/>
                <a:gd name="connsiteX11-181" fmla="*/ 1472184 w 1664208"/>
                <a:gd name="connsiteY11-182" fmla="*/ 914400 h 1163027"/>
                <a:gd name="connsiteX12-183" fmla="*/ 1444752 w 1664208"/>
                <a:gd name="connsiteY12-184" fmla="*/ 649224 h 1163027"/>
                <a:gd name="connsiteX13-185" fmla="*/ 1444752 w 1664208"/>
                <a:gd name="connsiteY13-186" fmla="*/ 566928 h 1163027"/>
                <a:gd name="connsiteX14-187" fmla="*/ 1444752 w 1664208"/>
                <a:gd name="connsiteY14-188" fmla="*/ 566928 h 1163027"/>
                <a:gd name="connsiteX15-189" fmla="*/ 1188720 w 1664208"/>
                <a:gd name="connsiteY15-190" fmla="*/ 749808 h 1163027"/>
                <a:gd name="connsiteX16-191" fmla="*/ 969264 w 1664208"/>
                <a:gd name="connsiteY16-192" fmla="*/ 813816 h 1163027"/>
                <a:gd name="connsiteX17-193" fmla="*/ 649224 w 1664208"/>
                <a:gd name="connsiteY17-194" fmla="*/ 813816 h 1163027"/>
                <a:gd name="connsiteX18-195" fmla="*/ 420624 w 1664208"/>
                <a:gd name="connsiteY18-196" fmla="*/ 768096 h 1163027"/>
                <a:gd name="connsiteX19-197" fmla="*/ 283464 w 1664208"/>
                <a:gd name="connsiteY19-198" fmla="*/ 722376 h 1163027"/>
                <a:gd name="connsiteX20-199" fmla="*/ 283464 w 1664208"/>
                <a:gd name="connsiteY20-200" fmla="*/ 722376 h 1163027"/>
                <a:gd name="connsiteX21-201" fmla="*/ 248474 w 1664208"/>
                <a:gd name="connsiteY21-202" fmla="*/ 955979 h 1163027"/>
                <a:gd name="connsiteX22-203" fmla="*/ 210312 w 1664208"/>
                <a:gd name="connsiteY22-204" fmla="*/ 1162415 h 1163027"/>
                <a:gd name="connsiteX23-205" fmla="*/ 53460 w 1664208"/>
                <a:gd name="connsiteY23-206" fmla="*/ 1016225 h 1163027"/>
                <a:gd name="connsiteX24-207" fmla="*/ 100584 w 1664208"/>
                <a:gd name="connsiteY24-208" fmla="*/ 969264 h 1163027"/>
                <a:gd name="connsiteX25-209" fmla="*/ 0 w 1664208"/>
                <a:gd name="connsiteY25-210" fmla="*/ 941832 h 1163027"/>
                <a:gd name="connsiteX0-211" fmla="*/ 0 w 1664208"/>
                <a:gd name="connsiteY0-212" fmla="*/ 941832 h 1163027"/>
                <a:gd name="connsiteX1-213" fmla="*/ 45720 w 1664208"/>
                <a:gd name="connsiteY1-214" fmla="*/ 585216 h 1163027"/>
                <a:gd name="connsiteX2-215" fmla="*/ 137160 w 1664208"/>
                <a:gd name="connsiteY2-216" fmla="*/ 329184 h 1163027"/>
                <a:gd name="connsiteX3-217" fmla="*/ 338328 w 1664208"/>
                <a:gd name="connsiteY3-218" fmla="*/ 118872 h 1163027"/>
                <a:gd name="connsiteX4-219" fmla="*/ 530352 w 1664208"/>
                <a:gd name="connsiteY4-220" fmla="*/ 9144 h 1163027"/>
                <a:gd name="connsiteX5-221" fmla="*/ 923544 w 1664208"/>
                <a:gd name="connsiteY5-222" fmla="*/ 0 h 1163027"/>
                <a:gd name="connsiteX6-223" fmla="*/ 1243584 w 1664208"/>
                <a:gd name="connsiteY6-224" fmla="*/ 73152 h 1163027"/>
                <a:gd name="connsiteX7-225" fmla="*/ 1481328 w 1664208"/>
                <a:gd name="connsiteY7-226" fmla="*/ 237744 h 1163027"/>
                <a:gd name="connsiteX8-227" fmla="*/ 1645920 w 1664208"/>
                <a:gd name="connsiteY8-228" fmla="*/ 594360 h 1163027"/>
                <a:gd name="connsiteX9-229" fmla="*/ 1664208 w 1664208"/>
                <a:gd name="connsiteY9-230" fmla="*/ 1005840 h 1163027"/>
                <a:gd name="connsiteX10-231" fmla="*/ 1536192 w 1664208"/>
                <a:gd name="connsiteY10-232" fmla="*/ 1133856 h 1163027"/>
                <a:gd name="connsiteX11-233" fmla="*/ 1472184 w 1664208"/>
                <a:gd name="connsiteY11-234" fmla="*/ 914400 h 1163027"/>
                <a:gd name="connsiteX12-235" fmla="*/ 1444752 w 1664208"/>
                <a:gd name="connsiteY12-236" fmla="*/ 649224 h 1163027"/>
                <a:gd name="connsiteX13-237" fmla="*/ 1444752 w 1664208"/>
                <a:gd name="connsiteY13-238" fmla="*/ 566928 h 1163027"/>
                <a:gd name="connsiteX14-239" fmla="*/ 1444752 w 1664208"/>
                <a:gd name="connsiteY14-240" fmla="*/ 566928 h 1163027"/>
                <a:gd name="connsiteX15-241" fmla="*/ 1188720 w 1664208"/>
                <a:gd name="connsiteY15-242" fmla="*/ 749808 h 1163027"/>
                <a:gd name="connsiteX16-243" fmla="*/ 969264 w 1664208"/>
                <a:gd name="connsiteY16-244" fmla="*/ 813816 h 1163027"/>
                <a:gd name="connsiteX17-245" fmla="*/ 649224 w 1664208"/>
                <a:gd name="connsiteY17-246" fmla="*/ 813816 h 1163027"/>
                <a:gd name="connsiteX18-247" fmla="*/ 420624 w 1664208"/>
                <a:gd name="connsiteY18-248" fmla="*/ 768096 h 1163027"/>
                <a:gd name="connsiteX19-249" fmla="*/ 283464 w 1664208"/>
                <a:gd name="connsiteY19-250" fmla="*/ 722376 h 1163027"/>
                <a:gd name="connsiteX20-251" fmla="*/ 283464 w 1664208"/>
                <a:gd name="connsiteY20-252" fmla="*/ 722376 h 1163027"/>
                <a:gd name="connsiteX21-253" fmla="*/ 248474 w 1664208"/>
                <a:gd name="connsiteY21-254" fmla="*/ 955979 h 1163027"/>
                <a:gd name="connsiteX22-255" fmla="*/ 210312 w 1664208"/>
                <a:gd name="connsiteY22-256" fmla="*/ 1162415 h 1163027"/>
                <a:gd name="connsiteX23-257" fmla="*/ 53460 w 1664208"/>
                <a:gd name="connsiteY23-258" fmla="*/ 1016225 h 1163027"/>
                <a:gd name="connsiteX24-259" fmla="*/ 0 w 1664208"/>
                <a:gd name="connsiteY24-260" fmla="*/ 941832 h 1163027"/>
                <a:gd name="connsiteX0-261" fmla="*/ 7741 w 1618489"/>
                <a:gd name="connsiteY0-262" fmla="*/ 1016225 h 1163027"/>
                <a:gd name="connsiteX1-263" fmla="*/ 1 w 1618489"/>
                <a:gd name="connsiteY1-264" fmla="*/ 585216 h 1163027"/>
                <a:gd name="connsiteX2-265" fmla="*/ 91441 w 1618489"/>
                <a:gd name="connsiteY2-266" fmla="*/ 329184 h 1163027"/>
                <a:gd name="connsiteX3-267" fmla="*/ 292609 w 1618489"/>
                <a:gd name="connsiteY3-268" fmla="*/ 118872 h 1163027"/>
                <a:gd name="connsiteX4-269" fmla="*/ 484633 w 1618489"/>
                <a:gd name="connsiteY4-270" fmla="*/ 9144 h 1163027"/>
                <a:gd name="connsiteX5-271" fmla="*/ 877825 w 1618489"/>
                <a:gd name="connsiteY5-272" fmla="*/ 0 h 1163027"/>
                <a:gd name="connsiteX6-273" fmla="*/ 1197865 w 1618489"/>
                <a:gd name="connsiteY6-274" fmla="*/ 73152 h 1163027"/>
                <a:gd name="connsiteX7-275" fmla="*/ 1435609 w 1618489"/>
                <a:gd name="connsiteY7-276" fmla="*/ 237744 h 1163027"/>
                <a:gd name="connsiteX8-277" fmla="*/ 1600201 w 1618489"/>
                <a:gd name="connsiteY8-278" fmla="*/ 594360 h 1163027"/>
                <a:gd name="connsiteX9-279" fmla="*/ 1618489 w 1618489"/>
                <a:gd name="connsiteY9-280" fmla="*/ 1005840 h 1163027"/>
                <a:gd name="connsiteX10-281" fmla="*/ 1490473 w 1618489"/>
                <a:gd name="connsiteY10-282" fmla="*/ 1133856 h 1163027"/>
                <a:gd name="connsiteX11-283" fmla="*/ 1426465 w 1618489"/>
                <a:gd name="connsiteY11-284" fmla="*/ 914400 h 1163027"/>
                <a:gd name="connsiteX12-285" fmla="*/ 1399033 w 1618489"/>
                <a:gd name="connsiteY12-286" fmla="*/ 649224 h 1163027"/>
                <a:gd name="connsiteX13-287" fmla="*/ 1399033 w 1618489"/>
                <a:gd name="connsiteY13-288" fmla="*/ 566928 h 1163027"/>
                <a:gd name="connsiteX14-289" fmla="*/ 1399033 w 1618489"/>
                <a:gd name="connsiteY14-290" fmla="*/ 566928 h 1163027"/>
                <a:gd name="connsiteX15-291" fmla="*/ 1143001 w 1618489"/>
                <a:gd name="connsiteY15-292" fmla="*/ 749808 h 1163027"/>
                <a:gd name="connsiteX16-293" fmla="*/ 923545 w 1618489"/>
                <a:gd name="connsiteY16-294" fmla="*/ 813816 h 1163027"/>
                <a:gd name="connsiteX17-295" fmla="*/ 603505 w 1618489"/>
                <a:gd name="connsiteY17-296" fmla="*/ 813816 h 1163027"/>
                <a:gd name="connsiteX18-297" fmla="*/ 374905 w 1618489"/>
                <a:gd name="connsiteY18-298" fmla="*/ 768096 h 1163027"/>
                <a:gd name="connsiteX19-299" fmla="*/ 237745 w 1618489"/>
                <a:gd name="connsiteY19-300" fmla="*/ 722376 h 1163027"/>
                <a:gd name="connsiteX20-301" fmla="*/ 237745 w 1618489"/>
                <a:gd name="connsiteY20-302" fmla="*/ 722376 h 1163027"/>
                <a:gd name="connsiteX21-303" fmla="*/ 202755 w 1618489"/>
                <a:gd name="connsiteY21-304" fmla="*/ 955979 h 1163027"/>
                <a:gd name="connsiteX22-305" fmla="*/ 164593 w 1618489"/>
                <a:gd name="connsiteY22-306" fmla="*/ 1162415 h 1163027"/>
                <a:gd name="connsiteX23-307" fmla="*/ 7741 w 1618489"/>
                <a:gd name="connsiteY23-308" fmla="*/ 1016225 h 1163027"/>
                <a:gd name="connsiteX0-309" fmla="*/ 7740 w 1618488"/>
                <a:gd name="connsiteY0-310" fmla="*/ 1016225 h 1163027"/>
                <a:gd name="connsiteX1-311" fmla="*/ 0 w 1618488"/>
                <a:gd name="connsiteY1-312" fmla="*/ 585216 h 1163027"/>
                <a:gd name="connsiteX2-313" fmla="*/ 148808 w 1618488"/>
                <a:gd name="connsiteY2-314" fmla="*/ 224419 h 1163027"/>
                <a:gd name="connsiteX3-315" fmla="*/ 292608 w 1618488"/>
                <a:gd name="connsiteY3-316" fmla="*/ 118872 h 1163027"/>
                <a:gd name="connsiteX4-317" fmla="*/ 484632 w 1618488"/>
                <a:gd name="connsiteY4-318" fmla="*/ 9144 h 1163027"/>
                <a:gd name="connsiteX5-319" fmla="*/ 877824 w 1618488"/>
                <a:gd name="connsiteY5-320" fmla="*/ 0 h 1163027"/>
                <a:gd name="connsiteX6-321" fmla="*/ 1197864 w 1618488"/>
                <a:gd name="connsiteY6-322" fmla="*/ 73152 h 1163027"/>
                <a:gd name="connsiteX7-323" fmla="*/ 1435608 w 1618488"/>
                <a:gd name="connsiteY7-324" fmla="*/ 237744 h 1163027"/>
                <a:gd name="connsiteX8-325" fmla="*/ 1600200 w 1618488"/>
                <a:gd name="connsiteY8-326" fmla="*/ 594360 h 1163027"/>
                <a:gd name="connsiteX9-327" fmla="*/ 1618488 w 1618488"/>
                <a:gd name="connsiteY9-328" fmla="*/ 1005840 h 1163027"/>
                <a:gd name="connsiteX10-329" fmla="*/ 1490472 w 1618488"/>
                <a:gd name="connsiteY10-330" fmla="*/ 1133856 h 1163027"/>
                <a:gd name="connsiteX11-331" fmla="*/ 1426464 w 1618488"/>
                <a:gd name="connsiteY11-332" fmla="*/ 914400 h 1163027"/>
                <a:gd name="connsiteX12-333" fmla="*/ 1399032 w 1618488"/>
                <a:gd name="connsiteY12-334" fmla="*/ 649224 h 1163027"/>
                <a:gd name="connsiteX13-335" fmla="*/ 1399032 w 1618488"/>
                <a:gd name="connsiteY13-336" fmla="*/ 566928 h 1163027"/>
                <a:gd name="connsiteX14-337" fmla="*/ 1399032 w 1618488"/>
                <a:gd name="connsiteY14-338" fmla="*/ 566928 h 1163027"/>
                <a:gd name="connsiteX15-339" fmla="*/ 1143000 w 1618488"/>
                <a:gd name="connsiteY15-340" fmla="*/ 749808 h 1163027"/>
                <a:gd name="connsiteX16-341" fmla="*/ 923544 w 1618488"/>
                <a:gd name="connsiteY16-342" fmla="*/ 813816 h 1163027"/>
                <a:gd name="connsiteX17-343" fmla="*/ 603504 w 1618488"/>
                <a:gd name="connsiteY17-344" fmla="*/ 813816 h 1163027"/>
                <a:gd name="connsiteX18-345" fmla="*/ 374904 w 1618488"/>
                <a:gd name="connsiteY18-346" fmla="*/ 768096 h 1163027"/>
                <a:gd name="connsiteX19-347" fmla="*/ 237744 w 1618488"/>
                <a:gd name="connsiteY19-348" fmla="*/ 722376 h 1163027"/>
                <a:gd name="connsiteX20-349" fmla="*/ 237744 w 1618488"/>
                <a:gd name="connsiteY20-350" fmla="*/ 722376 h 1163027"/>
                <a:gd name="connsiteX21-351" fmla="*/ 202754 w 1618488"/>
                <a:gd name="connsiteY21-352" fmla="*/ 955979 h 1163027"/>
                <a:gd name="connsiteX22-353" fmla="*/ 164592 w 1618488"/>
                <a:gd name="connsiteY22-354" fmla="*/ 1162415 h 1163027"/>
                <a:gd name="connsiteX23-355" fmla="*/ 7740 w 1618488"/>
                <a:gd name="connsiteY23-356" fmla="*/ 1016225 h 1163027"/>
                <a:gd name="connsiteX0-357" fmla="*/ 0 w 1610748"/>
                <a:gd name="connsiteY0-358" fmla="*/ 1016225 h 1163027"/>
                <a:gd name="connsiteX1-359" fmla="*/ 24131 w 1610748"/>
                <a:gd name="connsiteY1-360" fmla="*/ 460807 h 1163027"/>
                <a:gd name="connsiteX2-361" fmla="*/ 141068 w 1610748"/>
                <a:gd name="connsiteY2-362" fmla="*/ 224419 h 1163027"/>
                <a:gd name="connsiteX3-363" fmla="*/ 284868 w 1610748"/>
                <a:gd name="connsiteY3-364" fmla="*/ 118872 h 1163027"/>
                <a:gd name="connsiteX4-365" fmla="*/ 476892 w 1610748"/>
                <a:gd name="connsiteY4-366" fmla="*/ 9144 h 1163027"/>
                <a:gd name="connsiteX5-367" fmla="*/ 870084 w 1610748"/>
                <a:gd name="connsiteY5-368" fmla="*/ 0 h 1163027"/>
                <a:gd name="connsiteX6-369" fmla="*/ 1190124 w 1610748"/>
                <a:gd name="connsiteY6-370" fmla="*/ 73152 h 1163027"/>
                <a:gd name="connsiteX7-371" fmla="*/ 1427868 w 1610748"/>
                <a:gd name="connsiteY7-372" fmla="*/ 237744 h 1163027"/>
                <a:gd name="connsiteX8-373" fmla="*/ 1592460 w 1610748"/>
                <a:gd name="connsiteY8-374" fmla="*/ 594360 h 1163027"/>
                <a:gd name="connsiteX9-375" fmla="*/ 1610748 w 1610748"/>
                <a:gd name="connsiteY9-376" fmla="*/ 1005840 h 1163027"/>
                <a:gd name="connsiteX10-377" fmla="*/ 1482732 w 1610748"/>
                <a:gd name="connsiteY10-378" fmla="*/ 1133856 h 1163027"/>
                <a:gd name="connsiteX11-379" fmla="*/ 1418724 w 1610748"/>
                <a:gd name="connsiteY11-380" fmla="*/ 914400 h 1163027"/>
                <a:gd name="connsiteX12-381" fmla="*/ 1391292 w 1610748"/>
                <a:gd name="connsiteY12-382" fmla="*/ 649224 h 1163027"/>
                <a:gd name="connsiteX13-383" fmla="*/ 1391292 w 1610748"/>
                <a:gd name="connsiteY13-384" fmla="*/ 566928 h 1163027"/>
                <a:gd name="connsiteX14-385" fmla="*/ 1391292 w 1610748"/>
                <a:gd name="connsiteY14-386" fmla="*/ 566928 h 1163027"/>
                <a:gd name="connsiteX15-387" fmla="*/ 1135260 w 1610748"/>
                <a:gd name="connsiteY15-388" fmla="*/ 749808 h 1163027"/>
                <a:gd name="connsiteX16-389" fmla="*/ 915804 w 1610748"/>
                <a:gd name="connsiteY16-390" fmla="*/ 813816 h 1163027"/>
                <a:gd name="connsiteX17-391" fmla="*/ 595764 w 1610748"/>
                <a:gd name="connsiteY17-392" fmla="*/ 813816 h 1163027"/>
                <a:gd name="connsiteX18-393" fmla="*/ 367164 w 1610748"/>
                <a:gd name="connsiteY18-394" fmla="*/ 768096 h 1163027"/>
                <a:gd name="connsiteX19-395" fmla="*/ 230004 w 1610748"/>
                <a:gd name="connsiteY19-396" fmla="*/ 722376 h 1163027"/>
                <a:gd name="connsiteX20-397" fmla="*/ 230004 w 1610748"/>
                <a:gd name="connsiteY20-398" fmla="*/ 722376 h 1163027"/>
                <a:gd name="connsiteX21-399" fmla="*/ 195014 w 1610748"/>
                <a:gd name="connsiteY21-400" fmla="*/ 955979 h 1163027"/>
                <a:gd name="connsiteX22-401" fmla="*/ 156852 w 1610748"/>
                <a:gd name="connsiteY22-402" fmla="*/ 1162415 h 1163027"/>
                <a:gd name="connsiteX23-403" fmla="*/ 0 w 1610748"/>
                <a:gd name="connsiteY23-404" fmla="*/ 1016225 h 1163027"/>
                <a:gd name="connsiteX0-405" fmla="*/ 9002 w 1619750"/>
                <a:gd name="connsiteY0-406" fmla="*/ 1016225 h 1163027"/>
                <a:gd name="connsiteX1-407" fmla="*/ 33133 w 1619750"/>
                <a:gd name="connsiteY1-408" fmla="*/ 460807 h 1163027"/>
                <a:gd name="connsiteX2-409" fmla="*/ 150070 w 1619750"/>
                <a:gd name="connsiteY2-410" fmla="*/ 224419 h 1163027"/>
                <a:gd name="connsiteX3-411" fmla="*/ 293870 w 1619750"/>
                <a:gd name="connsiteY3-412" fmla="*/ 118872 h 1163027"/>
                <a:gd name="connsiteX4-413" fmla="*/ 485894 w 1619750"/>
                <a:gd name="connsiteY4-414" fmla="*/ 9144 h 1163027"/>
                <a:gd name="connsiteX5-415" fmla="*/ 879086 w 1619750"/>
                <a:gd name="connsiteY5-416" fmla="*/ 0 h 1163027"/>
                <a:gd name="connsiteX6-417" fmla="*/ 1199126 w 1619750"/>
                <a:gd name="connsiteY6-418" fmla="*/ 73152 h 1163027"/>
                <a:gd name="connsiteX7-419" fmla="*/ 1436870 w 1619750"/>
                <a:gd name="connsiteY7-420" fmla="*/ 237744 h 1163027"/>
                <a:gd name="connsiteX8-421" fmla="*/ 1601462 w 1619750"/>
                <a:gd name="connsiteY8-422" fmla="*/ 594360 h 1163027"/>
                <a:gd name="connsiteX9-423" fmla="*/ 1619750 w 1619750"/>
                <a:gd name="connsiteY9-424" fmla="*/ 1005840 h 1163027"/>
                <a:gd name="connsiteX10-425" fmla="*/ 1491734 w 1619750"/>
                <a:gd name="connsiteY10-426" fmla="*/ 1133856 h 1163027"/>
                <a:gd name="connsiteX11-427" fmla="*/ 1427726 w 1619750"/>
                <a:gd name="connsiteY11-428" fmla="*/ 914400 h 1163027"/>
                <a:gd name="connsiteX12-429" fmla="*/ 1400294 w 1619750"/>
                <a:gd name="connsiteY12-430" fmla="*/ 649224 h 1163027"/>
                <a:gd name="connsiteX13-431" fmla="*/ 1400294 w 1619750"/>
                <a:gd name="connsiteY13-432" fmla="*/ 566928 h 1163027"/>
                <a:gd name="connsiteX14-433" fmla="*/ 1400294 w 1619750"/>
                <a:gd name="connsiteY14-434" fmla="*/ 566928 h 1163027"/>
                <a:gd name="connsiteX15-435" fmla="*/ 1144262 w 1619750"/>
                <a:gd name="connsiteY15-436" fmla="*/ 749808 h 1163027"/>
                <a:gd name="connsiteX16-437" fmla="*/ 924806 w 1619750"/>
                <a:gd name="connsiteY16-438" fmla="*/ 813816 h 1163027"/>
                <a:gd name="connsiteX17-439" fmla="*/ 604766 w 1619750"/>
                <a:gd name="connsiteY17-440" fmla="*/ 813816 h 1163027"/>
                <a:gd name="connsiteX18-441" fmla="*/ 376166 w 1619750"/>
                <a:gd name="connsiteY18-442" fmla="*/ 768096 h 1163027"/>
                <a:gd name="connsiteX19-443" fmla="*/ 239006 w 1619750"/>
                <a:gd name="connsiteY19-444" fmla="*/ 722376 h 1163027"/>
                <a:gd name="connsiteX20-445" fmla="*/ 239006 w 1619750"/>
                <a:gd name="connsiteY20-446" fmla="*/ 722376 h 1163027"/>
                <a:gd name="connsiteX21-447" fmla="*/ 204016 w 1619750"/>
                <a:gd name="connsiteY21-448" fmla="*/ 955979 h 1163027"/>
                <a:gd name="connsiteX22-449" fmla="*/ 165854 w 1619750"/>
                <a:gd name="connsiteY22-450" fmla="*/ 1162415 h 1163027"/>
                <a:gd name="connsiteX23-451" fmla="*/ 9002 w 1619750"/>
                <a:gd name="connsiteY23-452" fmla="*/ 1016225 h 1163027"/>
                <a:gd name="connsiteX0-453" fmla="*/ 9002 w 1619750"/>
                <a:gd name="connsiteY0-454" fmla="*/ 1016225 h 1163027"/>
                <a:gd name="connsiteX1-455" fmla="*/ 33133 w 1619750"/>
                <a:gd name="connsiteY1-456" fmla="*/ 460807 h 1163027"/>
                <a:gd name="connsiteX2-457" fmla="*/ 150070 w 1619750"/>
                <a:gd name="connsiteY2-458" fmla="*/ 224419 h 1163027"/>
                <a:gd name="connsiteX3-459" fmla="*/ 293870 w 1619750"/>
                <a:gd name="connsiteY3-460" fmla="*/ 118872 h 1163027"/>
                <a:gd name="connsiteX4-461" fmla="*/ 485894 w 1619750"/>
                <a:gd name="connsiteY4-462" fmla="*/ 9144 h 1163027"/>
                <a:gd name="connsiteX5-463" fmla="*/ 879086 w 1619750"/>
                <a:gd name="connsiteY5-464" fmla="*/ 0 h 1163027"/>
                <a:gd name="connsiteX6-465" fmla="*/ 1199126 w 1619750"/>
                <a:gd name="connsiteY6-466" fmla="*/ 73152 h 1163027"/>
                <a:gd name="connsiteX7-467" fmla="*/ 1436870 w 1619750"/>
                <a:gd name="connsiteY7-468" fmla="*/ 237744 h 1163027"/>
                <a:gd name="connsiteX8-469" fmla="*/ 1601462 w 1619750"/>
                <a:gd name="connsiteY8-470" fmla="*/ 594360 h 1163027"/>
                <a:gd name="connsiteX9-471" fmla="*/ 1619750 w 1619750"/>
                <a:gd name="connsiteY9-472" fmla="*/ 1005840 h 1163027"/>
                <a:gd name="connsiteX10-473" fmla="*/ 1491734 w 1619750"/>
                <a:gd name="connsiteY10-474" fmla="*/ 1133856 h 1163027"/>
                <a:gd name="connsiteX11-475" fmla="*/ 1427726 w 1619750"/>
                <a:gd name="connsiteY11-476" fmla="*/ 914400 h 1163027"/>
                <a:gd name="connsiteX12-477" fmla="*/ 1400294 w 1619750"/>
                <a:gd name="connsiteY12-478" fmla="*/ 649224 h 1163027"/>
                <a:gd name="connsiteX13-479" fmla="*/ 1400294 w 1619750"/>
                <a:gd name="connsiteY13-480" fmla="*/ 566928 h 1163027"/>
                <a:gd name="connsiteX14-481" fmla="*/ 1400294 w 1619750"/>
                <a:gd name="connsiteY14-482" fmla="*/ 566928 h 1163027"/>
                <a:gd name="connsiteX15-483" fmla="*/ 1144262 w 1619750"/>
                <a:gd name="connsiteY15-484" fmla="*/ 749808 h 1163027"/>
                <a:gd name="connsiteX16-485" fmla="*/ 924806 w 1619750"/>
                <a:gd name="connsiteY16-486" fmla="*/ 813816 h 1163027"/>
                <a:gd name="connsiteX17-487" fmla="*/ 604766 w 1619750"/>
                <a:gd name="connsiteY17-488" fmla="*/ 813816 h 1163027"/>
                <a:gd name="connsiteX18-489" fmla="*/ 376166 w 1619750"/>
                <a:gd name="connsiteY18-490" fmla="*/ 768096 h 1163027"/>
                <a:gd name="connsiteX19-491" fmla="*/ 239006 w 1619750"/>
                <a:gd name="connsiteY19-492" fmla="*/ 722376 h 1163027"/>
                <a:gd name="connsiteX20-493" fmla="*/ 239006 w 1619750"/>
                <a:gd name="connsiteY20-494" fmla="*/ 722376 h 1163027"/>
                <a:gd name="connsiteX21-495" fmla="*/ 204016 w 1619750"/>
                <a:gd name="connsiteY21-496" fmla="*/ 955979 h 1163027"/>
                <a:gd name="connsiteX22-497" fmla="*/ 165854 w 1619750"/>
                <a:gd name="connsiteY22-498" fmla="*/ 1162415 h 1163027"/>
                <a:gd name="connsiteX23-499" fmla="*/ 9002 w 1619750"/>
                <a:gd name="connsiteY23-500" fmla="*/ 1016225 h 1163027"/>
                <a:gd name="connsiteX0-501" fmla="*/ 9002 w 1619750"/>
                <a:gd name="connsiteY0-502" fmla="*/ 1016225 h 1163027"/>
                <a:gd name="connsiteX1-503" fmla="*/ 33133 w 1619750"/>
                <a:gd name="connsiteY1-504" fmla="*/ 460807 h 1163027"/>
                <a:gd name="connsiteX2-505" fmla="*/ 150070 w 1619750"/>
                <a:gd name="connsiteY2-506" fmla="*/ 224419 h 1163027"/>
                <a:gd name="connsiteX3-507" fmla="*/ 293870 w 1619750"/>
                <a:gd name="connsiteY3-508" fmla="*/ 118872 h 1163027"/>
                <a:gd name="connsiteX4-509" fmla="*/ 485894 w 1619750"/>
                <a:gd name="connsiteY4-510" fmla="*/ 9144 h 1163027"/>
                <a:gd name="connsiteX5-511" fmla="*/ 879086 w 1619750"/>
                <a:gd name="connsiteY5-512" fmla="*/ 0 h 1163027"/>
                <a:gd name="connsiteX6-513" fmla="*/ 1199126 w 1619750"/>
                <a:gd name="connsiteY6-514" fmla="*/ 73152 h 1163027"/>
                <a:gd name="connsiteX7-515" fmla="*/ 1436870 w 1619750"/>
                <a:gd name="connsiteY7-516" fmla="*/ 237744 h 1163027"/>
                <a:gd name="connsiteX8-517" fmla="*/ 1601462 w 1619750"/>
                <a:gd name="connsiteY8-518" fmla="*/ 594360 h 1163027"/>
                <a:gd name="connsiteX9-519" fmla="*/ 1619750 w 1619750"/>
                <a:gd name="connsiteY9-520" fmla="*/ 1005840 h 1163027"/>
                <a:gd name="connsiteX10-521" fmla="*/ 1491734 w 1619750"/>
                <a:gd name="connsiteY10-522" fmla="*/ 1133856 h 1163027"/>
                <a:gd name="connsiteX11-523" fmla="*/ 1427726 w 1619750"/>
                <a:gd name="connsiteY11-524" fmla="*/ 914400 h 1163027"/>
                <a:gd name="connsiteX12-525" fmla="*/ 1400294 w 1619750"/>
                <a:gd name="connsiteY12-526" fmla="*/ 649224 h 1163027"/>
                <a:gd name="connsiteX13-527" fmla="*/ 1400294 w 1619750"/>
                <a:gd name="connsiteY13-528" fmla="*/ 566928 h 1163027"/>
                <a:gd name="connsiteX14-529" fmla="*/ 1400294 w 1619750"/>
                <a:gd name="connsiteY14-530" fmla="*/ 566928 h 1163027"/>
                <a:gd name="connsiteX15-531" fmla="*/ 1144262 w 1619750"/>
                <a:gd name="connsiteY15-532" fmla="*/ 749808 h 1163027"/>
                <a:gd name="connsiteX16-533" fmla="*/ 924806 w 1619750"/>
                <a:gd name="connsiteY16-534" fmla="*/ 813816 h 1163027"/>
                <a:gd name="connsiteX17-535" fmla="*/ 604766 w 1619750"/>
                <a:gd name="connsiteY17-536" fmla="*/ 813816 h 1163027"/>
                <a:gd name="connsiteX18-537" fmla="*/ 376166 w 1619750"/>
                <a:gd name="connsiteY18-538" fmla="*/ 768096 h 1163027"/>
                <a:gd name="connsiteX19-539" fmla="*/ 239006 w 1619750"/>
                <a:gd name="connsiteY19-540" fmla="*/ 722376 h 1163027"/>
                <a:gd name="connsiteX20-541" fmla="*/ 239006 w 1619750"/>
                <a:gd name="connsiteY20-542" fmla="*/ 722376 h 1163027"/>
                <a:gd name="connsiteX21-543" fmla="*/ 204016 w 1619750"/>
                <a:gd name="connsiteY21-544" fmla="*/ 955979 h 1163027"/>
                <a:gd name="connsiteX22-545" fmla="*/ 165854 w 1619750"/>
                <a:gd name="connsiteY22-546" fmla="*/ 1162415 h 1163027"/>
                <a:gd name="connsiteX23-547" fmla="*/ 9002 w 1619750"/>
                <a:gd name="connsiteY23-548" fmla="*/ 1016225 h 1163027"/>
                <a:gd name="connsiteX0-549" fmla="*/ 9002 w 1619750"/>
                <a:gd name="connsiteY0-550" fmla="*/ 1016225 h 1163027"/>
                <a:gd name="connsiteX1-551" fmla="*/ 33133 w 1619750"/>
                <a:gd name="connsiteY1-552" fmla="*/ 460807 h 1163027"/>
                <a:gd name="connsiteX2-553" fmla="*/ 150070 w 1619750"/>
                <a:gd name="connsiteY2-554" fmla="*/ 224419 h 1163027"/>
                <a:gd name="connsiteX3-555" fmla="*/ 293870 w 1619750"/>
                <a:gd name="connsiteY3-556" fmla="*/ 118872 h 1163027"/>
                <a:gd name="connsiteX4-557" fmla="*/ 485894 w 1619750"/>
                <a:gd name="connsiteY4-558" fmla="*/ 9144 h 1163027"/>
                <a:gd name="connsiteX5-559" fmla="*/ 879086 w 1619750"/>
                <a:gd name="connsiteY5-560" fmla="*/ 0 h 1163027"/>
                <a:gd name="connsiteX6-561" fmla="*/ 1199126 w 1619750"/>
                <a:gd name="connsiteY6-562" fmla="*/ 73152 h 1163027"/>
                <a:gd name="connsiteX7-563" fmla="*/ 1436870 w 1619750"/>
                <a:gd name="connsiteY7-564" fmla="*/ 237744 h 1163027"/>
                <a:gd name="connsiteX8-565" fmla="*/ 1601462 w 1619750"/>
                <a:gd name="connsiteY8-566" fmla="*/ 594360 h 1163027"/>
                <a:gd name="connsiteX9-567" fmla="*/ 1619750 w 1619750"/>
                <a:gd name="connsiteY9-568" fmla="*/ 1005840 h 1163027"/>
                <a:gd name="connsiteX10-569" fmla="*/ 1491734 w 1619750"/>
                <a:gd name="connsiteY10-570" fmla="*/ 1133856 h 1163027"/>
                <a:gd name="connsiteX11-571" fmla="*/ 1427726 w 1619750"/>
                <a:gd name="connsiteY11-572" fmla="*/ 914400 h 1163027"/>
                <a:gd name="connsiteX12-573" fmla="*/ 1400294 w 1619750"/>
                <a:gd name="connsiteY12-574" fmla="*/ 649224 h 1163027"/>
                <a:gd name="connsiteX13-575" fmla="*/ 1400294 w 1619750"/>
                <a:gd name="connsiteY13-576" fmla="*/ 566928 h 1163027"/>
                <a:gd name="connsiteX14-577" fmla="*/ 1400294 w 1619750"/>
                <a:gd name="connsiteY14-578" fmla="*/ 566928 h 1163027"/>
                <a:gd name="connsiteX15-579" fmla="*/ 1144262 w 1619750"/>
                <a:gd name="connsiteY15-580" fmla="*/ 749808 h 1163027"/>
                <a:gd name="connsiteX16-581" fmla="*/ 924806 w 1619750"/>
                <a:gd name="connsiteY16-582" fmla="*/ 813816 h 1163027"/>
                <a:gd name="connsiteX17-583" fmla="*/ 604766 w 1619750"/>
                <a:gd name="connsiteY17-584" fmla="*/ 813816 h 1163027"/>
                <a:gd name="connsiteX18-585" fmla="*/ 376166 w 1619750"/>
                <a:gd name="connsiteY18-586" fmla="*/ 768096 h 1163027"/>
                <a:gd name="connsiteX19-587" fmla="*/ 239006 w 1619750"/>
                <a:gd name="connsiteY19-588" fmla="*/ 722376 h 1163027"/>
                <a:gd name="connsiteX20-589" fmla="*/ 239006 w 1619750"/>
                <a:gd name="connsiteY20-590" fmla="*/ 722376 h 1163027"/>
                <a:gd name="connsiteX21-591" fmla="*/ 204016 w 1619750"/>
                <a:gd name="connsiteY21-592" fmla="*/ 955979 h 1163027"/>
                <a:gd name="connsiteX22-593" fmla="*/ 165854 w 1619750"/>
                <a:gd name="connsiteY22-594" fmla="*/ 1162415 h 1163027"/>
                <a:gd name="connsiteX23-595" fmla="*/ 9002 w 1619750"/>
                <a:gd name="connsiteY23-596" fmla="*/ 1016225 h 1163027"/>
                <a:gd name="connsiteX0-597" fmla="*/ 9002 w 1619750"/>
                <a:gd name="connsiteY0-598" fmla="*/ 1023344 h 1170146"/>
                <a:gd name="connsiteX1-599" fmla="*/ 33133 w 1619750"/>
                <a:gd name="connsiteY1-600" fmla="*/ 467926 h 1170146"/>
                <a:gd name="connsiteX2-601" fmla="*/ 150070 w 1619750"/>
                <a:gd name="connsiteY2-602" fmla="*/ 231538 h 1170146"/>
                <a:gd name="connsiteX3-603" fmla="*/ 293870 w 1619750"/>
                <a:gd name="connsiteY3-604" fmla="*/ 125991 h 1170146"/>
                <a:gd name="connsiteX4-605" fmla="*/ 485894 w 1619750"/>
                <a:gd name="connsiteY4-606" fmla="*/ 16263 h 1170146"/>
                <a:gd name="connsiteX5-607" fmla="*/ 879086 w 1619750"/>
                <a:gd name="connsiteY5-608" fmla="*/ 7119 h 1170146"/>
                <a:gd name="connsiteX6-609" fmla="*/ 1199126 w 1619750"/>
                <a:gd name="connsiteY6-610" fmla="*/ 80271 h 1170146"/>
                <a:gd name="connsiteX7-611" fmla="*/ 1436870 w 1619750"/>
                <a:gd name="connsiteY7-612" fmla="*/ 244863 h 1170146"/>
                <a:gd name="connsiteX8-613" fmla="*/ 1601462 w 1619750"/>
                <a:gd name="connsiteY8-614" fmla="*/ 601479 h 1170146"/>
                <a:gd name="connsiteX9-615" fmla="*/ 1619750 w 1619750"/>
                <a:gd name="connsiteY9-616" fmla="*/ 1012959 h 1170146"/>
                <a:gd name="connsiteX10-617" fmla="*/ 1491734 w 1619750"/>
                <a:gd name="connsiteY10-618" fmla="*/ 1140975 h 1170146"/>
                <a:gd name="connsiteX11-619" fmla="*/ 1427726 w 1619750"/>
                <a:gd name="connsiteY11-620" fmla="*/ 921519 h 1170146"/>
                <a:gd name="connsiteX12-621" fmla="*/ 1400294 w 1619750"/>
                <a:gd name="connsiteY12-622" fmla="*/ 656343 h 1170146"/>
                <a:gd name="connsiteX13-623" fmla="*/ 1400294 w 1619750"/>
                <a:gd name="connsiteY13-624" fmla="*/ 574047 h 1170146"/>
                <a:gd name="connsiteX14-625" fmla="*/ 1400294 w 1619750"/>
                <a:gd name="connsiteY14-626" fmla="*/ 574047 h 1170146"/>
                <a:gd name="connsiteX15-627" fmla="*/ 1144262 w 1619750"/>
                <a:gd name="connsiteY15-628" fmla="*/ 756927 h 1170146"/>
                <a:gd name="connsiteX16-629" fmla="*/ 924806 w 1619750"/>
                <a:gd name="connsiteY16-630" fmla="*/ 820935 h 1170146"/>
                <a:gd name="connsiteX17-631" fmla="*/ 604766 w 1619750"/>
                <a:gd name="connsiteY17-632" fmla="*/ 820935 h 1170146"/>
                <a:gd name="connsiteX18-633" fmla="*/ 376166 w 1619750"/>
                <a:gd name="connsiteY18-634" fmla="*/ 775215 h 1170146"/>
                <a:gd name="connsiteX19-635" fmla="*/ 239006 w 1619750"/>
                <a:gd name="connsiteY19-636" fmla="*/ 729495 h 1170146"/>
                <a:gd name="connsiteX20-637" fmla="*/ 239006 w 1619750"/>
                <a:gd name="connsiteY20-638" fmla="*/ 729495 h 1170146"/>
                <a:gd name="connsiteX21-639" fmla="*/ 204016 w 1619750"/>
                <a:gd name="connsiteY21-640" fmla="*/ 963098 h 1170146"/>
                <a:gd name="connsiteX22-641" fmla="*/ 165854 w 1619750"/>
                <a:gd name="connsiteY22-642" fmla="*/ 1169534 h 1170146"/>
                <a:gd name="connsiteX23-643" fmla="*/ 9002 w 1619750"/>
                <a:gd name="connsiteY23-644" fmla="*/ 1023344 h 1170146"/>
                <a:gd name="connsiteX0-645" fmla="*/ 9002 w 1619750"/>
                <a:gd name="connsiteY0-646" fmla="*/ 1023344 h 1170146"/>
                <a:gd name="connsiteX1-647" fmla="*/ 33133 w 1619750"/>
                <a:gd name="connsiteY1-648" fmla="*/ 467926 h 1170146"/>
                <a:gd name="connsiteX2-649" fmla="*/ 150070 w 1619750"/>
                <a:gd name="connsiteY2-650" fmla="*/ 231538 h 1170146"/>
                <a:gd name="connsiteX3-651" fmla="*/ 287495 w 1619750"/>
                <a:gd name="connsiteY3-652" fmla="*/ 99800 h 1170146"/>
                <a:gd name="connsiteX4-653" fmla="*/ 485894 w 1619750"/>
                <a:gd name="connsiteY4-654" fmla="*/ 16263 h 1170146"/>
                <a:gd name="connsiteX5-655" fmla="*/ 879086 w 1619750"/>
                <a:gd name="connsiteY5-656" fmla="*/ 7119 h 1170146"/>
                <a:gd name="connsiteX6-657" fmla="*/ 1199126 w 1619750"/>
                <a:gd name="connsiteY6-658" fmla="*/ 80271 h 1170146"/>
                <a:gd name="connsiteX7-659" fmla="*/ 1436870 w 1619750"/>
                <a:gd name="connsiteY7-660" fmla="*/ 244863 h 1170146"/>
                <a:gd name="connsiteX8-661" fmla="*/ 1601462 w 1619750"/>
                <a:gd name="connsiteY8-662" fmla="*/ 601479 h 1170146"/>
                <a:gd name="connsiteX9-663" fmla="*/ 1619750 w 1619750"/>
                <a:gd name="connsiteY9-664" fmla="*/ 1012959 h 1170146"/>
                <a:gd name="connsiteX10-665" fmla="*/ 1491734 w 1619750"/>
                <a:gd name="connsiteY10-666" fmla="*/ 1140975 h 1170146"/>
                <a:gd name="connsiteX11-667" fmla="*/ 1427726 w 1619750"/>
                <a:gd name="connsiteY11-668" fmla="*/ 921519 h 1170146"/>
                <a:gd name="connsiteX12-669" fmla="*/ 1400294 w 1619750"/>
                <a:gd name="connsiteY12-670" fmla="*/ 656343 h 1170146"/>
                <a:gd name="connsiteX13-671" fmla="*/ 1400294 w 1619750"/>
                <a:gd name="connsiteY13-672" fmla="*/ 574047 h 1170146"/>
                <a:gd name="connsiteX14-673" fmla="*/ 1400294 w 1619750"/>
                <a:gd name="connsiteY14-674" fmla="*/ 574047 h 1170146"/>
                <a:gd name="connsiteX15-675" fmla="*/ 1144262 w 1619750"/>
                <a:gd name="connsiteY15-676" fmla="*/ 756927 h 1170146"/>
                <a:gd name="connsiteX16-677" fmla="*/ 924806 w 1619750"/>
                <a:gd name="connsiteY16-678" fmla="*/ 820935 h 1170146"/>
                <a:gd name="connsiteX17-679" fmla="*/ 604766 w 1619750"/>
                <a:gd name="connsiteY17-680" fmla="*/ 820935 h 1170146"/>
                <a:gd name="connsiteX18-681" fmla="*/ 376166 w 1619750"/>
                <a:gd name="connsiteY18-682" fmla="*/ 775215 h 1170146"/>
                <a:gd name="connsiteX19-683" fmla="*/ 239006 w 1619750"/>
                <a:gd name="connsiteY19-684" fmla="*/ 729495 h 1170146"/>
                <a:gd name="connsiteX20-685" fmla="*/ 239006 w 1619750"/>
                <a:gd name="connsiteY20-686" fmla="*/ 729495 h 1170146"/>
                <a:gd name="connsiteX21-687" fmla="*/ 204016 w 1619750"/>
                <a:gd name="connsiteY21-688" fmla="*/ 963098 h 1170146"/>
                <a:gd name="connsiteX22-689" fmla="*/ 165854 w 1619750"/>
                <a:gd name="connsiteY22-690" fmla="*/ 1169534 h 1170146"/>
                <a:gd name="connsiteX23-691" fmla="*/ 9002 w 1619750"/>
                <a:gd name="connsiteY23-692" fmla="*/ 1023344 h 1170146"/>
                <a:gd name="connsiteX0-693" fmla="*/ 9002 w 1619750"/>
                <a:gd name="connsiteY0-694" fmla="*/ 1023344 h 1170146"/>
                <a:gd name="connsiteX1-695" fmla="*/ 33133 w 1619750"/>
                <a:gd name="connsiteY1-696" fmla="*/ 467926 h 1170146"/>
                <a:gd name="connsiteX2-697" fmla="*/ 150070 w 1619750"/>
                <a:gd name="connsiteY2-698" fmla="*/ 231538 h 1170146"/>
                <a:gd name="connsiteX3-699" fmla="*/ 287495 w 1619750"/>
                <a:gd name="connsiteY3-700" fmla="*/ 99800 h 1170146"/>
                <a:gd name="connsiteX4-701" fmla="*/ 485894 w 1619750"/>
                <a:gd name="connsiteY4-702" fmla="*/ 16263 h 1170146"/>
                <a:gd name="connsiteX5-703" fmla="*/ 879086 w 1619750"/>
                <a:gd name="connsiteY5-704" fmla="*/ 7119 h 1170146"/>
                <a:gd name="connsiteX6-705" fmla="*/ 1199126 w 1619750"/>
                <a:gd name="connsiteY6-706" fmla="*/ 80271 h 1170146"/>
                <a:gd name="connsiteX7-707" fmla="*/ 1436870 w 1619750"/>
                <a:gd name="connsiteY7-708" fmla="*/ 244863 h 1170146"/>
                <a:gd name="connsiteX8-709" fmla="*/ 1601462 w 1619750"/>
                <a:gd name="connsiteY8-710" fmla="*/ 601479 h 1170146"/>
                <a:gd name="connsiteX9-711" fmla="*/ 1619750 w 1619750"/>
                <a:gd name="connsiteY9-712" fmla="*/ 1012959 h 1170146"/>
                <a:gd name="connsiteX10-713" fmla="*/ 1491734 w 1619750"/>
                <a:gd name="connsiteY10-714" fmla="*/ 1140975 h 1170146"/>
                <a:gd name="connsiteX11-715" fmla="*/ 1427726 w 1619750"/>
                <a:gd name="connsiteY11-716" fmla="*/ 921519 h 1170146"/>
                <a:gd name="connsiteX12-717" fmla="*/ 1400294 w 1619750"/>
                <a:gd name="connsiteY12-718" fmla="*/ 656343 h 1170146"/>
                <a:gd name="connsiteX13-719" fmla="*/ 1400294 w 1619750"/>
                <a:gd name="connsiteY13-720" fmla="*/ 574047 h 1170146"/>
                <a:gd name="connsiteX14-721" fmla="*/ 1400294 w 1619750"/>
                <a:gd name="connsiteY14-722" fmla="*/ 574047 h 1170146"/>
                <a:gd name="connsiteX15-723" fmla="*/ 1144262 w 1619750"/>
                <a:gd name="connsiteY15-724" fmla="*/ 756927 h 1170146"/>
                <a:gd name="connsiteX16-725" fmla="*/ 924806 w 1619750"/>
                <a:gd name="connsiteY16-726" fmla="*/ 820935 h 1170146"/>
                <a:gd name="connsiteX17-727" fmla="*/ 604766 w 1619750"/>
                <a:gd name="connsiteY17-728" fmla="*/ 820935 h 1170146"/>
                <a:gd name="connsiteX18-729" fmla="*/ 376166 w 1619750"/>
                <a:gd name="connsiteY18-730" fmla="*/ 775215 h 1170146"/>
                <a:gd name="connsiteX19-731" fmla="*/ 239006 w 1619750"/>
                <a:gd name="connsiteY19-732" fmla="*/ 729495 h 1170146"/>
                <a:gd name="connsiteX20-733" fmla="*/ 239006 w 1619750"/>
                <a:gd name="connsiteY20-734" fmla="*/ 729495 h 1170146"/>
                <a:gd name="connsiteX21-735" fmla="*/ 204016 w 1619750"/>
                <a:gd name="connsiteY21-736" fmla="*/ 963098 h 1170146"/>
                <a:gd name="connsiteX22-737" fmla="*/ 165854 w 1619750"/>
                <a:gd name="connsiteY22-738" fmla="*/ 1169534 h 1170146"/>
                <a:gd name="connsiteX23-739" fmla="*/ 9002 w 1619750"/>
                <a:gd name="connsiteY23-740" fmla="*/ 1023344 h 1170146"/>
                <a:gd name="connsiteX0-741" fmla="*/ 9002 w 1619750"/>
                <a:gd name="connsiteY0-742" fmla="*/ 1023344 h 1170146"/>
                <a:gd name="connsiteX1-743" fmla="*/ 33133 w 1619750"/>
                <a:gd name="connsiteY1-744" fmla="*/ 467926 h 1170146"/>
                <a:gd name="connsiteX2-745" fmla="*/ 150070 w 1619750"/>
                <a:gd name="connsiteY2-746" fmla="*/ 231538 h 1170146"/>
                <a:gd name="connsiteX3-747" fmla="*/ 287495 w 1619750"/>
                <a:gd name="connsiteY3-748" fmla="*/ 99800 h 1170146"/>
                <a:gd name="connsiteX4-749" fmla="*/ 485894 w 1619750"/>
                <a:gd name="connsiteY4-750" fmla="*/ 16263 h 1170146"/>
                <a:gd name="connsiteX5-751" fmla="*/ 879086 w 1619750"/>
                <a:gd name="connsiteY5-752" fmla="*/ 7119 h 1170146"/>
                <a:gd name="connsiteX6-753" fmla="*/ 1199126 w 1619750"/>
                <a:gd name="connsiteY6-754" fmla="*/ 80271 h 1170146"/>
                <a:gd name="connsiteX7-755" fmla="*/ 1436870 w 1619750"/>
                <a:gd name="connsiteY7-756" fmla="*/ 244863 h 1170146"/>
                <a:gd name="connsiteX8-757" fmla="*/ 1601462 w 1619750"/>
                <a:gd name="connsiteY8-758" fmla="*/ 601479 h 1170146"/>
                <a:gd name="connsiteX9-759" fmla="*/ 1619750 w 1619750"/>
                <a:gd name="connsiteY9-760" fmla="*/ 1012959 h 1170146"/>
                <a:gd name="connsiteX10-761" fmla="*/ 1491734 w 1619750"/>
                <a:gd name="connsiteY10-762" fmla="*/ 1140975 h 1170146"/>
                <a:gd name="connsiteX11-763" fmla="*/ 1427726 w 1619750"/>
                <a:gd name="connsiteY11-764" fmla="*/ 921519 h 1170146"/>
                <a:gd name="connsiteX12-765" fmla="*/ 1400294 w 1619750"/>
                <a:gd name="connsiteY12-766" fmla="*/ 656343 h 1170146"/>
                <a:gd name="connsiteX13-767" fmla="*/ 1400294 w 1619750"/>
                <a:gd name="connsiteY13-768" fmla="*/ 574047 h 1170146"/>
                <a:gd name="connsiteX14-769" fmla="*/ 1400294 w 1619750"/>
                <a:gd name="connsiteY14-770" fmla="*/ 574047 h 1170146"/>
                <a:gd name="connsiteX15-771" fmla="*/ 1144262 w 1619750"/>
                <a:gd name="connsiteY15-772" fmla="*/ 756927 h 1170146"/>
                <a:gd name="connsiteX16-773" fmla="*/ 924806 w 1619750"/>
                <a:gd name="connsiteY16-774" fmla="*/ 820935 h 1170146"/>
                <a:gd name="connsiteX17-775" fmla="*/ 604766 w 1619750"/>
                <a:gd name="connsiteY17-776" fmla="*/ 820935 h 1170146"/>
                <a:gd name="connsiteX18-777" fmla="*/ 376166 w 1619750"/>
                <a:gd name="connsiteY18-778" fmla="*/ 775215 h 1170146"/>
                <a:gd name="connsiteX19-779" fmla="*/ 239006 w 1619750"/>
                <a:gd name="connsiteY19-780" fmla="*/ 729495 h 1170146"/>
                <a:gd name="connsiteX20-781" fmla="*/ 239006 w 1619750"/>
                <a:gd name="connsiteY20-782" fmla="*/ 729495 h 1170146"/>
                <a:gd name="connsiteX21-783" fmla="*/ 204016 w 1619750"/>
                <a:gd name="connsiteY21-784" fmla="*/ 963098 h 1170146"/>
                <a:gd name="connsiteX22-785" fmla="*/ 165854 w 1619750"/>
                <a:gd name="connsiteY22-786" fmla="*/ 1169534 h 1170146"/>
                <a:gd name="connsiteX23-787" fmla="*/ 9002 w 1619750"/>
                <a:gd name="connsiteY23-788" fmla="*/ 1023344 h 1170146"/>
                <a:gd name="connsiteX0-789" fmla="*/ 9002 w 1619750"/>
                <a:gd name="connsiteY0-790" fmla="*/ 1023344 h 1170146"/>
                <a:gd name="connsiteX1-791" fmla="*/ 33133 w 1619750"/>
                <a:gd name="connsiteY1-792" fmla="*/ 467926 h 1170146"/>
                <a:gd name="connsiteX2-793" fmla="*/ 150070 w 1619750"/>
                <a:gd name="connsiteY2-794" fmla="*/ 231538 h 1170146"/>
                <a:gd name="connsiteX3-795" fmla="*/ 287495 w 1619750"/>
                <a:gd name="connsiteY3-796" fmla="*/ 99800 h 1170146"/>
                <a:gd name="connsiteX4-797" fmla="*/ 485894 w 1619750"/>
                <a:gd name="connsiteY4-798" fmla="*/ 16263 h 1170146"/>
                <a:gd name="connsiteX5-799" fmla="*/ 879086 w 1619750"/>
                <a:gd name="connsiteY5-800" fmla="*/ 7119 h 1170146"/>
                <a:gd name="connsiteX6-801" fmla="*/ 1199126 w 1619750"/>
                <a:gd name="connsiteY6-802" fmla="*/ 80271 h 1170146"/>
                <a:gd name="connsiteX7-803" fmla="*/ 1436870 w 1619750"/>
                <a:gd name="connsiteY7-804" fmla="*/ 244863 h 1170146"/>
                <a:gd name="connsiteX8-805" fmla="*/ 1601462 w 1619750"/>
                <a:gd name="connsiteY8-806" fmla="*/ 601479 h 1170146"/>
                <a:gd name="connsiteX9-807" fmla="*/ 1619750 w 1619750"/>
                <a:gd name="connsiteY9-808" fmla="*/ 1012959 h 1170146"/>
                <a:gd name="connsiteX10-809" fmla="*/ 1491734 w 1619750"/>
                <a:gd name="connsiteY10-810" fmla="*/ 1140975 h 1170146"/>
                <a:gd name="connsiteX11-811" fmla="*/ 1427726 w 1619750"/>
                <a:gd name="connsiteY11-812" fmla="*/ 921519 h 1170146"/>
                <a:gd name="connsiteX12-813" fmla="*/ 1400294 w 1619750"/>
                <a:gd name="connsiteY12-814" fmla="*/ 656343 h 1170146"/>
                <a:gd name="connsiteX13-815" fmla="*/ 1400294 w 1619750"/>
                <a:gd name="connsiteY13-816" fmla="*/ 574047 h 1170146"/>
                <a:gd name="connsiteX14-817" fmla="*/ 1400294 w 1619750"/>
                <a:gd name="connsiteY14-818" fmla="*/ 574047 h 1170146"/>
                <a:gd name="connsiteX15-819" fmla="*/ 1144262 w 1619750"/>
                <a:gd name="connsiteY15-820" fmla="*/ 756927 h 1170146"/>
                <a:gd name="connsiteX16-821" fmla="*/ 924806 w 1619750"/>
                <a:gd name="connsiteY16-822" fmla="*/ 820935 h 1170146"/>
                <a:gd name="connsiteX17-823" fmla="*/ 604766 w 1619750"/>
                <a:gd name="connsiteY17-824" fmla="*/ 820935 h 1170146"/>
                <a:gd name="connsiteX18-825" fmla="*/ 376166 w 1619750"/>
                <a:gd name="connsiteY18-826" fmla="*/ 775215 h 1170146"/>
                <a:gd name="connsiteX19-827" fmla="*/ 239006 w 1619750"/>
                <a:gd name="connsiteY19-828" fmla="*/ 729495 h 1170146"/>
                <a:gd name="connsiteX20-829" fmla="*/ 239006 w 1619750"/>
                <a:gd name="connsiteY20-830" fmla="*/ 729495 h 1170146"/>
                <a:gd name="connsiteX21-831" fmla="*/ 204016 w 1619750"/>
                <a:gd name="connsiteY21-832" fmla="*/ 963098 h 1170146"/>
                <a:gd name="connsiteX22-833" fmla="*/ 165854 w 1619750"/>
                <a:gd name="connsiteY22-834" fmla="*/ 1169534 h 1170146"/>
                <a:gd name="connsiteX23-835" fmla="*/ 9002 w 1619750"/>
                <a:gd name="connsiteY23-836" fmla="*/ 1023344 h 1170146"/>
                <a:gd name="connsiteX0-837" fmla="*/ 9002 w 1619750"/>
                <a:gd name="connsiteY0-838" fmla="*/ 1023344 h 1170146"/>
                <a:gd name="connsiteX1-839" fmla="*/ 33133 w 1619750"/>
                <a:gd name="connsiteY1-840" fmla="*/ 467926 h 1170146"/>
                <a:gd name="connsiteX2-841" fmla="*/ 150070 w 1619750"/>
                <a:gd name="connsiteY2-842" fmla="*/ 231538 h 1170146"/>
                <a:gd name="connsiteX3-843" fmla="*/ 287495 w 1619750"/>
                <a:gd name="connsiteY3-844" fmla="*/ 99800 h 1170146"/>
                <a:gd name="connsiteX4-845" fmla="*/ 485894 w 1619750"/>
                <a:gd name="connsiteY4-846" fmla="*/ 16263 h 1170146"/>
                <a:gd name="connsiteX5-847" fmla="*/ 879086 w 1619750"/>
                <a:gd name="connsiteY5-848" fmla="*/ 7119 h 1170146"/>
                <a:gd name="connsiteX6-849" fmla="*/ 1199126 w 1619750"/>
                <a:gd name="connsiteY6-850" fmla="*/ 80271 h 1170146"/>
                <a:gd name="connsiteX7-851" fmla="*/ 1436870 w 1619750"/>
                <a:gd name="connsiteY7-852" fmla="*/ 244863 h 1170146"/>
                <a:gd name="connsiteX8-853" fmla="*/ 1601462 w 1619750"/>
                <a:gd name="connsiteY8-854" fmla="*/ 601479 h 1170146"/>
                <a:gd name="connsiteX9-855" fmla="*/ 1619750 w 1619750"/>
                <a:gd name="connsiteY9-856" fmla="*/ 1012959 h 1170146"/>
                <a:gd name="connsiteX10-857" fmla="*/ 1491734 w 1619750"/>
                <a:gd name="connsiteY10-858" fmla="*/ 1140975 h 1170146"/>
                <a:gd name="connsiteX11-859" fmla="*/ 1427726 w 1619750"/>
                <a:gd name="connsiteY11-860" fmla="*/ 921519 h 1170146"/>
                <a:gd name="connsiteX12-861" fmla="*/ 1400294 w 1619750"/>
                <a:gd name="connsiteY12-862" fmla="*/ 656343 h 1170146"/>
                <a:gd name="connsiteX13-863" fmla="*/ 1400294 w 1619750"/>
                <a:gd name="connsiteY13-864" fmla="*/ 574047 h 1170146"/>
                <a:gd name="connsiteX14-865" fmla="*/ 1400294 w 1619750"/>
                <a:gd name="connsiteY14-866" fmla="*/ 574047 h 1170146"/>
                <a:gd name="connsiteX15-867" fmla="*/ 1144262 w 1619750"/>
                <a:gd name="connsiteY15-868" fmla="*/ 756927 h 1170146"/>
                <a:gd name="connsiteX16-869" fmla="*/ 924806 w 1619750"/>
                <a:gd name="connsiteY16-870" fmla="*/ 820935 h 1170146"/>
                <a:gd name="connsiteX17-871" fmla="*/ 604766 w 1619750"/>
                <a:gd name="connsiteY17-872" fmla="*/ 820935 h 1170146"/>
                <a:gd name="connsiteX18-873" fmla="*/ 376166 w 1619750"/>
                <a:gd name="connsiteY18-874" fmla="*/ 775215 h 1170146"/>
                <a:gd name="connsiteX19-875" fmla="*/ 239006 w 1619750"/>
                <a:gd name="connsiteY19-876" fmla="*/ 729495 h 1170146"/>
                <a:gd name="connsiteX20-877" fmla="*/ 239006 w 1619750"/>
                <a:gd name="connsiteY20-878" fmla="*/ 729495 h 1170146"/>
                <a:gd name="connsiteX21-879" fmla="*/ 204016 w 1619750"/>
                <a:gd name="connsiteY21-880" fmla="*/ 963098 h 1170146"/>
                <a:gd name="connsiteX22-881" fmla="*/ 165854 w 1619750"/>
                <a:gd name="connsiteY22-882" fmla="*/ 1169534 h 1170146"/>
                <a:gd name="connsiteX23-883" fmla="*/ 9002 w 1619750"/>
                <a:gd name="connsiteY23-884" fmla="*/ 1023344 h 1170146"/>
                <a:gd name="connsiteX0-885" fmla="*/ 9002 w 1619750"/>
                <a:gd name="connsiteY0-886" fmla="*/ 1023344 h 1170146"/>
                <a:gd name="connsiteX1-887" fmla="*/ 33133 w 1619750"/>
                <a:gd name="connsiteY1-888" fmla="*/ 467926 h 1170146"/>
                <a:gd name="connsiteX2-889" fmla="*/ 150070 w 1619750"/>
                <a:gd name="connsiteY2-890" fmla="*/ 231538 h 1170146"/>
                <a:gd name="connsiteX3-891" fmla="*/ 287495 w 1619750"/>
                <a:gd name="connsiteY3-892" fmla="*/ 99800 h 1170146"/>
                <a:gd name="connsiteX4-893" fmla="*/ 485894 w 1619750"/>
                <a:gd name="connsiteY4-894" fmla="*/ 16263 h 1170146"/>
                <a:gd name="connsiteX5-895" fmla="*/ 879086 w 1619750"/>
                <a:gd name="connsiteY5-896" fmla="*/ 7119 h 1170146"/>
                <a:gd name="connsiteX6-897" fmla="*/ 1199126 w 1619750"/>
                <a:gd name="connsiteY6-898" fmla="*/ 80271 h 1170146"/>
                <a:gd name="connsiteX7-899" fmla="*/ 1436870 w 1619750"/>
                <a:gd name="connsiteY7-900" fmla="*/ 244863 h 1170146"/>
                <a:gd name="connsiteX8-901" fmla="*/ 1601462 w 1619750"/>
                <a:gd name="connsiteY8-902" fmla="*/ 601479 h 1170146"/>
                <a:gd name="connsiteX9-903" fmla="*/ 1619750 w 1619750"/>
                <a:gd name="connsiteY9-904" fmla="*/ 1012959 h 1170146"/>
                <a:gd name="connsiteX10-905" fmla="*/ 1491734 w 1619750"/>
                <a:gd name="connsiteY10-906" fmla="*/ 1140975 h 1170146"/>
                <a:gd name="connsiteX11-907" fmla="*/ 1427726 w 1619750"/>
                <a:gd name="connsiteY11-908" fmla="*/ 921519 h 1170146"/>
                <a:gd name="connsiteX12-909" fmla="*/ 1400294 w 1619750"/>
                <a:gd name="connsiteY12-910" fmla="*/ 656343 h 1170146"/>
                <a:gd name="connsiteX13-911" fmla="*/ 1400294 w 1619750"/>
                <a:gd name="connsiteY13-912" fmla="*/ 574047 h 1170146"/>
                <a:gd name="connsiteX14-913" fmla="*/ 1400294 w 1619750"/>
                <a:gd name="connsiteY14-914" fmla="*/ 574047 h 1170146"/>
                <a:gd name="connsiteX15-915" fmla="*/ 1144262 w 1619750"/>
                <a:gd name="connsiteY15-916" fmla="*/ 756927 h 1170146"/>
                <a:gd name="connsiteX16-917" fmla="*/ 924806 w 1619750"/>
                <a:gd name="connsiteY16-918" fmla="*/ 820935 h 1170146"/>
                <a:gd name="connsiteX17-919" fmla="*/ 604766 w 1619750"/>
                <a:gd name="connsiteY17-920" fmla="*/ 820935 h 1170146"/>
                <a:gd name="connsiteX18-921" fmla="*/ 376166 w 1619750"/>
                <a:gd name="connsiteY18-922" fmla="*/ 775215 h 1170146"/>
                <a:gd name="connsiteX19-923" fmla="*/ 239006 w 1619750"/>
                <a:gd name="connsiteY19-924" fmla="*/ 729495 h 1170146"/>
                <a:gd name="connsiteX20-925" fmla="*/ 239006 w 1619750"/>
                <a:gd name="connsiteY20-926" fmla="*/ 729495 h 1170146"/>
                <a:gd name="connsiteX21-927" fmla="*/ 204016 w 1619750"/>
                <a:gd name="connsiteY21-928" fmla="*/ 963098 h 1170146"/>
                <a:gd name="connsiteX22-929" fmla="*/ 165854 w 1619750"/>
                <a:gd name="connsiteY22-930" fmla="*/ 1169534 h 1170146"/>
                <a:gd name="connsiteX23-931" fmla="*/ 9002 w 1619750"/>
                <a:gd name="connsiteY23-932" fmla="*/ 1023344 h 1170146"/>
                <a:gd name="connsiteX0-933" fmla="*/ 9002 w 1619750"/>
                <a:gd name="connsiteY0-934" fmla="*/ 1023344 h 1170146"/>
                <a:gd name="connsiteX1-935" fmla="*/ 33133 w 1619750"/>
                <a:gd name="connsiteY1-936" fmla="*/ 467926 h 1170146"/>
                <a:gd name="connsiteX2-937" fmla="*/ 150070 w 1619750"/>
                <a:gd name="connsiteY2-938" fmla="*/ 231538 h 1170146"/>
                <a:gd name="connsiteX3-939" fmla="*/ 287495 w 1619750"/>
                <a:gd name="connsiteY3-940" fmla="*/ 99800 h 1170146"/>
                <a:gd name="connsiteX4-941" fmla="*/ 485894 w 1619750"/>
                <a:gd name="connsiteY4-942" fmla="*/ 16263 h 1170146"/>
                <a:gd name="connsiteX5-943" fmla="*/ 879086 w 1619750"/>
                <a:gd name="connsiteY5-944" fmla="*/ 7119 h 1170146"/>
                <a:gd name="connsiteX6-945" fmla="*/ 1199126 w 1619750"/>
                <a:gd name="connsiteY6-946" fmla="*/ 80271 h 1170146"/>
                <a:gd name="connsiteX7-947" fmla="*/ 1436870 w 1619750"/>
                <a:gd name="connsiteY7-948" fmla="*/ 244863 h 1170146"/>
                <a:gd name="connsiteX8-949" fmla="*/ 1601462 w 1619750"/>
                <a:gd name="connsiteY8-950" fmla="*/ 601479 h 1170146"/>
                <a:gd name="connsiteX9-951" fmla="*/ 1619750 w 1619750"/>
                <a:gd name="connsiteY9-952" fmla="*/ 1012959 h 1170146"/>
                <a:gd name="connsiteX10-953" fmla="*/ 1491734 w 1619750"/>
                <a:gd name="connsiteY10-954" fmla="*/ 1140975 h 1170146"/>
                <a:gd name="connsiteX11-955" fmla="*/ 1427726 w 1619750"/>
                <a:gd name="connsiteY11-956" fmla="*/ 921519 h 1170146"/>
                <a:gd name="connsiteX12-957" fmla="*/ 1400294 w 1619750"/>
                <a:gd name="connsiteY12-958" fmla="*/ 656343 h 1170146"/>
                <a:gd name="connsiteX13-959" fmla="*/ 1400294 w 1619750"/>
                <a:gd name="connsiteY13-960" fmla="*/ 574047 h 1170146"/>
                <a:gd name="connsiteX14-961" fmla="*/ 1400294 w 1619750"/>
                <a:gd name="connsiteY14-962" fmla="*/ 574047 h 1170146"/>
                <a:gd name="connsiteX15-963" fmla="*/ 1144262 w 1619750"/>
                <a:gd name="connsiteY15-964" fmla="*/ 756927 h 1170146"/>
                <a:gd name="connsiteX16-965" fmla="*/ 924806 w 1619750"/>
                <a:gd name="connsiteY16-966" fmla="*/ 820935 h 1170146"/>
                <a:gd name="connsiteX17-967" fmla="*/ 604766 w 1619750"/>
                <a:gd name="connsiteY17-968" fmla="*/ 820935 h 1170146"/>
                <a:gd name="connsiteX18-969" fmla="*/ 376166 w 1619750"/>
                <a:gd name="connsiteY18-970" fmla="*/ 775215 h 1170146"/>
                <a:gd name="connsiteX19-971" fmla="*/ 239006 w 1619750"/>
                <a:gd name="connsiteY19-972" fmla="*/ 729495 h 1170146"/>
                <a:gd name="connsiteX20-973" fmla="*/ 239006 w 1619750"/>
                <a:gd name="connsiteY20-974" fmla="*/ 729495 h 1170146"/>
                <a:gd name="connsiteX21-975" fmla="*/ 204016 w 1619750"/>
                <a:gd name="connsiteY21-976" fmla="*/ 963098 h 1170146"/>
                <a:gd name="connsiteX22-977" fmla="*/ 165854 w 1619750"/>
                <a:gd name="connsiteY22-978" fmla="*/ 1169534 h 1170146"/>
                <a:gd name="connsiteX23-979" fmla="*/ 9002 w 1619750"/>
                <a:gd name="connsiteY23-980" fmla="*/ 1023344 h 1170146"/>
                <a:gd name="connsiteX0-981" fmla="*/ 9002 w 1619750"/>
                <a:gd name="connsiteY0-982" fmla="*/ 1023344 h 1170146"/>
                <a:gd name="connsiteX1-983" fmla="*/ 33133 w 1619750"/>
                <a:gd name="connsiteY1-984" fmla="*/ 467926 h 1170146"/>
                <a:gd name="connsiteX2-985" fmla="*/ 150070 w 1619750"/>
                <a:gd name="connsiteY2-986" fmla="*/ 231538 h 1170146"/>
                <a:gd name="connsiteX3-987" fmla="*/ 287495 w 1619750"/>
                <a:gd name="connsiteY3-988" fmla="*/ 99800 h 1170146"/>
                <a:gd name="connsiteX4-989" fmla="*/ 485894 w 1619750"/>
                <a:gd name="connsiteY4-990" fmla="*/ 16263 h 1170146"/>
                <a:gd name="connsiteX5-991" fmla="*/ 879086 w 1619750"/>
                <a:gd name="connsiteY5-992" fmla="*/ 7119 h 1170146"/>
                <a:gd name="connsiteX6-993" fmla="*/ 1199126 w 1619750"/>
                <a:gd name="connsiteY6-994" fmla="*/ 80271 h 1170146"/>
                <a:gd name="connsiteX7-995" fmla="*/ 1436870 w 1619750"/>
                <a:gd name="connsiteY7-996" fmla="*/ 244863 h 1170146"/>
                <a:gd name="connsiteX8-997" fmla="*/ 1601462 w 1619750"/>
                <a:gd name="connsiteY8-998" fmla="*/ 601479 h 1170146"/>
                <a:gd name="connsiteX9-999" fmla="*/ 1619750 w 1619750"/>
                <a:gd name="connsiteY9-1000" fmla="*/ 1012959 h 1170146"/>
                <a:gd name="connsiteX10-1001" fmla="*/ 1491734 w 1619750"/>
                <a:gd name="connsiteY10-1002" fmla="*/ 1140975 h 1170146"/>
                <a:gd name="connsiteX11-1003" fmla="*/ 1427726 w 1619750"/>
                <a:gd name="connsiteY11-1004" fmla="*/ 921519 h 1170146"/>
                <a:gd name="connsiteX12-1005" fmla="*/ 1400294 w 1619750"/>
                <a:gd name="connsiteY12-1006" fmla="*/ 656343 h 1170146"/>
                <a:gd name="connsiteX13-1007" fmla="*/ 1400294 w 1619750"/>
                <a:gd name="connsiteY13-1008" fmla="*/ 574047 h 1170146"/>
                <a:gd name="connsiteX14-1009" fmla="*/ 1400294 w 1619750"/>
                <a:gd name="connsiteY14-1010" fmla="*/ 574047 h 1170146"/>
                <a:gd name="connsiteX15-1011" fmla="*/ 1144262 w 1619750"/>
                <a:gd name="connsiteY15-1012" fmla="*/ 756927 h 1170146"/>
                <a:gd name="connsiteX16-1013" fmla="*/ 924806 w 1619750"/>
                <a:gd name="connsiteY16-1014" fmla="*/ 820935 h 1170146"/>
                <a:gd name="connsiteX17-1015" fmla="*/ 604766 w 1619750"/>
                <a:gd name="connsiteY17-1016" fmla="*/ 820935 h 1170146"/>
                <a:gd name="connsiteX18-1017" fmla="*/ 376166 w 1619750"/>
                <a:gd name="connsiteY18-1018" fmla="*/ 775215 h 1170146"/>
                <a:gd name="connsiteX19-1019" fmla="*/ 239006 w 1619750"/>
                <a:gd name="connsiteY19-1020" fmla="*/ 729495 h 1170146"/>
                <a:gd name="connsiteX20-1021" fmla="*/ 239006 w 1619750"/>
                <a:gd name="connsiteY20-1022" fmla="*/ 729495 h 1170146"/>
                <a:gd name="connsiteX21-1023" fmla="*/ 204016 w 1619750"/>
                <a:gd name="connsiteY21-1024" fmla="*/ 963098 h 1170146"/>
                <a:gd name="connsiteX22-1025" fmla="*/ 165854 w 1619750"/>
                <a:gd name="connsiteY22-1026" fmla="*/ 1169534 h 1170146"/>
                <a:gd name="connsiteX23-1027" fmla="*/ 9002 w 1619750"/>
                <a:gd name="connsiteY23-1028" fmla="*/ 1023344 h 1170146"/>
                <a:gd name="connsiteX0-1029" fmla="*/ 9002 w 1619750"/>
                <a:gd name="connsiteY0-1030" fmla="*/ 1023344 h 1170146"/>
                <a:gd name="connsiteX1-1031" fmla="*/ 33133 w 1619750"/>
                <a:gd name="connsiteY1-1032" fmla="*/ 467926 h 1170146"/>
                <a:gd name="connsiteX2-1033" fmla="*/ 150070 w 1619750"/>
                <a:gd name="connsiteY2-1034" fmla="*/ 231538 h 1170146"/>
                <a:gd name="connsiteX3-1035" fmla="*/ 287495 w 1619750"/>
                <a:gd name="connsiteY3-1036" fmla="*/ 99800 h 1170146"/>
                <a:gd name="connsiteX4-1037" fmla="*/ 485894 w 1619750"/>
                <a:gd name="connsiteY4-1038" fmla="*/ 16263 h 1170146"/>
                <a:gd name="connsiteX5-1039" fmla="*/ 879086 w 1619750"/>
                <a:gd name="connsiteY5-1040" fmla="*/ 7119 h 1170146"/>
                <a:gd name="connsiteX6-1041" fmla="*/ 1199126 w 1619750"/>
                <a:gd name="connsiteY6-1042" fmla="*/ 80271 h 1170146"/>
                <a:gd name="connsiteX7-1043" fmla="*/ 1436870 w 1619750"/>
                <a:gd name="connsiteY7-1044" fmla="*/ 244863 h 1170146"/>
                <a:gd name="connsiteX8-1045" fmla="*/ 1601462 w 1619750"/>
                <a:gd name="connsiteY8-1046" fmla="*/ 601479 h 1170146"/>
                <a:gd name="connsiteX9-1047" fmla="*/ 1619750 w 1619750"/>
                <a:gd name="connsiteY9-1048" fmla="*/ 1012959 h 1170146"/>
                <a:gd name="connsiteX10-1049" fmla="*/ 1491734 w 1619750"/>
                <a:gd name="connsiteY10-1050" fmla="*/ 1140975 h 1170146"/>
                <a:gd name="connsiteX11-1051" fmla="*/ 1427726 w 1619750"/>
                <a:gd name="connsiteY11-1052" fmla="*/ 921519 h 1170146"/>
                <a:gd name="connsiteX12-1053" fmla="*/ 1400294 w 1619750"/>
                <a:gd name="connsiteY12-1054" fmla="*/ 656343 h 1170146"/>
                <a:gd name="connsiteX13-1055" fmla="*/ 1400294 w 1619750"/>
                <a:gd name="connsiteY13-1056" fmla="*/ 574047 h 1170146"/>
                <a:gd name="connsiteX14-1057" fmla="*/ 1400294 w 1619750"/>
                <a:gd name="connsiteY14-1058" fmla="*/ 574047 h 1170146"/>
                <a:gd name="connsiteX15-1059" fmla="*/ 1144262 w 1619750"/>
                <a:gd name="connsiteY15-1060" fmla="*/ 756927 h 1170146"/>
                <a:gd name="connsiteX16-1061" fmla="*/ 924806 w 1619750"/>
                <a:gd name="connsiteY16-1062" fmla="*/ 820935 h 1170146"/>
                <a:gd name="connsiteX17-1063" fmla="*/ 604766 w 1619750"/>
                <a:gd name="connsiteY17-1064" fmla="*/ 820935 h 1170146"/>
                <a:gd name="connsiteX18-1065" fmla="*/ 376166 w 1619750"/>
                <a:gd name="connsiteY18-1066" fmla="*/ 775215 h 1170146"/>
                <a:gd name="connsiteX19-1067" fmla="*/ 239006 w 1619750"/>
                <a:gd name="connsiteY19-1068" fmla="*/ 729495 h 1170146"/>
                <a:gd name="connsiteX20-1069" fmla="*/ 239006 w 1619750"/>
                <a:gd name="connsiteY20-1070" fmla="*/ 729495 h 1170146"/>
                <a:gd name="connsiteX21-1071" fmla="*/ 204016 w 1619750"/>
                <a:gd name="connsiteY21-1072" fmla="*/ 963098 h 1170146"/>
                <a:gd name="connsiteX22-1073" fmla="*/ 165854 w 1619750"/>
                <a:gd name="connsiteY22-1074" fmla="*/ 1169534 h 1170146"/>
                <a:gd name="connsiteX23-1075" fmla="*/ 9002 w 1619750"/>
                <a:gd name="connsiteY23-1076" fmla="*/ 1023344 h 1170146"/>
                <a:gd name="connsiteX0-1077" fmla="*/ 9002 w 1619750"/>
                <a:gd name="connsiteY0-1078" fmla="*/ 1023344 h 1170146"/>
                <a:gd name="connsiteX1-1079" fmla="*/ 33133 w 1619750"/>
                <a:gd name="connsiteY1-1080" fmla="*/ 467926 h 1170146"/>
                <a:gd name="connsiteX2-1081" fmla="*/ 150070 w 1619750"/>
                <a:gd name="connsiteY2-1082" fmla="*/ 231538 h 1170146"/>
                <a:gd name="connsiteX3-1083" fmla="*/ 287495 w 1619750"/>
                <a:gd name="connsiteY3-1084" fmla="*/ 99800 h 1170146"/>
                <a:gd name="connsiteX4-1085" fmla="*/ 485894 w 1619750"/>
                <a:gd name="connsiteY4-1086" fmla="*/ 16263 h 1170146"/>
                <a:gd name="connsiteX5-1087" fmla="*/ 879086 w 1619750"/>
                <a:gd name="connsiteY5-1088" fmla="*/ 7119 h 1170146"/>
                <a:gd name="connsiteX6-1089" fmla="*/ 1199126 w 1619750"/>
                <a:gd name="connsiteY6-1090" fmla="*/ 80271 h 1170146"/>
                <a:gd name="connsiteX7-1091" fmla="*/ 1436870 w 1619750"/>
                <a:gd name="connsiteY7-1092" fmla="*/ 244863 h 1170146"/>
                <a:gd name="connsiteX8-1093" fmla="*/ 1601462 w 1619750"/>
                <a:gd name="connsiteY8-1094" fmla="*/ 601479 h 1170146"/>
                <a:gd name="connsiteX9-1095" fmla="*/ 1619750 w 1619750"/>
                <a:gd name="connsiteY9-1096" fmla="*/ 1012959 h 1170146"/>
                <a:gd name="connsiteX10-1097" fmla="*/ 1491734 w 1619750"/>
                <a:gd name="connsiteY10-1098" fmla="*/ 1140975 h 1170146"/>
                <a:gd name="connsiteX11-1099" fmla="*/ 1427726 w 1619750"/>
                <a:gd name="connsiteY11-1100" fmla="*/ 921519 h 1170146"/>
                <a:gd name="connsiteX12-1101" fmla="*/ 1400294 w 1619750"/>
                <a:gd name="connsiteY12-1102" fmla="*/ 656343 h 1170146"/>
                <a:gd name="connsiteX13-1103" fmla="*/ 1400294 w 1619750"/>
                <a:gd name="connsiteY13-1104" fmla="*/ 574047 h 1170146"/>
                <a:gd name="connsiteX14-1105" fmla="*/ 1400294 w 1619750"/>
                <a:gd name="connsiteY14-1106" fmla="*/ 574047 h 1170146"/>
                <a:gd name="connsiteX15-1107" fmla="*/ 1144262 w 1619750"/>
                <a:gd name="connsiteY15-1108" fmla="*/ 756927 h 1170146"/>
                <a:gd name="connsiteX16-1109" fmla="*/ 924806 w 1619750"/>
                <a:gd name="connsiteY16-1110" fmla="*/ 820935 h 1170146"/>
                <a:gd name="connsiteX17-1111" fmla="*/ 604766 w 1619750"/>
                <a:gd name="connsiteY17-1112" fmla="*/ 820935 h 1170146"/>
                <a:gd name="connsiteX18-1113" fmla="*/ 376166 w 1619750"/>
                <a:gd name="connsiteY18-1114" fmla="*/ 775215 h 1170146"/>
                <a:gd name="connsiteX19-1115" fmla="*/ 239006 w 1619750"/>
                <a:gd name="connsiteY19-1116" fmla="*/ 729495 h 1170146"/>
                <a:gd name="connsiteX20-1117" fmla="*/ 239006 w 1619750"/>
                <a:gd name="connsiteY20-1118" fmla="*/ 729495 h 1170146"/>
                <a:gd name="connsiteX21-1119" fmla="*/ 204016 w 1619750"/>
                <a:gd name="connsiteY21-1120" fmla="*/ 963098 h 1170146"/>
                <a:gd name="connsiteX22-1121" fmla="*/ 165854 w 1619750"/>
                <a:gd name="connsiteY22-1122" fmla="*/ 1169534 h 1170146"/>
                <a:gd name="connsiteX23-1123" fmla="*/ 9002 w 1619750"/>
                <a:gd name="connsiteY23-1124" fmla="*/ 1023344 h 1170146"/>
                <a:gd name="connsiteX0-1125" fmla="*/ 9002 w 1619750"/>
                <a:gd name="connsiteY0-1126" fmla="*/ 1023344 h 1170146"/>
                <a:gd name="connsiteX1-1127" fmla="*/ 33133 w 1619750"/>
                <a:gd name="connsiteY1-1128" fmla="*/ 467926 h 1170146"/>
                <a:gd name="connsiteX2-1129" fmla="*/ 150070 w 1619750"/>
                <a:gd name="connsiteY2-1130" fmla="*/ 231538 h 1170146"/>
                <a:gd name="connsiteX3-1131" fmla="*/ 287495 w 1619750"/>
                <a:gd name="connsiteY3-1132" fmla="*/ 99800 h 1170146"/>
                <a:gd name="connsiteX4-1133" fmla="*/ 485894 w 1619750"/>
                <a:gd name="connsiteY4-1134" fmla="*/ 16263 h 1170146"/>
                <a:gd name="connsiteX5-1135" fmla="*/ 879086 w 1619750"/>
                <a:gd name="connsiteY5-1136" fmla="*/ 7119 h 1170146"/>
                <a:gd name="connsiteX6-1137" fmla="*/ 1199126 w 1619750"/>
                <a:gd name="connsiteY6-1138" fmla="*/ 80271 h 1170146"/>
                <a:gd name="connsiteX7-1139" fmla="*/ 1436870 w 1619750"/>
                <a:gd name="connsiteY7-1140" fmla="*/ 244863 h 1170146"/>
                <a:gd name="connsiteX8-1141" fmla="*/ 1601462 w 1619750"/>
                <a:gd name="connsiteY8-1142" fmla="*/ 601479 h 1170146"/>
                <a:gd name="connsiteX9-1143" fmla="*/ 1619750 w 1619750"/>
                <a:gd name="connsiteY9-1144" fmla="*/ 1012959 h 1170146"/>
                <a:gd name="connsiteX10-1145" fmla="*/ 1491734 w 1619750"/>
                <a:gd name="connsiteY10-1146" fmla="*/ 1140975 h 1170146"/>
                <a:gd name="connsiteX11-1147" fmla="*/ 1427726 w 1619750"/>
                <a:gd name="connsiteY11-1148" fmla="*/ 921519 h 1170146"/>
                <a:gd name="connsiteX12-1149" fmla="*/ 1400294 w 1619750"/>
                <a:gd name="connsiteY12-1150" fmla="*/ 656343 h 1170146"/>
                <a:gd name="connsiteX13-1151" fmla="*/ 1400294 w 1619750"/>
                <a:gd name="connsiteY13-1152" fmla="*/ 574047 h 1170146"/>
                <a:gd name="connsiteX14-1153" fmla="*/ 1400294 w 1619750"/>
                <a:gd name="connsiteY14-1154" fmla="*/ 574047 h 1170146"/>
                <a:gd name="connsiteX15-1155" fmla="*/ 1144262 w 1619750"/>
                <a:gd name="connsiteY15-1156" fmla="*/ 756927 h 1170146"/>
                <a:gd name="connsiteX16-1157" fmla="*/ 924806 w 1619750"/>
                <a:gd name="connsiteY16-1158" fmla="*/ 820935 h 1170146"/>
                <a:gd name="connsiteX17-1159" fmla="*/ 604766 w 1619750"/>
                <a:gd name="connsiteY17-1160" fmla="*/ 820935 h 1170146"/>
                <a:gd name="connsiteX18-1161" fmla="*/ 376166 w 1619750"/>
                <a:gd name="connsiteY18-1162" fmla="*/ 775215 h 1170146"/>
                <a:gd name="connsiteX19-1163" fmla="*/ 239006 w 1619750"/>
                <a:gd name="connsiteY19-1164" fmla="*/ 729495 h 1170146"/>
                <a:gd name="connsiteX20-1165" fmla="*/ 239006 w 1619750"/>
                <a:gd name="connsiteY20-1166" fmla="*/ 729495 h 1170146"/>
                <a:gd name="connsiteX21-1167" fmla="*/ 204016 w 1619750"/>
                <a:gd name="connsiteY21-1168" fmla="*/ 963098 h 1170146"/>
                <a:gd name="connsiteX22-1169" fmla="*/ 165854 w 1619750"/>
                <a:gd name="connsiteY22-1170" fmla="*/ 1169534 h 1170146"/>
                <a:gd name="connsiteX23-1171" fmla="*/ 9002 w 1619750"/>
                <a:gd name="connsiteY23-1172" fmla="*/ 1023344 h 1170146"/>
                <a:gd name="connsiteX0-1173" fmla="*/ 9002 w 1619750"/>
                <a:gd name="connsiteY0-1174" fmla="*/ 1023344 h 1170146"/>
                <a:gd name="connsiteX1-1175" fmla="*/ 33133 w 1619750"/>
                <a:gd name="connsiteY1-1176" fmla="*/ 467926 h 1170146"/>
                <a:gd name="connsiteX2-1177" fmla="*/ 150070 w 1619750"/>
                <a:gd name="connsiteY2-1178" fmla="*/ 231538 h 1170146"/>
                <a:gd name="connsiteX3-1179" fmla="*/ 287495 w 1619750"/>
                <a:gd name="connsiteY3-1180" fmla="*/ 99800 h 1170146"/>
                <a:gd name="connsiteX4-1181" fmla="*/ 485894 w 1619750"/>
                <a:gd name="connsiteY4-1182" fmla="*/ 16263 h 1170146"/>
                <a:gd name="connsiteX5-1183" fmla="*/ 879086 w 1619750"/>
                <a:gd name="connsiteY5-1184" fmla="*/ 7119 h 1170146"/>
                <a:gd name="connsiteX6-1185" fmla="*/ 1199126 w 1619750"/>
                <a:gd name="connsiteY6-1186" fmla="*/ 80271 h 1170146"/>
                <a:gd name="connsiteX7-1187" fmla="*/ 1436870 w 1619750"/>
                <a:gd name="connsiteY7-1188" fmla="*/ 244863 h 1170146"/>
                <a:gd name="connsiteX8-1189" fmla="*/ 1601462 w 1619750"/>
                <a:gd name="connsiteY8-1190" fmla="*/ 601479 h 1170146"/>
                <a:gd name="connsiteX9-1191" fmla="*/ 1619750 w 1619750"/>
                <a:gd name="connsiteY9-1192" fmla="*/ 1012959 h 1170146"/>
                <a:gd name="connsiteX10-1193" fmla="*/ 1491734 w 1619750"/>
                <a:gd name="connsiteY10-1194" fmla="*/ 1140975 h 1170146"/>
                <a:gd name="connsiteX11-1195" fmla="*/ 1427726 w 1619750"/>
                <a:gd name="connsiteY11-1196" fmla="*/ 921519 h 1170146"/>
                <a:gd name="connsiteX12-1197" fmla="*/ 1400294 w 1619750"/>
                <a:gd name="connsiteY12-1198" fmla="*/ 656343 h 1170146"/>
                <a:gd name="connsiteX13-1199" fmla="*/ 1400294 w 1619750"/>
                <a:gd name="connsiteY13-1200" fmla="*/ 574047 h 1170146"/>
                <a:gd name="connsiteX14-1201" fmla="*/ 1400294 w 1619750"/>
                <a:gd name="connsiteY14-1202" fmla="*/ 574047 h 1170146"/>
                <a:gd name="connsiteX15-1203" fmla="*/ 1144262 w 1619750"/>
                <a:gd name="connsiteY15-1204" fmla="*/ 756927 h 1170146"/>
                <a:gd name="connsiteX16-1205" fmla="*/ 924806 w 1619750"/>
                <a:gd name="connsiteY16-1206" fmla="*/ 820935 h 1170146"/>
                <a:gd name="connsiteX17-1207" fmla="*/ 604766 w 1619750"/>
                <a:gd name="connsiteY17-1208" fmla="*/ 820935 h 1170146"/>
                <a:gd name="connsiteX18-1209" fmla="*/ 376166 w 1619750"/>
                <a:gd name="connsiteY18-1210" fmla="*/ 775215 h 1170146"/>
                <a:gd name="connsiteX19-1211" fmla="*/ 239006 w 1619750"/>
                <a:gd name="connsiteY19-1212" fmla="*/ 729495 h 1170146"/>
                <a:gd name="connsiteX20-1213" fmla="*/ 239006 w 1619750"/>
                <a:gd name="connsiteY20-1214" fmla="*/ 729495 h 1170146"/>
                <a:gd name="connsiteX21-1215" fmla="*/ 204016 w 1619750"/>
                <a:gd name="connsiteY21-1216" fmla="*/ 963098 h 1170146"/>
                <a:gd name="connsiteX22-1217" fmla="*/ 165854 w 1619750"/>
                <a:gd name="connsiteY22-1218" fmla="*/ 1169534 h 1170146"/>
                <a:gd name="connsiteX23-1219" fmla="*/ 9002 w 1619750"/>
                <a:gd name="connsiteY23-1220" fmla="*/ 1023344 h 1170146"/>
                <a:gd name="connsiteX0-1221" fmla="*/ 9002 w 1619750"/>
                <a:gd name="connsiteY0-1222" fmla="*/ 1023344 h 1170146"/>
                <a:gd name="connsiteX1-1223" fmla="*/ 33133 w 1619750"/>
                <a:gd name="connsiteY1-1224" fmla="*/ 467926 h 1170146"/>
                <a:gd name="connsiteX2-1225" fmla="*/ 150070 w 1619750"/>
                <a:gd name="connsiteY2-1226" fmla="*/ 231538 h 1170146"/>
                <a:gd name="connsiteX3-1227" fmla="*/ 287495 w 1619750"/>
                <a:gd name="connsiteY3-1228" fmla="*/ 99800 h 1170146"/>
                <a:gd name="connsiteX4-1229" fmla="*/ 485894 w 1619750"/>
                <a:gd name="connsiteY4-1230" fmla="*/ 16263 h 1170146"/>
                <a:gd name="connsiteX5-1231" fmla="*/ 879086 w 1619750"/>
                <a:gd name="connsiteY5-1232" fmla="*/ 7119 h 1170146"/>
                <a:gd name="connsiteX6-1233" fmla="*/ 1199126 w 1619750"/>
                <a:gd name="connsiteY6-1234" fmla="*/ 80271 h 1170146"/>
                <a:gd name="connsiteX7-1235" fmla="*/ 1436870 w 1619750"/>
                <a:gd name="connsiteY7-1236" fmla="*/ 244863 h 1170146"/>
                <a:gd name="connsiteX8-1237" fmla="*/ 1601462 w 1619750"/>
                <a:gd name="connsiteY8-1238" fmla="*/ 601479 h 1170146"/>
                <a:gd name="connsiteX9-1239" fmla="*/ 1619750 w 1619750"/>
                <a:gd name="connsiteY9-1240" fmla="*/ 1012959 h 1170146"/>
                <a:gd name="connsiteX10-1241" fmla="*/ 1491734 w 1619750"/>
                <a:gd name="connsiteY10-1242" fmla="*/ 1140975 h 1170146"/>
                <a:gd name="connsiteX11-1243" fmla="*/ 1456411 w 1619750"/>
                <a:gd name="connsiteY11-1244" fmla="*/ 901875 h 1170146"/>
                <a:gd name="connsiteX12-1245" fmla="*/ 1400294 w 1619750"/>
                <a:gd name="connsiteY12-1246" fmla="*/ 656343 h 1170146"/>
                <a:gd name="connsiteX13-1247" fmla="*/ 1400294 w 1619750"/>
                <a:gd name="connsiteY13-1248" fmla="*/ 574047 h 1170146"/>
                <a:gd name="connsiteX14-1249" fmla="*/ 1400294 w 1619750"/>
                <a:gd name="connsiteY14-1250" fmla="*/ 574047 h 1170146"/>
                <a:gd name="connsiteX15-1251" fmla="*/ 1144262 w 1619750"/>
                <a:gd name="connsiteY15-1252" fmla="*/ 756927 h 1170146"/>
                <a:gd name="connsiteX16-1253" fmla="*/ 924806 w 1619750"/>
                <a:gd name="connsiteY16-1254" fmla="*/ 820935 h 1170146"/>
                <a:gd name="connsiteX17-1255" fmla="*/ 604766 w 1619750"/>
                <a:gd name="connsiteY17-1256" fmla="*/ 820935 h 1170146"/>
                <a:gd name="connsiteX18-1257" fmla="*/ 376166 w 1619750"/>
                <a:gd name="connsiteY18-1258" fmla="*/ 775215 h 1170146"/>
                <a:gd name="connsiteX19-1259" fmla="*/ 239006 w 1619750"/>
                <a:gd name="connsiteY19-1260" fmla="*/ 729495 h 1170146"/>
                <a:gd name="connsiteX20-1261" fmla="*/ 239006 w 1619750"/>
                <a:gd name="connsiteY20-1262" fmla="*/ 729495 h 1170146"/>
                <a:gd name="connsiteX21-1263" fmla="*/ 204016 w 1619750"/>
                <a:gd name="connsiteY21-1264" fmla="*/ 963098 h 1170146"/>
                <a:gd name="connsiteX22-1265" fmla="*/ 165854 w 1619750"/>
                <a:gd name="connsiteY22-1266" fmla="*/ 1169534 h 1170146"/>
                <a:gd name="connsiteX23-1267" fmla="*/ 9002 w 1619750"/>
                <a:gd name="connsiteY23-1268" fmla="*/ 1023344 h 1170146"/>
                <a:gd name="connsiteX0-1269" fmla="*/ 9002 w 1619750"/>
                <a:gd name="connsiteY0-1270" fmla="*/ 1023344 h 1170146"/>
                <a:gd name="connsiteX1-1271" fmla="*/ 33133 w 1619750"/>
                <a:gd name="connsiteY1-1272" fmla="*/ 467926 h 1170146"/>
                <a:gd name="connsiteX2-1273" fmla="*/ 150070 w 1619750"/>
                <a:gd name="connsiteY2-1274" fmla="*/ 231538 h 1170146"/>
                <a:gd name="connsiteX3-1275" fmla="*/ 287495 w 1619750"/>
                <a:gd name="connsiteY3-1276" fmla="*/ 99800 h 1170146"/>
                <a:gd name="connsiteX4-1277" fmla="*/ 485894 w 1619750"/>
                <a:gd name="connsiteY4-1278" fmla="*/ 16263 h 1170146"/>
                <a:gd name="connsiteX5-1279" fmla="*/ 879086 w 1619750"/>
                <a:gd name="connsiteY5-1280" fmla="*/ 7119 h 1170146"/>
                <a:gd name="connsiteX6-1281" fmla="*/ 1199126 w 1619750"/>
                <a:gd name="connsiteY6-1282" fmla="*/ 80271 h 1170146"/>
                <a:gd name="connsiteX7-1283" fmla="*/ 1436870 w 1619750"/>
                <a:gd name="connsiteY7-1284" fmla="*/ 244863 h 1170146"/>
                <a:gd name="connsiteX8-1285" fmla="*/ 1601462 w 1619750"/>
                <a:gd name="connsiteY8-1286" fmla="*/ 601479 h 1170146"/>
                <a:gd name="connsiteX9-1287" fmla="*/ 1619750 w 1619750"/>
                <a:gd name="connsiteY9-1288" fmla="*/ 1012959 h 1170146"/>
                <a:gd name="connsiteX10-1289" fmla="*/ 1491734 w 1619750"/>
                <a:gd name="connsiteY10-1290" fmla="*/ 1140975 h 1170146"/>
                <a:gd name="connsiteX11-1291" fmla="*/ 1456411 w 1619750"/>
                <a:gd name="connsiteY11-1292" fmla="*/ 901875 h 1170146"/>
                <a:gd name="connsiteX12-1293" fmla="*/ 1400294 w 1619750"/>
                <a:gd name="connsiteY12-1294" fmla="*/ 656343 h 1170146"/>
                <a:gd name="connsiteX13-1295" fmla="*/ 1400294 w 1619750"/>
                <a:gd name="connsiteY13-1296" fmla="*/ 574047 h 1170146"/>
                <a:gd name="connsiteX14-1297" fmla="*/ 1349300 w 1619750"/>
                <a:gd name="connsiteY14-1298" fmla="*/ 659169 h 1170146"/>
                <a:gd name="connsiteX15-1299" fmla="*/ 1144262 w 1619750"/>
                <a:gd name="connsiteY15-1300" fmla="*/ 756927 h 1170146"/>
                <a:gd name="connsiteX16-1301" fmla="*/ 924806 w 1619750"/>
                <a:gd name="connsiteY16-1302" fmla="*/ 820935 h 1170146"/>
                <a:gd name="connsiteX17-1303" fmla="*/ 604766 w 1619750"/>
                <a:gd name="connsiteY17-1304" fmla="*/ 820935 h 1170146"/>
                <a:gd name="connsiteX18-1305" fmla="*/ 376166 w 1619750"/>
                <a:gd name="connsiteY18-1306" fmla="*/ 775215 h 1170146"/>
                <a:gd name="connsiteX19-1307" fmla="*/ 239006 w 1619750"/>
                <a:gd name="connsiteY19-1308" fmla="*/ 729495 h 1170146"/>
                <a:gd name="connsiteX20-1309" fmla="*/ 239006 w 1619750"/>
                <a:gd name="connsiteY20-1310" fmla="*/ 729495 h 1170146"/>
                <a:gd name="connsiteX21-1311" fmla="*/ 204016 w 1619750"/>
                <a:gd name="connsiteY21-1312" fmla="*/ 963098 h 1170146"/>
                <a:gd name="connsiteX22-1313" fmla="*/ 165854 w 1619750"/>
                <a:gd name="connsiteY22-1314" fmla="*/ 1169534 h 1170146"/>
                <a:gd name="connsiteX23-1315" fmla="*/ 9002 w 1619750"/>
                <a:gd name="connsiteY23-1316" fmla="*/ 1023344 h 1170146"/>
                <a:gd name="connsiteX0-1317" fmla="*/ 9002 w 1619750"/>
                <a:gd name="connsiteY0-1318" fmla="*/ 1023344 h 1170146"/>
                <a:gd name="connsiteX1-1319" fmla="*/ 33133 w 1619750"/>
                <a:gd name="connsiteY1-1320" fmla="*/ 467926 h 1170146"/>
                <a:gd name="connsiteX2-1321" fmla="*/ 150070 w 1619750"/>
                <a:gd name="connsiteY2-1322" fmla="*/ 231538 h 1170146"/>
                <a:gd name="connsiteX3-1323" fmla="*/ 287495 w 1619750"/>
                <a:gd name="connsiteY3-1324" fmla="*/ 99800 h 1170146"/>
                <a:gd name="connsiteX4-1325" fmla="*/ 485894 w 1619750"/>
                <a:gd name="connsiteY4-1326" fmla="*/ 16263 h 1170146"/>
                <a:gd name="connsiteX5-1327" fmla="*/ 879086 w 1619750"/>
                <a:gd name="connsiteY5-1328" fmla="*/ 7119 h 1170146"/>
                <a:gd name="connsiteX6-1329" fmla="*/ 1199126 w 1619750"/>
                <a:gd name="connsiteY6-1330" fmla="*/ 80271 h 1170146"/>
                <a:gd name="connsiteX7-1331" fmla="*/ 1436870 w 1619750"/>
                <a:gd name="connsiteY7-1332" fmla="*/ 244863 h 1170146"/>
                <a:gd name="connsiteX8-1333" fmla="*/ 1601462 w 1619750"/>
                <a:gd name="connsiteY8-1334" fmla="*/ 601479 h 1170146"/>
                <a:gd name="connsiteX9-1335" fmla="*/ 1619750 w 1619750"/>
                <a:gd name="connsiteY9-1336" fmla="*/ 1012959 h 1170146"/>
                <a:gd name="connsiteX10-1337" fmla="*/ 1491734 w 1619750"/>
                <a:gd name="connsiteY10-1338" fmla="*/ 1140975 h 1170146"/>
                <a:gd name="connsiteX11-1339" fmla="*/ 1456411 w 1619750"/>
                <a:gd name="connsiteY11-1340" fmla="*/ 901875 h 1170146"/>
                <a:gd name="connsiteX12-1341" fmla="*/ 1422605 w 1619750"/>
                <a:gd name="connsiteY12-1342" fmla="*/ 767655 h 1170146"/>
                <a:gd name="connsiteX13-1343" fmla="*/ 1400294 w 1619750"/>
                <a:gd name="connsiteY13-1344" fmla="*/ 574047 h 1170146"/>
                <a:gd name="connsiteX14-1345" fmla="*/ 1349300 w 1619750"/>
                <a:gd name="connsiteY14-1346" fmla="*/ 659169 h 1170146"/>
                <a:gd name="connsiteX15-1347" fmla="*/ 1144262 w 1619750"/>
                <a:gd name="connsiteY15-1348" fmla="*/ 756927 h 1170146"/>
                <a:gd name="connsiteX16-1349" fmla="*/ 924806 w 1619750"/>
                <a:gd name="connsiteY16-1350" fmla="*/ 820935 h 1170146"/>
                <a:gd name="connsiteX17-1351" fmla="*/ 604766 w 1619750"/>
                <a:gd name="connsiteY17-1352" fmla="*/ 820935 h 1170146"/>
                <a:gd name="connsiteX18-1353" fmla="*/ 376166 w 1619750"/>
                <a:gd name="connsiteY18-1354" fmla="*/ 775215 h 1170146"/>
                <a:gd name="connsiteX19-1355" fmla="*/ 239006 w 1619750"/>
                <a:gd name="connsiteY19-1356" fmla="*/ 729495 h 1170146"/>
                <a:gd name="connsiteX20-1357" fmla="*/ 239006 w 1619750"/>
                <a:gd name="connsiteY20-1358" fmla="*/ 729495 h 1170146"/>
                <a:gd name="connsiteX21-1359" fmla="*/ 204016 w 1619750"/>
                <a:gd name="connsiteY21-1360" fmla="*/ 963098 h 1170146"/>
                <a:gd name="connsiteX22-1361" fmla="*/ 165854 w 1619750"/>
                <a:gd name="connsiteY22-1362" fmla="*/ 1169534 h 1170146"/>
                <a:gd name="connsiteX23-1363" fmla="*/ 9002 w 1619750"/>
                <a:gd name="connsiteY23-1364" fmla="*/ 1023344 h 1170146"/>
                <a:gd name="connsiteX0-1365" fmla="*/ 9002 w 1619750"/>
                <a:gd name="connsiteY0-1366" fmla="*/ 1023344 h 1170146"/>
                <a:gd name="connsiteX1-1367" fmla="*/ 33133 w 1619750"/>
                <a:gd name="connsiteY1-1368" fmla="*/ 467926 h 1170146"/>
                <a:gd name="connsiteX2-1369" fmla="*/ 150070 w 1619750"/>
                <a:gd name="connsiteY2-1370" fmla="*/ 231538 h 1170146"/>
                <a:gd name="connsiteX3-1371" fmla="*/ 287495 w 1619750"/>
                <a:gd name="connsiteY3-1372" fmla="*/ 99800 h 1170146"/>
                <a:gd name="connsiteX4-1373" fmla="*/ 485894 w 1619750"/>
                <a:gd name="connsiteY4-1374" fmla="*/ 16263 h 1170146"/>
                <a:gd name="connsiteX5-1375" fmla="*/ 879086 w 1619750"/>
                <a:gd name="connsiteY5-1376" fmla="*/ 7119 h 1170146"/>
                <a:gd name="connsiteX6-1377" fmla="*/ 1199126 w 1619750"/>
                <a:gd name="connsiteY6-1378" fmla="*/ 80271 h 1170146"/>
                <a:gd name="connsiteX7-1379" fmla="*/ 1436870 w 1619750"/>
                <a:gd name="connsiteY7-1380" fmla="*/ 244863 h 1170146"/>
                <a:gd name="connsiteX8-1381" fmla="*/ 1601462 w 1619750"/>
                <a:gd name="connsiteY8-1382" fmla="*/ 601479 h 1170146"/>
                <a:gd name="connsiteX9-1383" fmla="*/ 1619750 w 1619750"/>
                <a:gd name="connsiteY9-1384" fmla="*/ 1012959 h 1170146"/>
                <a:gd name="connsiteX10-1385" fmla="*/ 1491734 w 1619750"/>
                <a:gd name="connsiteY10-1386" fmla="*/ 1140975 h 1170146"/>
                <a:gd name="connsiteX11-1387" fmla="*/ 1456411 w 1619750"/>
                <a:gd name="connsiteY11-1388" fmla="*/ 901875 h 1170146"/>
                <a:gd name="connsiteX12-1389" fmla="*/ 1422605 w 1619750"/>
                <a:gd name="connsiteY12-1390" fmla="*/ 767655 h 1170146"/>
                <a:gd name="connsiteX13-1391" fmla="*/ 1403481 w 1619750"/>
                <a:gd name="connsiteY13-1392" fmla="*/ 708276 h 1170146"/>
                <a:gd name="connsiteX14-1393" fmla="*/ 1349300 w 1619750"/>
                <a:gd name="connsiteY14-1394" fmla="*/ 659169 h 1170146"/>
                <a:gd name="connsiteX15-1395" fmla="*/ 1144262 w 1619750"/>
                <a:gd name="connsiteY15-1396" fmla="*/ 756927 h 1170146"/>
                <a:gd name="connsiteX16-1397" fmla="*/ 924806 w 1619750"/>
                <a:gd name="connsiteY16-1398" fmla="*/ 820935 h 1170146"/>
                <a:gd name="connsiteX17-1399" fmla="*/ 604766 w 1619750"/>
                <a:gd name="connsiteY17-1400" fmla="*/ 820935 h 1170146"/>
                <a:gd name="connsiteX18-1401" fmla="*/ 376166 w 1619750"/>
                <a:gd name="connsiteY18-1402" fmla="*/ 775215 h 1170146"/>
                <a:gd name="connsiteX19-1403" fmla="*/ 239006 w 1619750"/>
                <a:gd name="connsiteY19-1404" fmla="*/ 729495 h 1170146"/>
                <a:gd name="connsiteX20-1405" fmla="*/ 239006 w 1619750"/>
                <a:gd name="connsiteY20-1406" fmla="*/ 729495 h 1170146"/>
                <a:gd name="connsiteX21-1407" fmla="*/ 204016 w 1619750"/>
                <a:gd name="connsiteY21-1408" fmla="*/ 963098 h 1170146"/>
                <a:gd name="connsiteX22-1409" fmla="*/ 165854 w 1619750"/>
                <a:gd name="connsiteY22-1410" fmla="*/ 1169534 h 1170146"/>
                <a:gd name="connsiteX23-1411" fmla="*/ 9002 w 1619750"/>
                <a:gd name="connsiteY23-1412" fmla="*/ 1023344 h 1170146"/>
                <a:gd name="connsiteX0-1413" fmla="*/ 9002 w 1619750"/>
                <a:gd name="connsiteY0-1414" fmla="*/ 1023344 h 1170146"/>
                <a:gd name="connsiteX1-1415" fmla="*/ 33133 w 1619750"/>
                <a:gd name="connsiteY1-1416" fmla="*/ 467926 h 1170146"/>
                <a:gd name="connsiteX2-1417" fmla="*/ 150070 w 1619750"/>
                <a:gd name="connsiteY2-1418" fmla="*/ 231538 h 1170146"/>
                <a:gd name="connsiteX3-1419" fmla="*/ 287495 w 1619750"/>
                <a:gd name="connsiteY3-1420" fmla="*/ 99800 h 1170146"/>
                <a:gd name="connsiteX4-1421" fmla="*/ 485894 w 1619750"/>
                <a:gd name="connsiteY4-1422" fmla="*/ 16263 h 1170146"/>
                <a:gd name="connsiteX5-1423" fmla="*/ 879086 w 1619750"/>
                <a:gd name="connsiteY5-1424" fmla="*/ 7119 h 1170146"/>
                <a:gd name="connsiteX6-1425" fmla="*/ 1199126 w 1619750"/>
                <a:gd name="connsiteY6-1426" fmla="*/ 80271 h 1170146"/>
                <a:gd name="connsiteX7-1427" fmla="*/ 1436870 w 1619750"/>
                <a:gd name="connsiteY7-1428" fmla="*/ 244863 h 1170146"/>
                <a:gd name="connsiteX8-1429" fmla="*/ 1601462 w 1619750"/>
                <a:gd name="connsiteY8-1430" fmla="*/ 601479 h 1170146"/>
                <a:gd name="connsiteX9-1431" fmla="*/ 1619750 w 1619750"/>
                <a:gd name="connsiteY9-1432" fmla="*/ 1012959 h 1170146"/>
                <a:gd name="connsiteX10-1433" fmla="*/ 1491734 w 1619750"/>
                <a:gd name="connsiteY10-1434" fmla="*/ 1140975 h 1170146"/>
                <a:gd name="connsiteX11-1435" fmla="*/ 1456411 w 1619750"/>
                <a:gd name="connsiteY11-1436" fmla="*/ 901875 h 1170146"/>
                <a:gd name="connsiteX12-1437" fmla="*/ 1422605 w 1619750"/>
                <a:gd name="connsiteY12-1438" fmla="*/ 767655 h 1170146"/>
                <a:gd name="connsiteX13-1439" fmla="*/ 1403481 w 1619750"/>
                <a:gd name="connsiteY13-1440" fmla="*/ 708276 h 1170146"/>
                <a:gd name="connsiteX14-1441" fmla="*/ 1333365 w 1619750"/>
                <a:gd name="connsiteY14-1442" fmla="*/ 659169 h 1170146"/>
                <a:gd name="connsiteX15-1443" fmla="*/ 1144262 w 1619750"/>
                <a:gd name="connsiteY15-1444" fmla="*/ 756927 h 1170146"/>
                <a:gd name="connsiteX16-1445" fmla="*/ 924806 w 1619750"/>
                <a:gd name="connsiteY16-1446" fmla="*/ 820935 h 1170146"/>
                <a:gd name="connsiteX17-1447" fmla="*/ 604766 w 1619750"/>
                <a:gd name="connsiteY17-1448" fmla="*/ 820935 h 1170146"/>
                <a:gd name="connsiteX18-1449" fmla="*/ 376166 w 1619750"/>
                <a:gd name="connsiteY18-1450" fmla="*/ 775215 h 1170146"/>
                <a:gd name="connsiteX19-1451" fmla="*/ 239006 w 1619750"/>
                <a:gd name="connsiteY19-1452" fmla="*/ 729495 h 1170146"/>
                <a:gd name="connsiteX20-1453" fmla="*/ 239006 w 1619750"/>
                <a:gd name="connsiteY20-1454" fmla="*/ 729495 h 1170146"/>
                <a:gd name="connsiteX21-1455" fmla="*/ 204016 w 1619750"/>
                <a:gd name="connsiteY21-1456" fmla="*/ 963098 h 1170146"/>
                <a:gd name="connsiteX22-1457" fmla="*/ 165854 w 1619750"/>
                <a:gd name="connsiteY22-1458" fmla="*/ 1169534 h 1170146"/>
                <a:gd name="connsiteX23-1459" fmla="*/ 9002 w 1619750"/>
                <a:gd name="connsiteY23-1460" fmla="*/ 1023344 h 1170146"/>
                <a:gd name="connsiteX0-1461" fmla="*/ 9002 w 1619750"/>
                <a:gd name="connsiteY0-1462" fmla="*/ 1023344 h 1170146"/>
                <a:gd name="connsiteX1-1463" fmla="*/ 33133 w 1619750"/>
                <a:gd name="connsiteY1-1464" fmla="*/ 467926 h 1170146"/>
                <a:gd name="connsiteX2-1465" fmla="*/ 150070 w 1619750"/>
                <a:gd name="connsiteY2-1466" fmla="*/ 231538 h 1170146"/>
                <a:gd name="connsiteX3-1467" fmla="*/ 287495 w 1619750"/>
                <a:gd name="connsiteY3-1468" fmla="*/ 99800 h 1170146"/>
                <a:gd name="connsiteX4-1469" fmla="*/ 485894 w 1619750"/>
                <a:gd name="connsiteY4-1470" fmla="*/ 16263 h 1170146"/>
                <a:gd name="connsiteX5-1471" fmla="*/ 879086 w 1619750"/>
                <a:gd name="connsiteY5-1472" fmla="*/ 7119 h 1170146"/>
                <a:gd name="connsiteX6-1473" fmla="*/ 1199126 w 1619750"/>
                <a:gd name="connsiteY6-1474" fmla="*/ 80271 h 1170146"/>
                <a:gd name="connsiteX7-1475" fmla="*/ 1436870 w 1619750"/>
                <a:gd name="connsiteY7-1476" fmla="*/ 244863 h 1170146"/>
                <a:gd name="connsiteX8-1477" fmla="*/ 1601462 w 1619750"/>
                <a:gd name="connsiteY8-1478" fmla="*/ 601479 h 1170146"/>
                <a:gd name="connsiteX9-1479" fmla="*/ 1619750 w 1619750"/>
                <a:gd name="connsiteY9-1480" fmla="*/ 1012959 h 1170146"/>
                <a:gd name="connsiteX10-1481" fmla="*/ 1491734 w 1619750"/>
                <a:gd name="connsiteY10-1482" fmla="*/ 1140975 h 1170146"/>
                <a:gd name="connsiteX11-1483" fmla="*/ 1456411 w 1619750"/>
                <a:gd name="connsiteY11-1484" fmla="*/ 901875 h 1170146"/>
                <a:gd name="connsiteX12-1485" fmla="*/ 1422605 w 1619750"/>
                <a:gd name="connsiteY12-1486" fmla="*/ 767655 h 1170146"/>
                <a:gd name="connsiteX13-1487" fmla="*/ 1403481 w 1619750"/>
                <a:gd name="connsiteY13-1488" fmla="*/ 708276 h 1170146"/>
                <a:gd name="connsiteX14-1489" fmla="*/ 1333365 w 1619750"/>
                <a:gd name="connsiteY14-1490" fmla="*/ 659169 h 1170146"/>
                <a:gd name="connsiteX15-1491" fmla="*/ 1313749 w 1619750"/>
                <a:gd name="connsiteY15-1492" fmla="*/ 671723 h 1170146"/>
                <a:gd name="connsiteX16-1493" fmla="*/ 1144262 w 1619750"/>
                <a:gd name="connsiteY16-1494" fmla="*/ 756927 h 1170146"/>
                <a:gd name="connsiteX17-1495" fmla="*/ 924806 w 1619750"/>
                <a:gd name="connsiteY17-1496" fmla="*/ 820935 h 1170146"/>
                <a:gd name="connsiteX18-1497" fmla="*/ 604766 w 1619750"/>
                <a:gd name="connsiteY18-1498" fmla="*/ 820935 h 1170146"/>
                <a:gd name="connsiteX19-1499" fmla="*/ 376166 w 1619750"/>
                <a:gd name="connsiteY19-1500" fmla="*/ 775215 h 1170146"/>
                <a:gd name="connsiteX20-1501" fmla="*/ 239006 w 1619750"/>
                <a:gd name="connsiteY20-1502" fmla="*/ 729495 h 1170146"/>
                <a:gd name="connsiteX21-1503" fmla="*/ 239006 w 1619750"/>
                <a:gd name="connsiteY21-1504" fmla="*/ 729495 h 1170146"/>
                <a:gd name="connsiteX22-1505" fmla="*/ 204016 w 1619750"/>
                <a:gd name="connsiteY22-1506" fmla="*/ 963098 h 1170146"/>
                <a:gd name="connsiteX23-1507" fmla="*/ 165854 w 1619750"/>
                <a:gd name="connsiteY23-1508" fmla="*/ 1169534 h 1170146"/>
                <a:gd name="connsiteX24-1509" fmla="*/ 9002 w 1619750"/>
                <a:gd name="connsiteY24-1510" fmla="*/ 1023344 h 1170146"/>
                <a:gd name="connsiteX0-1511" fmla="*/ 9002 w 1619750"/>
                <a:gd name="connsiteY0-1512" fmla="*/ 1023344 h 1170146"/>
                <a:gd name="connsiteX1-1513" fmla="*/ 33133 w 1619750"/>
                <a:gd name="connsiteY1-1514" fmla="*/ 467926 h 1170146"/>
                <a:gd name="connsiteX2-1515" fmla="*/ 150070 w 1619750"/>
                <a:gd name="connsiteY2-1516" fmla="*/ 231538 h 1170146"/>
                <a:gd name="connsiteX3-1517" fmla="*/ 287495 w 1619750"/>
                <a:gd name="connsiteY3-1518" fmla="*/ 99800 h 1170146"/>
                <a:gd name="connsiteX4-1519" fmla="*/ 485894 w 1619750"/>
                <a:gd name="connsiteY4-1520" fmla="*/ 16263 h 1170146"/>
                <a:gd name="connsiteX5-1521" fmla="*/ 879086 w 1619750"/>
                <a:gd name="connsiteY5-1522" fmla="*/ 7119 h 1170146"/>
                <a:gd name="connsiteX6-1523" fmla="*/ 1199126 w 1619750"/>
                <a:gd name="connsiteY6-1524" fmla="*/ 80271 h 1170146"/>
                <a:gd name="connsiteX7-1525" fmla="*/ 1436870 w 1619750"/>
                <a:gd name="connsiteY7-1526" fmla="*/ 244863 h 1170146"/>
                <a:gd name="connsiteX8-1527" fmla="*/ 1601462 w 1619750"/>
                <a:gd name="connsiteY8-1528" fmla="*/ 601479 h 1170146"/>
                <a:gd name="connsiteX9-1529" fmla="*/ 1619750 w 1619750"/>
                <a:gd name="connsiteY9-1530" fmla="*/ 1012959 h 1170146"/>
                <a:gd name="connsiteX10-1531" fmla="*/ 1491734 w 1619750"/>
                <a:gd name="connsiteY10-1532" fmla="*/ 1140975 h 1170146"/>
                <a:gd name="connsiteX11-1533" fmla="*/ 1456411 w 1619750"/>
                <a:gd name="connsiteY11-1534" fmla="*/ 901875 h 1170146"/>
                <a:gd name="connsiteX12-1535" fmla="*/ 1422605 w 1619750"/>
                <a:gd name="connsiteY12-1536" fmla="*/ 767655 h 1170146"/>
                <a:gd name="connsiteX13-1537" fmla="*/ 1403481 w 1619750"/>
                <a:gd name="connsiteY13-1538" fmla="*/ 708276 h 1170146"/>
                <a:gd name="connsiteX14-1539" fmla="*/ 1333365 w 1619750"/>
                <a:gd name="connsiteY14-1540" fmla="*/ 659169 h 1170146"/>
                <a:gd name="connsiteX15-1541" fmla="*/ 1399802 w 1619750"/>
                <a:gd name="connsiteY15-1542" fmla="*/ 583327 h 1170146"/>
                <a:gd name="connsiteX16-1543" fmla="*/ 1144262 w 1619750"/>
                <a:gd name="connsiteY16-1544" fmla="*/ 756927 h 1170146"/>
                <a:gd name="connsiteX17-1545" fmla="*/ 924806 w 1619750"/>
                <a:gd name="connsiteY17-1546" fmla="*/ 820935 h 1170146"/>
                <a:gd name="connsiteX18-1547" fmla="*/ 604766 w 1619750"/>
                <a:gd name="connsiteY18-1548" fmla="*/ 820935 h 1170146"/>
                <a:gd name="connsiteX19-1549" fmla="*/ 376166 w 1619750"/>
                <a:gd name="connsiteY19-1550" fmla="*/ 775215 h 1170146"/>
                <a:gd name="connsiteX20-1551" fmla="*/ 239006 w 1619750"/>
                <a:gd name="connsiteY20-1552" fmla="*/ 729495 h 1170146"/>
                <a:gd name="connsiteX21-1553" fmla="*/ 239006 w 1619750"/>
                <a:gd name="connsiteY21-1554" fmla="*/ 729495 h 1170146"/>
                <a:gd name="connsiteX22-1555" fmla="*/ 204016 w 1619750"/>
                <a:gd name="connsiteY22-1556" fmla="*/ 963098 h 1170146"/>
                <a:gd name="connsiteX23-1557" fmla="*/ 165854 w 1619750"/>
                <a:gd name="connsiteY23-1558" fmla="*/ 1169534 h 1170146"/>
                <a:gd name="connsiteX24-1559" fmla="*/ 9002 w 1619750"/>
                <a:gd name="connsiteY24-1560" fmla="*/ 1023344 h 1170146"/>
                <a:gd name="connsiteX0-1561" fmla="*/ 9002 w 1619750"/>
                <a:gd name="connsiteY0-1562" fmla="*/ 1023344 h 1170146"/>
                <a:gd name="connsiteX1-1563" fmla="*/ 33133 w 1619750"/>
                <a:gd name="connsiteY1-1564" fmla="*/ 467926 h 1170146"/>
                <a:gd name="connsiteX2-1565" fmla="*/ 150070 w 1619750"/>
                <a:gd name="connsiteY2-1566" fmla="*/ 231538 h 1170146"/>
                <a:gd name="connsiteX3-1567" fmla="*/ 287495 w 1619750"/>
                <a:gd name="connsiteY3-1568" fmla="*/ 99800 h 1170146"/>
                <a:gd name="connsiteX4-1569" fmla="*/ 485894 w 1619750"/>
                <a:gd name="connsiteY4-1570" fmla="*/ 16263 h 1170146"/>
                <a:gd name="connsiteX5-1571" fmla="*/ 879086 w 1619750"/>
                <a:gd name="connsiteY5-1572" fmla="*/ 7119 h 1170146"/>
                <a:gd name="connsiteX6-1573" fmla="*/ 1199126 w 1619750"/>
                <a:gd name="connsiteY6-1574" fmla="*/ 80271 h 1170146"/>
                <a:gd name="connsiteX7-1575" fmla="*/ 1436870 w 1619750"/>
                <a:gd name="connsiteY7-1576" fmla="*/ 244863 h 1170146"/>
                <a:gd name="connsiteX8-1577" fmla="*/ 1601462 w 1619750"/>
                <a:gd name="connsiteY8-1578" fmla="*/ 601479 h 1170146"/>
                <a:gd name="connsiteX9-1579" fmla="*/ 1619750 w 1619750"/>
                <a:gd name="connsiteY9-1580" fmla="*/ 1012959 h 1170146"/>
                <a:gd name="connsiteX10-1581" fmla="*/ 1491734 w 1619750"/>
                <a:gd name="connsiteY10-1582" fmla="*/ 1140975 h 1170146"/>
                <a:gd name="connsiteX11-1583" fmla="*/ 1456411 w 1619750"/>
                <a:gd name="connsiteY11-1584" fmla="*/ 901875 h 1170146"/>
                <a:gd name="connsiteX12-1585" fmla="*/ 1422605 w 1619750"/>
                <a:gd name="connsiteY12-1586" fmla="*/ 767655 h 1170146"/>
                <a:gd name="connsiteX13-1587" fmla="*/ 1403481 w 1619750"/>
                <a:gd name="connsiteY13-1588" fmla="*/ 708276 h 1170146"/>
                <a:gd name="connsiteX14-1589" fmla="*/ 1333365 w 1619750"/>
                <a:gd name="connsiteY14-1590" fmla="*/ 659169 h 1170146"/>
                <a:gd name="connsiteX15-1591" fmla="*/ 1399802 w 1619750"/>
                <a:gd name="connsiteY15-1592" fmla="*/ 583327 h 1170146"/>
                <a:gd name="connsiteX16-1593" fmla="*/ 1188881 w 1619750"/>
                <a:gd name="connsiteY16-1594" fmla="*/ 730736 h 1170146"/>
                <a:gd name="connsiteX17-1595" fmla="*/ 924806 w 1619750"/>
                <a:gd name="connsiteY17-1596" fmla="*/ 820935 h 1170146"/>
                <a:gd name="connsiteX18-1597" fmla="*/ 604766 w 1619750"/>
                <a:gd name="connsiteY18-1598" fmla="*/ 820935 h 1170146"/>
                <a:gd name="connsiteX19-1599" fmla="*/ 376166 w 1619750"/>
                <a:gd name="connsiteY19-1600" fmla="*/ 775215 h 1170146"/>
                <a:gd name="connsiteX20-1601" fmla="*/ 239006 w 1619750"/>
                <a:gd name="connsiteY20-1602" fmla="*/ 729495 h 1170146"/>
                <a:gd name="connsiteX21-1603" fmla="*/ 239006 w 1619750"/>
                <a:gd name="connsiteY21-1604" fmla="*/ 729495 h 1170146"/>
                <a:gd name="connsiteX22-1605" fmla="*/ 204016 w 1619750"/>
                <a:gd name="connsiteY22-1606" fmla="*/ 963098 h 1170146"/>
                <a:gd name="connsiteX23-1607" fmla="*/ 165854 w 1619750"/>
                <a:gd name="connsiteY23-1608" fmla="*/ 1169534 h 1170146"/>
                <a:gd name="connsiteX24-1609" fmla="*/ 9002 w 1619750"/>
                <a:gd name="connsiteY24-1610" fmla="*/ 1023344 h 1170146"/>
                <a:gd name="connsiteX0-1611" fmla="*/ 9002 w 1619750"/>
                <a:gd name="connsiteY0-1612" fmla="*/ 1023344 h 1170146"/>
                <a:gd name="connsiteX1-1613" fmla="*/ 33133 w 1619750"/>
                <a:gd name="connsiteY1-1614" fmla="*/ 467926 h 1170146"/>
                <a:gd name="connsiteX2-1615" fmla="*/ 150070 w 1619750"/>
                <a:gd name="connsiteY2-1616" fmla="*/ 231538 h 1170146"/>
                <a:gd name="connsiteX3-1617" fmla="*/ 287495 w 1619750"/>
                <a:gd name="connsiteY3-1618" fmla="*/ 99800 h 1170146"/>
                <a:gd name="connsiteX4-1619" fmla="*/ 485894 w 1619750"/>
                <a:gd name="connsiteY4-1620" fmla="*/ 16263 h 1170146"/>
                <a:gd name="connsiteX5-1621" fmla="*/ 879086 w 1619750"/>
                <a:gd name="connsiteY5-1622" fmla="*/ 7119 h 1170146"/>
                <a:gd name="connsiteX6-1623" fmla="*/ 1199126 w 1619750"/>
                <a:gd name="connsiteY6-1624" fmla="*/ 80271 h 1170146"/>
                <a:gd name="connsiteX7-1625" fmla="*/ 1436870 w 1619750"/>
                <a:gd name="connsiteY7-1626" fmla="*/ 244863 h 1170146"/>
                <a:gd name="connsiteX8-1627" fmla="*/ 1601462 w 1619750"/>
                <a:gd name="connsiteY8-1628" fmla="*/ 601479 h 1170146"/>
                <a:gd name="connsiteX9-1629" fmla="*/ 1619750 w 1619750"/>
                <a:gd name="connsiteY9-1630" fmla="*/ 1012959 h 1170146"/>
                <a:gd name="connsiteX10-1631" fmla="*/ 1491734 w 1619750"/>
                <a:gd name="connsiteY10-1632" fmla="*/ 1140975 h 1170146"/>
                <a:gd name="connsiteX11-1633" fmla="*/ 1456411 w 1619750"/>
                <a:gd name="connsiteY11-1634" fmla="*/ 901875 h 1170146"/>
                <a:gd name="connsiteX12-1635" fmla="*/ 1422605 w 1619750"/>
                <a:gd name="connsiteY12-1636" fmla="*/ 767655 h 1170146"/>
                <a:gd name="connsiteX13-1637" fmla="*/ 1403481 w 1619750"/>
                <a:gd name="connsiteY13-1638" fmla="*/ 708276 h 1170146"/>
                <a:gd name="connsiteX14-1639" fmla="*/ 1333365 w 1619750"/>
                <a:gd name="connsiteY14-1640" fmla="*/ 659169 h 1170146"/>
                <a:gd name="connsiteX15-1641" fmla="*/ 1399802 w 1619750"/>
                <a:gd name="connsiteY15-1642" fmla="*/ 583327 h 1170146"/>
                <a:gd name="connsiteX16-1643" fmla="*/ 1188881 w 1619750"/>
                <a:gd name="connsiteY16-1644" fmla="*/ 730736 h 1170146"/>
                <a:gd name="connsiteX17-1645" fmla="*/ 1141643 w 1619750"/>
                <a:gd name="connsiteY17-1646" fmla="*/ 756843 h 1170146"/>
                <a:gd name="connsiteX18-1647" fmla="*/ 924806 w 1619750"/>
                <a:gd name="connsiteY18-1648" fmla="*/ 820935 h 1170146"/>
                <a:gd name="connsiteX19-1649" fmla="*/ 604766 w 1619750"/>
                <a:gd name="connsiteY19-1650" fmla="*/ 820935 h 1170146"/>
                <a:gd name="connsiteX20-1651" fmla="*/ 376166 w 1619750"/>
                <a:gd name="connsiteY20-1652" fmla="*/ 775215 h 1170146"/>
                <a:gd name="connsiteX21-1653" fmla="*/ 239006 w 1619750"/>
                <a:gd name="connsiteY21-1654" fmla="*/ 729495 h 1170146"/>
                <a:gd name="connsiteX22-1655" fmla="*/ 239006 w 1619750"/>
                <a:gd name="connsiteY22-1656" fmla="*/ 729495 h 1170146"/>
                <a:gd name="connsiteX23-1657" fmla="*/ 204016 w 1619750"/>
                <a:gd name="connsiteY23-1658" fmla="*/ 963098 h 1170146"/>
                <a:gd name="connsiteX24-1659" fmla="*/ 165854 w 1619750"/>
                <a:gd name="connsiteY24-1660" fmla="*/ 1169534 h 1170146"/>
                <a:gd name="connsiteX25-1661" fmla="*/ 9002 w 1619750"/>
                <a:gd name="connsiteY25-1662" fmla="*/ 1023344 h 1170146"/>
                <a:gd name="connsiteX0-1663" fmla="*/ 9002 w 1619750"/>
                <a:gd name="connsiteY0-1664" fmla="*/ 1023344 h 1170146"/>
                <a:gd name="connsiteX1-1665" fmla="*/ 33133 w 1619750"/>
                <a:gd name="connsiteY1-1666" fmla="*/ 467926 h 1170146"/>
                <a:gd name="connsiteX2-1667" fmla="*/ 150070 w 1619750"/>
                <a:gd name="connsiteY2-1668" fmla="*/ 231538 h 1170146"/>
                <a:gd name="connsiteX3-1669" fmla="*/ 287495 w 1619750"/>
                <a:gd name="connsiteY3-1670" fmla="*/ 99800 h 1170146"/>
                <a:gd name="connsiteX4-1671" fmla="*/ 485894 w 1619750"/>
                <a:gd name="connsiteY4-1672" fmla="*/ 16263 h 1170146"/>
                <a:gd name="connsiteX5-1673" fmla="*/ 879086 w 1619750"/>
                <a:gd name="connsiteY5-1674" fmla="*/ 7119 h 1170146"/>
                <a:gd name="connsiteX6-1675" fmla="*/ 1199126 w 1619750"/>
                <a:gd name="connsiteY6-1676" fmla="*/ 80271 h 1170146"/>
                <a:gd name="connsiteX7-1677" fmla="*/ 1436870 w 1619750"/>
                <a:gd name="connsiteY7-1678" fmla="*/ 244863 h 1170146"/>
                <a:gd name="connsiteX8-1679" fmla="*/ 1601462 w 1619750"/>
                <a:gd name="connsiteY8-1680" fmla="*/ 601479 h 1170146"/>
                <a:gd name="connsiteX9-1681" fmla="*/ 1619750 w 1619750"/>
                <a:gd name="connsiteY9-1682" fmla="*/ 1012959 h 1170146"/>
                <a:gd name="connsiteX10-1683" fmla="*/ 1491734 w 1619750"/>
                <a:gd name="connsiteY10-1684" fmla="*/ 1140975 h 1170146"/>
                <a:gd name="connsiteX11-1685" fmla="*/ 1456411 w 1619750"/>
                <a:gd name="connsiteY11-1686" fmla="*/ 901875 h 1170146"/>
                <a:gd name="connsiteX12-1687" fmla="*/ 1422605 w 1619750"/>
                <a:gd name="connsiteY12-1688" fmla="*/ 767655 h 1170146"/>
                <a:gd name="connsiteX13-1689" fmla="*/ 1403481 w 1619750"/>
                <a:gd name="connsiteY13-1690" fmla="*/ 708276 h 1170146"/>
                <a:gd name="connsiteX14-1691" fmla="*/ 1333365 w 1619750"/>
                <a:gd name="connsiteY14-1692" fmla="*/ 659169 h 1170146"/>
                <a:gd name="connsiteX15-1693" fmla="*/ 1399802 w 1619750"/>
                <a:gd name="connsiteY15-1694" fmla="*/ 583327 h 1170146"/>
                <a:gd name="connsiteX16-1695" fmla="*/ 1188881 w 1619750"/>
                <a:gd name="connsiteY16-1696" fmla="*/ 730736 h 1170146"/>
                <a:gd name="connsiteX17-1697" fmla="*/ 1116145 w 1619750"/>
                <a:gd name="connsiteY17-1698" fmla="*/ 743748 h 1170146"/>
                <a:gd name="connsiteX18-1699" fmla="*/ 924806 w 1619750"/>
                <a:gd name="connsiteY18-1700" fmla="*/ 820935 h 1170146"/>
                <a:gd name="connsiteX19-1701" fmla="*/ 604766 w 1619750"/>
                <a:gd name="connsiteY19-1702" fmla="*/ 820935 h 1170146"/>
                <a:gd name="connsiteX20-1703" fmla="*/ 376166 w 1619750"/>
                <a:gd name="connsiteY20-1704" fmla="*/ 775215 h 1170146"/>
                <a:gd name="connsiteX21-1705" fmla="*/ 239006 w 1619750"/>
                <a:gd name="connsiteY21-1706" fmla="*/ 729495 h 1170146"/>
                <a:gd name="connsiteX22-1707" fmla="*/ 239006 w 1619750"/>
                <a:gd name="connsiteY22-1708" fmla="*/ 729495 h 1170146"/>
                <a:gd name="connsiteX23-1709" fmla="*/ 204016 w 1619750"/>
                <a:gd name="connsiteY23-1710" fmla="*/ 963098 h 1170146"/>
                <a:gd name="connsiteX24-1711" fmla="*/ 165854 w 1619750"/>
                <a:gd name="connsiteY24-1712" fmla="*/ 1169534 h 1170146"/>
                <a:gd name="connsiteX25-1713" fmla="*/ 9002 w 1619750"/>
                <a:gd name="connsiteY25-1714" fmla="*/ 1023344 h 1170146"/>
                <a:gd name="connsiteX0-1715" fmla="*/ 9002 w 1619750"/>
                <a:gd name="connsiteY0-1716" fmla="*/ 1023344 h 1170146"/>
                <a:gd name="connsiteX1-1717" fmla="*/ 33133 w 1619750"/>
                <a:gd name="connsiteY1-1718" fmla="*/ 467926 h 1170146"/>
                <a:gd name="connsiteX2-1719" fmla="*/ 150070 w 1619750"/>
                <a:gd name="connsiteY2-1720" fmla="*/ 231538 h 1170146"/>
                <a:gd name="connsiteX3-1721" fmla="*/ 287495 w 1619750"/>
                <a:gd name="connsiteY3-1722" fmla="*/ 99800 h 1170146"/>
                <a:gd name="connsiteX4-1723" fmla="*/ 485894 w 1619750"/>
                <a:gd name="connsiteY4-1724" fmla="*/ 16263 h 1170146"/>
                <a:gd name="connsiteX5-1725" fmla="*/ 879086 w 1619750"/>
                <a:gd name="connsiteY5-1726" fmla="*/ 7119 h 1170146"/>
                <a:gd name="connsiteX6-1727" fmla="*/ 1199126 w 1619750"/>
                <a:gd name="connsiteY6-1728" fmla="*/ 80271 h 1170146"/>
                <a:gd name="connsiteX7-1729" fmla="*/ 1436870 w 1619750"/>
                <a:gd name="connsiteY7-1730" fmla="*/ 244863 h 1170146"/>
                <a:gd name="connsiteX8-1731" fmla="*/ 1601462 w 1619750"/>
                <a:gd name="connsiteY8-1732" fmla="*/ 601479 h 1170146"/>
                <a:gd name="connsiteX9-1733" fmla="*/ 1619750 w 1619750"/>
                <a:gd name="connsiteY9-1734" fmla="*/ 1012959 h 1170146"/>
                <a:gd name="connsiteX10-1735" fmla="*/ 1491734 w 1619750"/>
                <a:gd name="connsiteY10-1736" fmla="*/ 1140975 h 1170146"/>
                <a:gd name="connsiteX11-1737" fmla="*/ 1456411 w 1619750"/>
                <a:gd name="connsiteY11-1738" fmla="*/ 901875 h 1170146"/>
                <a:gd name="connsiteX12-1739" fmla="*/ 1422605 w 1619750"/>
                <a:gd name="connsiteY12-1740" fmla="*/ 767655 h 1170146"/>
                <a:gd name="connsiteX13-1741" fmla="*/ 1403481 w 1619750"/>
                <a:gd name="connsiteY13-1742" fmla="*/ 708276 h 1170146"/>
                <a:gd name="connsiteX14-1743" fmla="*/ 1333365 w 1619750"/>
                <a:gd name="connsiteY14-1744" fmla="*/ 659169 h 1170146"/>
                <a:gd name="connsiteX15-1745" fmla="*/ 1399802 w 1619750"/>
                <a:gd name="connsiteY15-1746" fmla="*/ 583327 h 1170146"/>
                <a:gd name="connsiteX16-1747" fmla="*/ 1188881 w 1619750"/>
                <a:gd name="connsiteY16-1748" fmla="*/ 730736 h 1170146"/>
                <a:gd name="connsiteX17-1749" fmla="*/ 1116145 w 1619750"/>
                <a:gd name="connsiteY17-1750" fmla="*/ 743748 h 1170146"/>
                <a:gd name="connsiteX18-1751" fmla="*/ 1055591 w 1619750"/>
                <a:gd name="connsiteY18-1752" fmla="*/ 773214 h 1170146"/>
                <a:gd name="connsiteX19-1753" fmla="*/ 924806 w 1619750"/>
                <a:gd name="connsiteY19-1754" fmla="*/ 820935 h 1170146"/>
                <a:gd name="connsiteX20-1755" fmla="*/ 604766 w 1619750"/>
                <a:gd name="connsiteY20-1756" fmla="*/ 820935 h 1170146"/>
                <a:gd name="connsiteX21-1757" fmla="*/ 376166 w 1619750"/>
                <a:gd name="connsiteY21-1758" fmla="*/ 775215 h 1170146"/>
                <a:gd name="connsiteX22-1759" fmla="*/ 239006 w 1619750"/>
                <a:gd name="connsiteY22-1760" fmla="*/ 729495 h 1170146"/>
                <a:gd name="connsiteX23-1761" fmla="*/ 239006 w 1619750"/>
                <a:gd name="connsiteY23-1762" fmla="*/ 729495 h 1170146"/>
                <a:gd name="connsiteX24-1763" fmla="*/ 204016 w 1619750"/>
                <a:gd name="connsiteY24-1764" fmla="*/ 963098 h 1170146"/>
                <a:gd name="connsiteX25-1765" fmla="*/ 165854 w 1619750"/>
                <a:gd name="connsiteY25-1766" fmla="*/ 1169534 h 1170146"/>
                <a:gd name="connsiteX26-1767" fmla="*/ 9002 w 1619750"/>
                <a:gd name="connsiteY26-1768" fmla="*/ 1023344 h 1170146"/>
                <a:gd name="connsiteX0-1769" fmla="*/ 9002 w 1619750"/>
                <a:gd name="connsiteY0-1770" fmla="*/ 1023344 h 1170146"/>
                <a:gd name="connsiteX1-1771" fmla="*/ 33133 w 1619750"/>
                <a:gd name="connsiteY1-1772" fmla="*/ 467926 h 1170146"/>
                <a:gd name="connsiteX2-1773" fmla="*/ 150070 w 1619750"/>
                <a:gd name="connsiteY2-1774" fmla="*/ 231538 h 1170146"/>
                <a:gd name="connsiteX3-1775" fmla="*/ 287495 w 1619750"/>
                <a:gd name="connsiteY3-1776" fmla="*/ 99800 h 1170146"/>
                <a:gd name="connsiteX4-1777" fmla="*/ 485894 w 1619750"/>
                <a:gd name="connsiteY4-1778" fmla="*/ 16263 h 1170146"/>
                <a:gd name="connsiteX5-1779" fmla="*/ 879086 w 1619750"/>
                <a:gd name="connsiteY5-1780" fmla="*/ 7119 h 1170146"/>
                <a:gd name="connsiteX6-1781" fmla="*/ 1199126 w 1619750"/>
                <a:gd name="connsiteY6-1782" fmla="*/ 80271 h 1170146"/>
                <a:gd name="connsiteX7-1783" fmla="*/ 1436870 w 1619750"/>
                <a:gd name="connsiteY7-1784" fmla="*/ 244863 h 1170146"/>
                <a:gd name="connsiteX8-1785" fmla="*/ 1601462 w 1619750"/>
                <a:gd name="connsiteY8-1786" fmla="*/ 601479 h 1170146"/>
                <a:gd name="connsiteX9-1787" fmla="*/ 1619750 w 1619750"/>
                <a:gd name="connsiteY9-1788" fmla="*/ 1012959 h 1170146"/>
                <a:gd name="connsiteX10-1789" fmla="*/ 1491734 w 1619750"/>
                <a:gd name="connsiteY10-1790" fmla="*/ 1140975 h 1170146"/>
                <a:gd name="connsiteX11-1791" fmla="*/ 1456411 w 1619750"/>
                <a:gd name="connsiteY11-1792" fmla="*/ 901875 h 1170146"/>
                <a:gd name="connsiteX12-1793" fmla="*/ 1422605 w 1619750"/>
                <a:gd name="connsiteY12-1794" fmla="*/ 767655 h 1170146"/>
                <a:gd name="connsiteX13-1795" fmla="*/ 1403481 w 1619750"/>
                <a:gd name="connsiteY13-1796" fmla="*/ 708276 h 1170146"/>
                <a:gd name="connsiteX14-1797" fmla="*/ 1333365 w 1619750"/>
                <a:gd name="connsiteY14-1798" fmla="*/ 659169 h 1170146"/>
                <a:gd name="connsiteX15-1799" fmla="*/ 1399802 w 1619750"/>
                <a:gd name="connsiteY15-1800" fmla="*/ 583327 h 1170146"/>
                <a:gd name="connsiteX16-1801" fmla="*/ 1188881 w 1619750"/>
                <a:gd name="connsiteY16-1802" fmla="*/ 730736 h 1170146"/>
                <a:gd name="connsiteX17-1803" fmla="*/ 1116145 w 1619750"/>
                <a:gd name="connsiteY17-1804" fmla="*/ 743748 h 1170146"/>
                <a:gd name="connsiteX18-1805" fmla="*/ 1112959 w 1619750"/>
                <a:gd name="connsiteY18-1806" fmla="*/ 704462 h 1170146"/>
                <a:gd name="connsiteX19-1807" fmla="*/ 924806 w 1619750"/>
                <a:gd name="connsiteY19-1808" fmla="*/ 820935 h 1170146"/>
                <a:gd name="connsiteX20-1809" fmla="*/ 604766 w 1619750"/>
                <a:gd name="connsiteY20-1810" fmla="*/ 820935 h 1170146"/>
                <a:gd name="connsiteX21-1811" fmla="*/ 376166 w 1619750"/>
                <a:gd name="connsiteY21-1812" fmla="*/ 775215 h 1170146"/>
                <a:gd name="connsiteX22-1813" fmla="*/ 239006 w 1619750"/>
                <a:gd name="connsiteY22-1814" fmla="*/ 729495 h 1170146"/>
                <a:gd name="connsiteX23-1815" fmla="*/ 239006 w 1619750"/>
                <a:gd name="connsiteY23-1816" fmla="*/ 729495 h 1170146"/>
                <a:gd name="connsiteX24-1817" fmla="*/ 204016 w 1619750"/>
                <a:gd name="connsiteY24-1818" fmla="*/ 963098 h 1170146"/>
                <a:gd name="connsiteX25-1819" fmla="*/ 165854 w 1619750"/>
                <a:gd name="connsiteY25-1820" fmla="*/ 1169534 h 1170146"/>
                <a:gd name="connsiteX26-1821" fmla="*/ 9002 w 1619750"/>
                <a:gd name="connsiteY26-1822" fmla="*/ 1023344 h 1170146"/>
                <a:gd name="connsiteX0-1823" fmla="*/ 9002 w 1619750"/>
                <a:gd name="connsiteY0-1824" fmla="*/ 1023344 h 1170146"/>
                <a:gd name="connsiteX1-1825" fmla="*/ 33133 w 1619750"/>
                <a:gd name="connsiteY1-1826" fmla="*/ 467926 h 1170146"/>
                <a:gd name="connsiteX2-1827" fmla="*/ 150070 w 1619750"/>
                <a:gd name="connsiteY2-1828" fmla="*/ 231538 h 1170146"/>
                <a:gd name="connsiteX3-1829" fmla="*/ 287495 w 1619750"/>
                <a:gd name="connsiteY3-1830" fmla="*/ 99800 h 1170146"/>
                <a:gd name="connsiteX4-1831" fmla="*/ 485894 w 1619750"/>
                <a:gd name="connsiteY4-1832" fmla="*/ 16263 h 1170146"/>
                <a:gd name="connsiteX5-1833" fmla="*/ 879086 w 1619750"/>
                <a:gd name="connsiteY5-1834" fmla="*/ 7119 h 1170146"/>
                <a:gd name="connsiteX6-1835" fmla="*/ 1199126 w 1619750"/>
                <a:gd name="connsiteY6-1836" fmla="*/ 80271 h 1170146"/>
                <a:gd name="connsiteX7-1837" fmla="*/ 1436870 w 1619750"/>
                <a:gd name="connsiteY7-1838" fmla="*/ 244863 h 1170146"/>
                <a:gd name="connsiteX8-1839" fmla="*/ 1601462 w 1619750"/>
                <a:gd name="connsiteY8-1840" fmla="*/ 601479 h 1170146"/>
                <a:gd name="connsiteX9-1841" fmla="*/ 1619750 w 1619750"/>
                <a:gd name="connsiteY9-1842" fmla="*/ 1012959 h 1170146"/>
                <a:gd name="connsiteX10-1843" fmla="*/ 1491734 w 1619750"/>
                <a:gd name="connsiteY10-1844" fmla="*/ 1140975 h 1170146"/>
                <a:gd name="connsiteX11-1845" fmla="*/ 1456411 w 1619750"/>
                <a:gd name="connsiteY11-1846" fmla="*/ 901875 h 1170146"/>
                <a:gd name="connsiteX12-1847" fmla="*/ 1422605 w 1619750"/>
                <a:gd name="connsiteY12-1848" fmla="*/ 767655 h 1170146"/>
                <a:gd name="connsiteX13-1849" fmla="*/ 1403481 w 1619750"/>
                <a:gd name="connsiteY13-1850" fmla="*/ 708276 h 1170146"/>
                <a:gd name="connsiteX14-1851" fmla="*/ 1333365 w 1619750"/>
                <a:gd name="connsiteY14-1852" fmla="*/ 659169 h 1170146"/>
                <a:gd name="connsiteX15-1853" fmla="*/ 1399802 w 1619750"/>
                <a:gd name="connsiteY15-1854" fmla="*/ 583327 h 1170146"/>
                <a:gd name="connsiteX16-1855" fmla="*/ 1188881 w 1619750"/>
                <a:gd name="connsiteY16-1856" fmla="*/ 730736 h 1170146"/>
                <a:gd name="connsiteX17-1857" fmla="*/ 1116145 w 1619750"/>
                <a:gd name="connsiteY17-1858" fmla="*/ 743748 h 1170146"/>
                <a:gd name="connsiteX18-1859" fmla="*/ 1112959 w 1619750"/>
                <a:gd name="connsiteY18-1860" fmla="*/ 704462 h 1170146"/>
                <a:gd name="connsiteX19-1861" fmla="*/ 978987 w 1619750"/>
                <a:gd name="connsiteY19-1862" fmla="*/ 804566 h 1170146"/>
                <a:gd name="connsiteX20-1863" fmla="*/ 604766 w 1619750"/>
                <a:gd name="connsiteY20-1864" fmla="*/ 820935 h 1170146"/>
                <a:gd name="connsiteX21-1865" fmla="*/ 376166 w 1619750"/>
                <a:gd name="connsiteY21-1866" fmla="*/ 775215 h 1170146"/>
                <a:gd name="connsiteX22-1867" fmla="*/ 239006 w 1619750"/>
                <a:gd name="connsiteY22-1868" fmla="*/ 729495 h 1170146"/>
                <a:gd name="connsiteX23-1869" fmla="*/ 239006 w 1619750"/>
                <a:gd name="connsiteY23-1870" fmla="*/ 729495 h 1170146"/>
                <a:gd name="connsiteX24-1871" fmla="*/ 204016 w 1619750"/>
                <a:gd name="connsiteY24-1872" fmla="*/ 963098 h 1170146"/>
                <a:gd name="connsiteX25-1873" fmla="*/ 165854 w 1619750"/>
                <a:gd name="connsiteY25-1874" fmla="*/ 1169534 h 1170146"/>
                <a:gd name="connsiteX26-1875" fmla="*/ 9002 w 1619750"/>
                <a:gd name="connsiteY26-1876" fmla="*/ 1023344 h 1170146"/>
                <a:gd name="connsiteX0-1877" fmla="*/ 9002 w 1619750"/>
                <a:gd name="connsiteY0-1878" fmla="*/ 1023344 h 1170146"/>
                <a:gd name="connsiteX1-1879" fmla="*/ 33133 w 1619750"/>
                <a:gd name="connsiteY1-1880" fmla="*/ 467926 h 1170146"/>
                <a:gd name="connsiteX2-1881" fmla="*/ 150070 w 1619750"/>
                <a:gd name="connsiteY2-1882" fmla="*/ 231538 h 1170146"/>
                <a:gd name="connsiteX3-1883" fmla="*/ 287495 w 1619750"/>
                <a:gd name="connsiteY3-1884" fmla="*/ 99800 h 1170146"/>
                <a:gd name="connsiteX4-1885" fmla="*/ 485894 w 1619750"/>
                <a:gd name="connsiteY4-1886" fmla="*/ 16263 h 1170146"/>
                <a:gd name="connsiteX5-1887" fmla="*/ 879086 w 1619750"/>
                <a:gd name="connsiteY5-1888" fmla="*/ 7119 h 1170146"/>
                <a:gd name="connsiteX6-1889" fmla="*/ 1199126 w 1619750"/>
                <a:gd name="connsiteY6-1890" fmla="*/ 80271 h 1170146"/>
                <a:gd name="connsiteX7-1891" fmla="*/ 1436870 w 1619750"/>
                <a:gd name="connsiteY7-1892" fmla="*/ 244863 h 1170146"/>
                <a:gd name="connsiteX8-1893" fmla="*/ 1601462 w 1619750"/>
                <a:gd name="connsiteY8-1894" fmla="*/ 601479 h 1170146"/>
                <a:gd name="connsiteX9-1895" fmla="*/ 1619750 w 1619750"/>
                <a:gd name="connsiteY9-1896" fmla="*/ 1012959 h 1170146"/>
                <a:gd name="connsiteX10-1897" fmla="*/ 1491734 w 1619750"/>
                <a:gd name="connsiteY10-1898" fmla="*/ 1140975 h 1170146"/>
                <a:gd name="connsiteX11-1899" fmla="*/ 1456411 w 1619750"/>
                <a:gd name="connsiteY11-1900" fmla="*/ 901875 h 1170146"/>
                <a:gd name="connsiteX12-1901" fmla="*/ 1422605 w 1619750"/>
                <a:gd name="connsiteY12-1902" fmla="*/ 767655 h 1170146"/>
                <a:gd name="connsiteX13-1903" fmla="*/ 1403481 w 1619750"/>
                <a:gd name="connsiteY13-1904" fmla="*/ 708276 h 1170146"/>
                <a:gd name="connsiteX14-1905" fmla="*/ 1333365 w 1619750"/>
                <a:gd name="connsiteY14-1906" fmla="*/ 659169 h 1170146"/>
                <a:gd name="connsiteX15-1907" fmla="*/ 1399802 w 1619750"/>
                <a:gd name="connsiteY15-1908" fmla="*/ 583327 h 1170146"/>
                <a:gd name="connsiteX16-1909" fmla="*/ 1188881 w 1619750"/>
                <a:gd name="connsiteY16-1910" fmla="*/ 730736 h 1170146"/>
                <a:gd name="connsiteX17-1911" fmla="*/ 1116145 w 1619750"/>
                <a:gd name="connsiteY17-1912" fmla="*/ 743748 h 1170146"/>
                <a:gd name="connsiteX18-1913" fmla="*/ 1112959 w 1619750"/>
                <a:gd name="connsiteY18-1914" fmla="*/ 704462 h 1170146"/>
                <a:gd name="connsiteX19-1915" fmla="*/ 978987 w 1619750"/>
                <a:gd name="connsiteY19-1916" fmla="*/ 804566 h 1170146"/>
                <a:gd name="connsiteX20-1917" fmla="*/ 842052 w 1619750"/>
                <a:gd name="connsiteY20-1918" fmla="*/ 815774 h 1170146"/>
                <a:gd name="connsiteX21-1919" fmla="*/ 604766 w 1619750"/>
                <a:gd name="connsiteY21-1920" fmla="*/ 820935 h 1170146"/>
                <a:gd name="connsiteX22-1921" fmla="*/ 376166 w 1619750"/>
                <a:gd name="connsiteY22-1922" fmla="*/ 775215 h 1170146"/>
                <a:gd name="connsiteX23-1923" fmla="*/ 239006 w 1619750"/>
                <a:gd name="connsiteY23-1924" fmla="*/ 729495 h 1170146"/>
                <a:gd name="connsiteX24-1925" fmla="*/ 239006 w 1619750"/>
                <a:gd name="connsiteY24-1926" fmla="*/ 729495 h 1170146"/>
                <a:gd name="connsiteX25-1927" fmla="*/ 204016 w 1619750"/>
                <a:gd name="connsiteY25-1928" fmla="*/ 963098 h 1170146"/>
                <a:gd name="connsiteX26-1929" fmla="*/ 165854 w 1619750"/>
                <a:gd name="connsiteY26-1930" fmla="*/ 1169534 h 1170146"/>
                <a:gd name="connsiteX27" fmla="*/ 9002 w 1619750"/>
                <a:gd name="connsiteY27" fmla="*/ 1023344 h 1170146"/>
                <a:gd name="connsiteX0-1931" fmla="*/ 9002 w 1619750"/>
                <a:gd name="connsiteY0-1932" fmla="*/ 1023344 h 1170146"/>
                <a:gd name="connsiteX1-1933" fmla="*/ 33133 w 1619750"/>
                <a:gd name="connsiteY1-1934" fmla="*/ 467926 h 1170146"/>
                <a:gd name="connsiteX2-1935" fmla="*/ 150070 w 1619750"/>
                <a:gd name="connsiteY2-1936" fmla="*/ 231538 h 1170146"/>
                <a:gd name="connsiteX3-1937" fmla="*/ 287495 w 1619750"/>
                <a:gd name="connsiteY3-1938" fmla="*/ 99800 h 1170146"/>
                <a:gd name="connsiteX4-1939" fmla="*/ 485894 w 1619750"/>
                <a:gd name="connsiteY4-1940" fmla="*/ 16263 h 1170146"/>
                <a:gd name="connsiteX5-1941" fmla="*/ 879086 w 1619750"/>
                <a:gd name="connsiteY5-1942" fmla="*/ 7119 h 1170146"/>
                <a:gd name="connsiteX6-1943" fmla="*/ 1199126 w 1619750"/>
                <a:gd name="connsiteY6-1944" fmla="*/ 80271 h 1170146"/>
                <a:gd name="connsiteX7-1945" fmla="*/ 1436870 w 1619750"/>
                <a:gd name="connsiteY7-1946" fmla="*/ 244863 h 1170146"/>
                <a:gd name="connsiteX8-1947" fmla="*/ 1601462 w 1619750"/>
                <a:gd name="connsiteY8-1948" fmla="*/ 601479 h 1170146"/>
                <a:gd name="connsiteX9-1949" fmla="*/ 1619750 w 1619750"/>
                <a:gd name="connsiteY9-1950" fmla="*/ 1012959 h 1170146"/>
                <a:gd name="connsiteX10-1951" fmla="*/ 1491734 w 1619750"/>
                <a:gd name="connsiteY10-1952" fmla="*/ 1140975 h 1170146"/>
                <a:gd name="connsiteX11-1953" fmla="*/ 1456411 w 1619750"/>
                <a:gd name="connsiteY11-1954" fmla="*/ 901875 h 1170146"/>
                <a:gd name="connsiteX12-1955" fmla="*/ 1422605 w 1619750"/>
                <a:gd name="connsiteY12-1956" fmla="*/ 767655 h 1170146"/>
                <a:gd name="connsiteX13-1957" fmla="*/ 1403481 w 1619750"/>
                <a:gd name="connsiteY13-1958" fmla="*/ 708276 h 1170146"/>
                <a:gd name="connsiteX14-1959" fmla="*/ 1333365 w 1619750"/>
                <a:gd name="connsiteY14-1960" fmla="*/ 659169 h 1170146"/>
                <a:gd name="connsiteX15-1961" fmla="*/ 1399802 w 1619750"/>
                <a:gd name="connsiteY15-1962" fmla="*/ 583327 h 1170146"/>
                <a:gd name="connsiteX16-1963" fmla="*/ 1188881 w 1619750"/>
                <a:gd name="connsiteY16-1964" fmla="*/ 730736 h 1170146"/>
                <a:gd name="connsiteX17-1965" fmla="*/ 1116145 w 1619750"/>
                <a:gd name="connsiteY17-1966" fmla="*/ 743748 h 1170146"/>
                <a:gd name="connsiteX18-1967" fmla="*/ 1112959 w 1619750"/>
                <a:gd name="connsiteY18-1968" fmla="*/ 704462 h 1170146"/>
                <a:gd name="connsiteX19-1969" fmla="*/ 978987 w 1619750"/>
                <a:gd name="connsiteY19-1970" fmla="*/ 804566 h 1170146"/>
                <a:gd name="connsiteX20-1971" fmla="*/ 918544 w 1619750"/>
                <a:gd name="connsiteY20-1972" fmla="*/ 799404 h 1170146"/>
                <a:gd name="connsiteX21-1973" fmla="*/ 604766 w 1619750"/>
                <a:gd name="connsiteY21-1974" fmla="*/ 820935 h 1170146"/>
                <a:gd name="connsiteX22-1975" fmla="*/ 376166 w 1619750"/>
                <a:gd name="connsiteY22-1976" fmla="*/ 775215 h 1170146"/>
                <a:gd name="connsiteX23-1977" fmla="*/ 239006 w 1619750"/>
                <a:gd name="connsiteY23-1978" fmla="*/ 729495 h 1170146"/>
                <a:gd name="connsiteX24-1979" fmla="*/ 239006 w 1619750"/>
                <a:gd name="connsiteY24-1980" fmla="*/ 729495 h 1170146"/>
                <a:gd name="connsiteX25-1981" fmla="*/ 204016 w 1619750"/>
                <a:gd name="connsiteY25-1982" fmla="*/ 963098 h 1170146"/>
                <a:gd name="connsiteX26-1983" fmla="*/ 165854 w 1619750"/>
                <a:gd name="connsiteY26-1984" fmla="*/ 1169534 h 1170146"/>
                <a:gd name="connsiteX27-1985" fmla="*/ 9002 w 1619750"/>
                <a:gd name="connsiteY27-1986" fmla="*/ 1023344 h 1170146"/>
                <a:gd name="connsiteX0-1987" fmla="*/ 9002 w 1619750"/>
                <a:gd name="connsiteY0-1988" fmla="*/ 1023344 h 1170146"/>
                <a:gd name="connsiteX1-1989" fmla="*/ 33133 w 1619750"/>
                <a:gd name="connsiteY1-1990" fmla="*/ 467926 h 1170146"/>
                <a:gd name="connsiteX2-1991" fmla="*/ 150070 w 1619750"/>
                <a:gd name="connsiteY2-1992" fmla="*/ 231538 h 1170146"/>
                <a:gd name="connsiteX3-1993" fmla="*/ 287495 w 1619750"/>
                <a:gd name="connsiteY3-1994" fmla="*/ 99800 h 1170146"/>
                <a:gd name="connsiteX4-1995" fmla="*/ 485894 w 1619750"/>
                <a:gd name="connsiteY4-1996" fmla="*/ 16263 h 1170146"/>
                <a:gd name="connsiteX5-1997" fmla="*/ 879086 w 1619750"/>
                <a:gd name="connsiteY5-1998" fmla="*/ 7119 h 1170146"/>
                <a:gd name="connsiteX6-1999" fmla="*/ 1199126 w 1619750"/>
                <a:gd name="connsiteY6-2000" fmla="*/ 80271 h 1170146"/>
                <a:gd name="connsiteX7-2001" fmla="*/ 1436870 w 1619750"/>
                <a:gd name="connsiteY7-2002" fmla="*/ 244863 h 1170146"/>
                <a:gd name="connsiteX8-2003" fmla="*/ 1601462 w 1619750"/>
                <a:gd name="connsiteY8-2004" fmla="*/ 601479 h 1170146"/>
                <a:gd name="connsiteX9-2005" fmla="*/ 1619750 w 1619750"/>
                <a:gd name="connsiteY9-2006" fmla="*/ 1012959 h 1170146"/>
                <a:gd name="connsiteX10-2007" fmla="*/ 1491734 w 1619750"/>
                <a:gd name="connsiteY10-2008" fmla="*/ 1140975 h 1170146"/>
                <a:gd name="connsiteX11-2009" fmla="*/ 1456411 w 1619750"/>
                <a:gd name="connsiteY11-2010" fmla="*/ 901875 h 1170146"/>
                <a:gd name="connsiteX12-2011" fmla="*/ 1422605 w 1619750"/>
                <a:gd name="connsiteY12-2012" fmla="*/ 767655 h 1170146"/>
                <a:gd name="connsiteX13-2013" fmla="*/ 1403481 w 1619750"/>
                <a:gd name="connsiteY13-2014" fmla="*/ 708276 h 1170146"/>
                <a:gd name="connsiteX14-2015" fmla="*/ 1333365 w 1619750"/>
                <a:gd name="connsiteY14-2016" fmla="*/ 659169 h 1170146"/>
                <a:gd name="connsiteX15-2017" fmla="*/ 1399802 w 1619750"/>
                <a:gd name="connsiteY15-2018" fmla="*/ 583327 h 1170146"/>
                <a:gd name="connsiteX16-2019" fmla="*/ 1188881 w 1619750"/>
                <a:gd name="connsiteY16-2020" fmla="*/ 730736 h 1170146"/>
                <a:gd name="connsiteX17-2021" fmla="*/ 1116145 w 1619750"/>
                <a:gd name="connsiteY17-2022" fmla="*/ 743748 h 1170146"/>
                <a:gd name="connsiteX18-2023" fmla="*/ 1112959 w 1619750"/>
                <a:gd name="connsiteY18-2024" fmla="*/ 704462 h 1170146"/>
                <a:gd name="connsiteX19-2025" fmla="*/ 978987 w 1619750"/>
                <a:gd name="connsiteY19-2026" fmla="*/ 804566 h 1170146"/>
                <a:gd name="connsiteX20-2027" fmla="*/ 931292 w 1619750"/>
                <a:gd name="connsiteY20-2028" fmla="*/ 815773 h 1170146"/>
                <a:gd name="connsiteX21-2029" fmla="*/ 604766 w 1619750"/>
                <a:gd name="connsiteY21-2030" fmla="*/ 820935 h 1170146"/>
                <a:gd name="connsiteX22-2031" fmla="*/ 376166 w 1619750"/>
                <a:gd name="connsiteY22-2032" fmla="*/ 775215 h 1170146"/>
                <a:gd name="connsiteX23-2033" fmla="*/ 239006 w 1619750"/>
                <a:gd name="connsiteY23-2034" fmla="*/ 729495 h 1170146"/>
                <a:gd name="connsiteX24-2035" fmla="*/ 239006 w 1619750"/>
                <a:gd name="connsiteY24-2036" fmla="*/ 729495 h 1170146"/>
                <a:gd name="connsiteX25-2037" fmla="*/ 204016 w 1619750"/>
                <a:gd name="connsiteY25-2038" fmla="*/ 963098 h 1170146"/>
                <a:gd name="connsiteX26-2039" fmla="*/ 165854 w 1619750"/>
                <a:gd name="connsiteY26-2040" fmla="*/ 1169534 h 1170146"/>
                <a:gd name="connsiteX27-2041" fmla="*/ 9002 w 1619750"/>
                <a:gd name="connsiteY27-2042" fmla="*/ 1023344 h 1170146"/>
                <a:gd name="connsiteX0-2043" fmla="*/ 9002 w 1619750"/>
                <a:gd name="connsiteY0-2044" fmla="*/ 1023344 h 1170146"/>
                <a:gd name="connsiteX1-2045" fmla="*/ 33133 w 1619750"/>
                <a:gd name="connsiteY1-2046" fmla="*/ 467926 h 1170146"/>
                <a:gd name="connsiteX2-2047" fmla="*/ 150070 w 1619750"/>
                <a:gd name="connsiteY2-2048" fmla="*/ 231538 h 1170146"/>
                <a:gd name="connsiteX3-2049" fmla="*/ 287495 w 1619750"/>
                <a:gd name="connsiteY3-2050" fmla="*/ 99800 h 1170146"/>
                <a:gd name="connsiteX4-2051" fmla="*/ 485894 w 1619750"/>
                <a:gd name="connsiteY4-2052" fmla="*/ 16263 h 1170146"/>
                <a:gd name="connsiteX5-2053" fmla="*/ 879086 w 1619750"/>
                <a:gd name="connsiteY5-2054" fmla="*/ 7119 h 1170146"/>
                <a:gd name="connsiteX6-2055" fmla="*/ 1199126 w 1619750"/>
                <a:gd name="connsiteY6-2056" fmla="*/ 80271 h 1170146"/>
                <a:gd name="connsiteX7-2057" fmla="*/ 1436870 w 1619750"/>
                <a:gd name="connsiteY7-2058" fmla="*/ 244863 h 1170146"/>
                <a:gd name="connsiteX8-2059" fmla="*/ 1601462 w 1619750"/>
                <a:gd name="connsiteY8-2060" fmla="*/ 601479 h 1170146"/>
                <a:gd name="connsiteX9-2061" fmla="*/ 1619750 w 1619750"/>
                <a:gd name="connsiteY9-2062" fmla="*/ 1012959 h 1170146"/>
                <a:gd name="connsiteX10-2063" fmla="*/ 1491734 w 1619750"/>
                <a:gd name="connsiteY10-2064" fmla="*/ 1140975 h 1170146"/>
                <a:gd name="connsiteX11-2065" fmla="*/ 1456411 w 1619750"/>
                <a:gd name="connsiteY11-2066" fmla="*/ 901875 h 1170146"/>
                <a:gd name="connsiteX12-2067" fmla="*/ 1422605 w 1619750"/>
                <a:gd name="connsiteY12-2068" fmla="*/ 767655 h 1170146"/>
                <a:gd name="connsiteX13-2069" fmla="*/ 1403481 w 1619750"/>
                <a:gd name="connsiteY13-2070" fmla="*/ 708276 h 1170146"/>
                <a:gd name="connsiteX14-2071" fmla="*/ 1333365 w 1619750"/>
                <a:gd name="connsiteY14-2072" fmla="*/ 659169 h 1170146"/>
                <a:gd name="connsiteX15-2073" fmla="*/ 1399802 w 1619750"/>
                <a:gd name="connsiteY15-2074" fmla="*/ 583327 h 1170146"/>
                <a:gd name="connsiteX16-2075" fmla="*/ 1188881 w 1619750"/>
                <a:gd name="connsiteY16-2076" fmla="*/ 730736 h 1170146"/>
                <a:gd name="connsiteX17-2077" fmla="*/ 1116145 w 1619750"/>
                <a:gd name="connsiteY17-2078" fmla="*/ 743748 h 1170146"/>
                <a:gd name="connsiteX18-2079" fmla="*/ 1112959 w 1619750"/>
                <a:gd name="connsiteY18-2080" fmla="*/ 704462 h 1170146"/>
                <a:gd name="connsiteX19-2081" fmla="*/ 978987 w 1619750"/>
                <a:gd name="connsiteY19-2082" fmla="*/ 804566 h 1170146"/>
                <a:gd name="connsiteX20-2083" fmla="*/ 931292 w 1619750"/>
                <a:gd name="connsiteY20-2084" fmla="*/ 815773 h 1170146"/>
                <a:gd name="connsiteX21-2085" fmla="*/ 604766 w 1619750"/>
                <a:gd name="connsiteY21-2086" fmla="*/ 820935 h 1170146"/>
                <a:gd name="connsiteX22-2087" fmla="*/ 376166 w 1619750"/>
                <a:gd name="connsiteY22-2088" fmla="*/ 775215 h 1170146"/>
                <a:gd name="connsiteX23-2089" fmla="*/ 239006 w 1619750"/>
                <a:gd name="connsiteY23-2090" fmla="*/ 729495 h 1170146"/>
                <a:gd name="connsiteX24-2091" fmla="*/ 239006 w 1619750"/>
                <a:gd name="connsiteY24-2092" fmla="*/ 729495 h 1170146"/>
                <a:gd name="connsiteX25-2093" fmla="*/ 204016 w 1619750"/>
                <a:gd name="connsiteY25-2094" fmla="*/ 963098 h 1170146"/>
                <a:gd name="connsiteX26-2095" fmla="*/ 165854 w 1619750"/>
                <a:gd name="connsiteY26-2096" fmla="*/ 1169534 h 1170146"/>
                <a:gd name="connsiteX27-2097" fmla="*/ 9002 w 1619750"/>
                <a:gd name="connsiteY27-2098" fmla="*/ 1023344 h 1170146"/>
                <a:gd name="connsiteX0-2099" fmla="*/ 9002 w 1619750"/>
                <a:gd name="connsiteY0-2100" fmla="*/ 1023344 h 1170146"/>
                <a:gd name="connsiteX1-2101" fmla="*/ 33133 w 1619750"/>
                <a:gd name="connsiteY1-2102" fmla="*/ 467926 h 1170146"/>
                <a:gd name="connsiteX2-2103" fmla="*/ 150070 w 1619750"/>
                <a:gd name="connsiteY2-2104" fmla="*/ 231538 h 1170146"/>
                <a:gd name="connsiteX3-2105" fmla="*/ 287495 w 1619750"/>
                <a:gd name="connsiteY3-2106" fmla="*/ 99800 h 1170146"/>
                <a:gd name="connsiteX4-2107" fmla="*/ 485894 w 1619750"/>
                <a:gd name="connsiteY4-2108" fmla="*/ 16263 h 1170146"/>
                <a:gd name="connsiteX5-2109" fmla="*/ 879086 w 1619750"/>
                <a:gd name="connsiteY5-2110" fmla="*/ 7119 h 1170146"/>
                <a:gd name="connsiteX6-2111" fmla="*/ 1199126 w 1619750"/>
                <a:gd name="connsiteY6-2112" fmla="*/ 80271 h 1170146"/>
                <a:gd name="connsiteX7-2113" fmla="*/ 1436870 w 1619750"/>
                <a:gd name="connsiteY7-2114" fmla="*/ 244863 h 1170146"/>
                <a:gd name="connsiteX8-2115" fmla="*/ 1601462 w 1619750"/>
                <a:gd name="connsiteY8-2116" fmla="*/ 601479 h 1170146"/>
                <a:gd name="connsiteX9-2117" fmla="*/ 1619750 w 1619750"/>
                <a:gd name="connsiteY9-2118" fmla="*/ 1012959 h 1170146"/>
                <a:gd name="connsiteX10-2119" fmla="*/ 1491734 w 1619750"/>
                <a:gd name="connsiteY10-2120" fmla="*/ 1140975 h 1170146"/>
                <a:gd name="connsiteX11-2121" fmla="*/ 1456411 w 1619750"/>
                <a:gd name="connsiteY11-2122" fmla="*/ 901875 h 1170146"/>
                <a:gd name="connsiteX12-2123" fmla="*/ 1422605 w 1619750"/>
                <a:gd name="connsiteY12-2124" fmla="*/ 767655 h 1170146"/>
                <a:gd name="connsiteX13-2125" fmla="*/ 1403481 w 1619750"/>
                <a:gd name="connsiteY13-2126" fmla="*/ 708276 h 1170146"/>
                <a:gd name="connsiteX14-2127" fmla="*/ 1333365 w 1619750"/>
                <a:gd name="connsiteY14-2128" fmla="*/ 659169 h 1170146"/>
                <a:gd name="connsiteX15-2129" fmla="*/ 1399802 w 1619750"/>
                <a:gd name="connsiteY15-2130" fmla="*/ 583327 h 1170146"/>
                <a:gd name="connsiteX16-2131" fmla="*/ 1188881 w 1619750"/>
                <a:gd name="connsiteY16-2132" fmla="*/ 730736 h 1170146"/>
                <a:gd name="connsiteX17-2133" fmla="*/ 1116145 w 1619750"/>
                <a:gd name="connsiteY17-2134" fmla="*/ 743748 h 1170146"/>
                <a:gd name="connsiteX18-2135" fmla="*/ 1112959 w 1619750"/>
                <a:gd name="connsiteY18-2136" fmla="*/ 704462 h 1170146"/>
                <a:gd name="connsiteX19-2137" fmla="*/ 978987 w 1619750"/>
                <a:gd name="connsiteY19-2138" fmla="*/ 804566 h 1170146"/>
                <a:gd name="connsiteX20-2139" fmla="*/ 931292 w 1619750"/>
                <a:gd name="connsiteY20-2140" fmla="*/ 815773 h 1170146"/>
                <a:gd name="connsiteX21-2141" fmla="*/ 848426 w 1619750"/>
                <a:gd name="connsiteY21-2142" fmla="*/ 805952 h 1170146"/>
                <a:gd name="connsiteX22-2143" fmla="*/ 604766 w 1619750"/>
                <a:gd name="connsiteY22-2144" fmla="*/ 820935 h 1170146"/>
                <a:gd name="connsiteX23-2145" fmla="*/ 376166 w 1619750"/>
                <a:gd name="connsiteY23-2146" fmla="*/ 775215 h 1170146"/>
                <a:gd name="connsiteX24-2147" fmla="*/ 239006 w 1619750"/>
                <a:gd name="connsiteY24-2148" fmla="*/ 729495 h 1170146"/>
                <a:gd name="connsiteX25-2149" fmla="*/ 239006 w 1619750"/>
                <a:gd name="connsiteY25-2150" fmla="*/ 729495 h 1170146"/>
                <a:gd name="connsiteX26-2151" fmla="*/ 204016 w 1619750"/>
                <a:gd name="connsiteY26-2152" fmla="*/ 963098 h 1170146"/>
                <a:gd name="connsiteX27-2153" fmla="*/ 165854 w 1619750"/>
                <a:gd name="connsiteY27-2154" fmla="*/ 1169534 h 1170146"/>
                <a:gd name="connsiteX28" fmla="*/ 9002 w 1619750"/>
                <a:gd name="connsiteY28" fmla="*/ 1023344 h 1170146"/>
                <a:gd name="connsiteX0-2155" fmla="*/ 9002 w 1619750"/>
                <a:gd name="connsiteY0-2156" fmla="*/ 1023344 h 1170146"/>
                <a:gd name="connsiteX1-2157" fmla="*/ 33133 w 1619750"/>
                <a:gd name="connsiteY1-2158" fmla="*/ 467926 h 1170146"/>
                <a:gd name="connsiteX2-2159" fmla="*/ 150070 w 1619750"/>
                <a:gd name="connsiteY2-2160" fmla="*/ 231538 h 1170146"/>
                <a:gd name="connsiteX3-2161" fmla="*/ 287495 w 1619750"/>
                <a:gd name="connsiteY3-2162" fmla="*/ 99800 h 1170146"/>
                <a:gd name="connsiteX4-2163" fmla="*/ 485894 w 1619750"/>
                <a:gd name="connsiteY4-2164" fmla="*/ 16263 h 1170146"/>
                <a:gd name="connsiteX5-2165" fmla="*/ 879086 w 1619750"/>
                <a:gd name="connsiteY5-2166" fmla="*/ 7119 h 1170146"/>
                <a:gd name="connsiteX6-2167" fmla="*/ 1199126 w 1619750"/>
                <a:gd name="connsiteY6-2168" fmla="*/ 80271 h 1170146"/>
                <a:gd name="connsiteX7-2169" fmla="*/ 1436870 w 1619750"/>
                <a:gd name="connsiteY7-2170" fmla="*/ 244863 h 1170146"/>
                <a:gd name="connsiteX8-2171" fmla="*/ 1601462 w 1619750"/>
                <a:gd name="connsiteY8-2172" fmla="*/ 601479 h 1170146"/>
                <a:gd name="connsiteX9-2173" fmla="*/ 1619750 w 1619750"/>
                <a:gd name="connsiteY9-2174" fmla="*/ 1012959 h 1170146"/>
                <a:gd name="connsiteX10-2175" fmla="*/ 1491734 w 1619750"/>
                <a:gd name="connsiteY10-2176" fmla="*/ 1140975 h 1170146"/>
                <a:gd name="connsiteX11-2177" fmla="*/ 1456411 w 1619750"/>
                <a:gd name="connsiteY11-2178" fmla="*/ 901875 h 1170146"/>
                <a:gd name="connsiteX12-2179" fmla="*/ 1422605 w 1619750"/>
                <a:gd name="connsiteY12-2180" fmla="*/ 767655 h 1170146"/>
                <a:gd name="connsiteX13-2181" fmla="*/ 1403481 w 1619750"/>
                <a:gd name="connsiteY13-2182" fmla="*/ 708276 h 1170146"/>
                <a:gd name="connsiteX14-2183" fmla="*/ 1333365 w 1619750"/>
                <a:gd name="connsiteY14-2184" fmla="*/ 659169 h 1170146"/>
                <a:gd name="connsiteX15-2185" fmla="*/ 1399802 w 1619750"/>
                <a:gd name="connsiteY15-2186" fmla="*/ 583327 h 1170146"/>
                <a:gd name="connsiteX16-2187" fmla="*/ 1188881 w 1619750"/>
                <a:gd name="connsiteY16-2188" fmla="*/ 730736 h 1170146"/>
                <a:gd name="connsiteX17-2189" fmla="*/ 1116145 w 1619750"/>
                <a:gd name="connsiteY17-2190" fmla="*/ 743748 h 1170146"/>
                <a:gd name="connsiteX18-2191" fmla="*/ 1112959 w 1619750"/>
                <a:gd name="connsiteY18-2192" fmla="*/ 704462 h 1170146"/>
                <a:gd name="connsiteX19-2193" fmla="*/ 978987 w 1619750"/>
                <a:gd name="connsiteY19-2194" fmla="*/ 804566 h 1170146"/>
                <a:gd name="connsiteX20-2195" fmla="*/ 931292 w 1619750"/>
                <a:gd name="connsiteY20-2196" fmla="*/ 815773 h 1170146"/>
                <a:gd name="connsiteX21-2197" fmla="*/ 921729 w 1619750"/>
                <a:gd name="connsiteY21-2198" fmla="*/ 756843 h 1170146"/>
                <a:gd name="connsiteX22-2199" fmla="*/ 604766 w 1619750"/>
                <a:gd name="connsiteY22-2200" fmla="*/ 820935 h 1170146"/>
                <a:gd name="connsiteX23-2201" fmla="*/ 376166 w 1619750"/>
                <a:gd name="connsiteY23-2202" fmla="*/ 775215 h 1170146"/>
                <a:gd name="connsiteX24-2203" fmla="*/ 239006 w 1619750"/>
                <a:gd name="connsiteY24-2204" fmla="*/ 729495 h 1170146"/>
                <a:gd name="connsiteX25-2205" fmla="*/ 239006 w 1619750"/>
                <a:gd name="connsiteY25-2206" fmla="*/ 729495 h 1170146"/>
                <a:gd name="connsiteX26-2207" fmla="*/ 204016 w 1619750"/>
                <a:gd name="connsiteY26-2208" fmla="*/ 963098 h 1170146"/>
                <a:gd name="connsiteX27-2209" fmla="*/ 165854 w 1619750"/>
                <a:gd name="connsiteY27-2210" fmla="*/ 1169534 h 1170146"/>
                <a:gd name="connsiteX28-2211" fmla="*/ 9002 w 1619750"/>
                <a:gd name="connsiteY28-2212" fmla="*/ 1023344 h 1170146"/>
                <a:gd name="connsiteX0-2213" fmla="*/ 9002 w 1619750"/>
                <a:gd name="connsiteY0-2214" fmla="*/ 1023344 h 1170146"/>
                <a:gd name="connsiteX1-2215" fmla="*/ 33133 w 1619750"/>
                <a:gd name="connsiteY1-2216" fmla="*/ 467926 h 1170146"/>
                <a:gd name="connsiteX2-2217" fmla="*/ 150070 w 1619750"/>
                <a:gd name="connsiteY2-2218" fmla="*/ 231538 h 1170146"/>
                <a:gd name="connsiteX3-2219" fmla="*/ 287495 w 1619750"/>
                <a:gd name="connsiteY3-2220" fmla="*/ 99800 h 1170146"/>
                <a:gd name="connsiteX4-2221" fmla="*/ 485894 w 1619750"/>
                <a:gd name="connsiteY4-2222" fmla="*/ 16263 h 1170146"/>
                <a:gd name="connsiteX5-2223" fmla="*/ 879086 w 1619750"/>
                <a:gd name="connsiteY5-2224" fmla="*/ 7119 h 1170146"/>
                <a:gd name="connsiteX6-2225" fmla="*/ 1199126 w 1619750"/>
                <a:gd name="connsiteY6-2226" fmla="*/ 80271 h 1170146"/>
                <a:gd name="connsiteX7-2227" fmla="*/ 1436870 w 1619750"/>
                <a:gd name="connsiteY7-2228" fmla="*/ 244863 h 1170146"/>
                <a:gd name="connsiteX8-2229" fmla="*/ 1601462 w 1619750"/>
                <a:gd name="connsiteY8-2230" fmla="*/ 601479 h 1170146"/>
                <a:gd name="connsiteX9-2231" fmla="*/ 1619750 w 1619750"/>
                <a:gd name="connsiteY9-2232" fmla="*/ 1012959 h 1170146"/>
                <a:gd name="connsiteX10-2233" fmla="*/ 1491734 w 1619750"/>
                <a:gd name="connsiteY10-2234" fmla="*/ 1140975 h 1170146"/>
                <a:gd name="connsiteX11-2235" fmla="*/ 1456411 w 1619750"/>
                <a:gd name="connsiteY11-2236" fmla="*/ 901875 h 1170146"/>
                <a:gd name="connsiteX12-2237" fmla="*/ 1422605 w 1619750"/>
                <a:gd name="connsiteY12-2238" fmla="*/ 767655 h 1170146"/>
                <a:gd name="connsiteX13-2239" fmla="*/ 1403481 w 1619750"/>
                <a:gd name="connsiteY13-2240" fmla="*/ 708276 h 1170146"/>
                <a:gd name="connsiteX14-2241" fmla="*/ 1333365 w 1619750"/>
                <a:gd name="connsiteY14-2242" fmla="*/ 659169 h 1170146"/>
                <a:gd name="connsiteX15-2243" fmla="*/ 1399802 w 1619750"/>
                <a:gd name="connsiteY15-2244" fmla="*/ 583327 h 1170146"/>
                <a:gd name="connsiteX16-2245" fmla="*/ 1188881 w 1619750"/>
                <a:gd name="connsiteY16-2246" fmla="*/ 730736 h 1170146"/>
                <a:gd name="connsiteX17-2247" fmla="*/ 1116145 w 1619750"/>
                <a:gd name="connsiteY17-2248" fmla="*/ 743748 h 1170146"/>
                <a:gd name="connsiteX18-2249" fmla="*/ 1112959 w 1619750"/>
                <a:gd name="connsiteY18-2250" fmla="*/ 704462 h 1170146"/>
                <a:gd name="connsiteX19-2251" fmla="*/ 978987 w 1619750"/>
                <a:gd name="connsiteY19-2252" fmla="*/ 804566 h 1170146"/>
                <a:gd name="connsiteX20-2253" fmla="*/ 931292 w 1619750"/>
                <a:gd name="connsiteY20-2254" fmla="*/ 815773 h 1170146"/>
                <a:gd name="connsiteX21-2255" fmla="*/ 921729 w 1619750"/>
                <a:gd name="connsiteY21-2256" fmla="*/ 756843 h 1170146"/>
                <a:gd name="connsiteX22-2257" fmla="*/ 604766 w 1619750"/>
                <a:gd name="connsiteY22-2258" fmla="*/ 820935 h 1170146"/>
                <a:gd name="connsiteX23-2259" fmla="*/ 376166 w 1619750"/>
                <a:gd name="connsiteY23-2260" fmla="*/ 775215 h 1170146"/>
                <a:gd name="connsiteX24-2261" fmla="*/ 239006 w 1619750"/>
                <a:gd name="connsiteY24-2262" fmla="*/ 729495 h 1170146"/>
                <a:gd name="connsiteX25-2263" fmla="*/ 239006 w 1619750"/>
                <a:gd name="connsiteY25-2264" fmla="*/ 729495 h 1170146"/>
                <a:gd name="connsiteX26-2265" fmla="*/ 204016 w 1619750"/>
                <a:gd name="connsiteY26-2266" fmla="*/ 963098 h 1170146"/>
                <a:gd name="connsiteX27-2267" fmla="*/ 165854 w 1619750"/>
                <a:gd name="connsiteY27-2268" fmla="*/ 1169534 h 1170146"/>
                <a:gd name="connsiteX28-2269" fmla="*/ 9002 w 1619750"/>
                <a:gd name="connsiteY28-2270" fmla="*/ 1023344 h 1170146"/>
                <a:gd name="connsiteX0-2271" fmla="*/ 9002 w 1619750"/>
                <a:gd name="connsiteY0-2272" fmla="*/ 1023344 h 1170146"/>
                <a:gd name="connsiteX1-2273" fmla="*/ 33133 w 1619750"/>
                <a:gd name="connsiteY1-2274" fmla="*/ 467926 h 1170146"/>
                <a:gd name="connsiteX2-2275" fmla="*/ 150070 w 1619750"/>
                <a:gd name="connsiteY2-2276" fmla="*/ 231538 h 1170146"/>
                <a:gd name="connsiteX3-2277" fmla="*/ 287495 w 1619750"/>
                <a:gd name="connsiteY3-2278" fmla="*/ 99800 h 1170146"/>
                <a:gd name="connsiteX4-2279" fmla="*/ 485894 w 1619750"/>
                <a:gd name="connsiteY4-2280" fmla="*/ 16263 h 1170146"/>
                <a:gd name="connsiteX5-2281" fmla="*/ 879086 w 1619750"/>
                <a:gd name="connsiteY5-2282" fmla="*/ 7119 h 1170146"/>
                <a:gd name="connsiteX6-2283" fmla="*/ 1199126 w 1619750"/>
                <a:gd name="connsiteY6-2284" fmla="*/ 80271 h 1170146"/>
                <a:gd name="connsiteX7-2285" fmla="*/ 1436870 w 1619750"/>
                <a:gd name="connsiteY7-2286" fmla="*/ 244863 h 1170146"/>
                <a:gd name="connsiteX8-2287" fmla="*/ 1601462 w 1619750"/>
                <a:gd name="connsiteY8-2288" fmla="*/ 601479 h 1170146"/>
                <a:gd name="connsiteX9-2289" fmla="*/ 1619750 w 1619750"/>
                <a:gd name="connsiteY9-2290" fmla="*/ 1012959 h 1170146"/>
                <a:gd name="connsiteX10-2291" fmla="*/ 1491734 w 1619750"/>
                <a:gd name="connsiteY10-2292" fmla="*/ 1140975 h 1170146"/>
                <a:gd name="connsiteX11-2293" fmla="*/ 1456411 w 1619750"/>
                <a:gd name="connsiteY11-2294" fmla="*/ 901875 h 1170146"/>
                <a:gd name="connsiteX12-2295" fmla="*/ 1422605 w 1619750"/>
                <a:gd name="connsiteY12-2296" fmla="*/ 767655 h 1170146"/>
                <a:gd name="connsiteX13-2297" fmla="*/ 1403481 w 1619750"/>
                <a:gd name="connsiteY13-2298" fmla="*/ 708276 h 1170146"/>
                <a:gd name="connsiteX14-2299" fmla="*/ 1333365 w 1619750"/>
                <a:gd name="connsiteY14-2300" fmla="*/ 659169 h 1170146"/>
                <a:gd name="connsiteX15-2301" fmla="*/ 1399802 w 1619750"/>
                <a:gd name="connsiteY15-2302" fmla="*/ 583327 h 1170146"/>
                <a:gd name="connsiteX16-2303" fmla="*/ 1188881 w 1619750"/>
                <a:gd name="connsiteY16-2304" fmla="*/ 730736 h 1170146"/>
                <a:gd name="connsiteX17-2305" fmla="*/ 1116145 w 1619750"/>
                <a:gd name="connsiteY17-2306" fmla="*/ 743748 h 1170146"/>
                <a:gd name="connsiteX18-2307" fmla="*/ 1112959 w 1619750"/>
                <a:gd name="connsiteY18-2308" fmla="*/ 704462 h 1170146"/>
                <a:gd name="connsiteX19-2309" fmla="*/ 978987 w 1619750"/>
                <a:gd name="connsiteY19-2310" fmla="*/ 804566 h 1170146"/>
                <a:gd name="connsiteX20-2311" fmla="*/ 931292 w 1619750"/>
                <a:gd name="connsiteY20-2312" fmla="*/ 815773 h 1170146"/>
                <a:gd name="connsiteX21-2313" fmla="*/ 921729 w 1619750"/>
                <a:gd name="connsiteY21-2314" fmla="*/ 756843 h 1170146"/>
                <a:gd name="connsiteX22-2315" fmla="*/ 741812 w 1619750"/>
                <a:gd name="connsiteY22-2316" fmla="*/ 807840 h 1170146"/>
                <a:gd name="connsiteX23-2317" fmla="*/ 376166 w 1619750"/>
                <a:gd name="connsiteY23-2318" fmla="*/ 775215 h 1170146"/>
                <a:gd name="connsiteX24-2319" fmla="*/ 239006 w 1619750"/>
                <a:gd name="connsiteY24-2320" fmla="*/ 729495 h 1170146"/>
                <a:gd name="connsiteX25-2321" fmla="*/ 239006 w 1619750"/>
                <a:gd name="connsiteY25-2322" fmla="*/ 729495 h 1170146"/>
                <a:gd name="connsiteX26-2323" fmla="*/ 204016 w 1619750"/>
                <a:gd name="connsiteY26-2324" fmla="*/ 963098 h 1170146"/>
                <a:gd name="connsiteX27-2325" fmla="*/ 165854 w 1619750"/>
                <a:gd name="connsiteY27-2326" fmla="*/ 1169534 h 1170146"/>
                <a:gd name="connsiteX28-2327" fmla="*/ 9002 w 1619750"/>
                <a:gd name="connsiteY28-2328" fmla="*/ 1023344 h 1170146"/>
                <a:gd name="connsiteX0-2329" fmla="*/ 9002 w 1619750"/>
                <a:gd name="connsiteY0-2330" fmla="*/ 1023344 h 1170146"/>
                <a:gd name="connsiteX1-2331" fmla="*/ 33133 w 1619750"/>
                <a:gd name="connsiteY1-2332" fmla="*/ 467926 h 1170146"/>
                <a:gd name="connsiteX2-2333" fmla="*/ 150070 w 1619750"/>
                <a:gd name="connsiteY2-2334" fmla="*/ 231538 h 1170146"/>
                <a:gd name="connsiteX3-2335" fmla="*/ 287495 w 1619750"/>
                <a:gd name="connsiteY3-2336" fmla="*/ 99800 h 1170146"/>
                <a:gd name="connsiteX4-2337" fmla="*/ 485894 w 1619750"/>
                <a:gd name="connsiteY4-2338" fmla="*/ 16263 h 1170146"/>
                <a:gd name="connsiteX5-2339" fmla="*/ 879086 w 1619750"/>
                <a:gd name="connsiteY5-2340" fmla="*/ 7119 h 1170146"/>
                <a:gd name="connsiteX6-2341" fmla="*/ 1199126 w 1619750"/>
                <a:gd name="connsiteY6-2342" fmla="*/ 80271 h 1170146"/>
                <a:gd name="connsiteX7-2343" fmla="*/ 1436870 w 1619750"/>
                <a:gd name="connsiteY7-2344" fmla="*/ 244863 h 1170146"/>
                <a:gd name="connsiteX8-2345" fmla="*/ 1601462 w 1619750"/>
                <a:gd name="connsiteY8-2346" fmla="*/ 601479 h 1170146"/>
                <a:gd name="connsiteX9-2347" fmla="*/ 1619750 w 1619750"/>
                <a:gd name="connsiteY9-2348" fmla="*/ 1012959 h 1170146"/>
                <a:gd name="connsiteX10-2349" fmla="*/ 1491734 w 1619750"/>
                <a:gd name="connsiteY10-2350" fmla="*/ 1140975 h 1170146"/>
                <a:gd name="connsiteX11-2351" fmla="*/ 1456411 w 1619750"/>
                <a:gd name="connsiteY11-2352" fmla="*/ 901875 h 1170146"/>
                <a:gd name="connsiteX12-2353" fmla="*/ 1422605 w 1619750"/>
                <a:gd name="connsiteY12-2354" fmla="*/ 767655 h 1170146"/>
                <a:gd name="connsiteX13-2355" fmla="*/ 1403481 w 1619750"/>
                <a:gd name="connsiteY13-2356" fmla="*/ 708276 h 1170146"/>
                <a:gd name="connsiteX14-2357" fmla="*/ 1333365 w 1619750"/>
                <a:gd name="connsiteY14-2358" fmla="*/ 659169 h 1170146"/>
                <a:gd name="connsiteX15-2359" fmla="*/ 1399802 w 1619750"/>
                <a:gd name="connsiteY15-2360" fmla="*/ 583327 h 1170146"/>
                <a:gd name="connsiteX16-2361" fmla="*/ 1188881 w 1619750"/>
                <a:gd name="connsiteY16-2362" fmla="*/ 730736 h 1170146"/>
                <a:gd name="connsiteX17-2363" fmla="*/ 1116145 w 1619750"/>
                <a:gd name="connsiteY17-2364" fmla="*/ 743748 h 1170146"/>
                <a:gd name="connsiteX18-2365" fmla="*/ 1112959 w 1619750"/>
                <a:gd name="connsiteY18-2366" fmla="*/ 704462 h 1170146"/>
                <a:gd name="connsiteX19-2367" fmla="*/ 978987 w 1619750"/>
                <a:gd name="connsiteY19-2368" fmla="*/ 804566 h 1170146"/>
                <a:gd name="connsiteX20-2369" fmla="*/ 931292 w 1619750"/>
                <a:gd name="connsiteY20-2370" fmla="*/ 815773 h 1170146"/>
                <a:gd name="connsiteX21-2371" fmla="*/ 921729 w 1619750"/>
                <a:gd name="connsiteY21-2372" fmla="*/ 756843 h 1170146"/>
                <a:gd name="connsiteX22-2373" fmla="*/ 741812 w 1619750"/>
                <a:gd name="connsiteY22-2374" fmla="*/ 807840 h 1170146"/>
                <a:gd name="connsiteX23-2375" fmla="*/ 631700 w 1619750"/>
                <a:gd name="connsiteY23-2376" fmla="*/ 799405 h 1170146"/>
                <a:gd name="connsiteX24-2377" fmla="*/ 376166 w 1619750"/>
                <a:gd name="connsiteY24-2378" fmla="*/ 775215 h 1170146"/>
                <a:gd name="connsiteX25-2379" fmla="*/ 239006 w 1619750"/>
                <a:gd name="connsiteY25-2380" fmla="*/ 729495 h 1170146"/>
                <a:gd name="connsiteX26-2381" fmla="*/ 239006 w 1619750"/>
                <a:gd name="connsiteY26-2382" fmla="*/ 729495 h 1170146"/>
                <a:gd name="connsiteX27-2383" fmla="*/ 204016 w 1619750"/>
                <a:gd name="connsiteY27-2384" fmla="*/ 963098 h 1170146"/>
                <a:gd name="connsiteX28-2385" fmla="*/ 165854 w 1619750"/>
                <a:gd name="connsiteY28-2386" fmla="*/ 1169534 h 1170146"/>
                <a:gd name="connsiteX29" fmla="*/ 9002 w 1619750"/>
                <a:gd name="connsiteY29" fmla="*/ 1023344 h 1170146"/>
                <a:gd name="connsiteX0-2387" fmla="*/ 9002 w 1619750"/>
                <a:gd name="connsiteY0-2388" fmla="*/ 1023344 h 1170146"/>
                <a:gd name="connsiteX1-2389" fmla="*/ 33133 w 1619750"/>
                <a:gd name="connsiteY1-2390" fmla="*/ 467926 h 1170146"/>
                <a:gd name="connsiteX2-2391" fmla="*/ 150070 w 1619750"/>
                <a:gd name="connsiteY2-2392" fmla="*/ 231538 h 1170146"/>
                <a:gd name="connsiteX3-2393" fmla="*/ 287495 w 1619750"/>
                <a:gd name="connsiteY3-2394" fmla="*/ 99800 h 1170146"/>
                <a:gd name="connsiteX4-2395" fmla="*/ 485894 w 1619750"/>
                <a:gd name="connsiteY4-2396" fmla="*/ 16263 h 1170146"/>
                <a:gd name="connsiteX5-2397" fmla="*/ 879086 w 1619750"/>
                <a:gd name="connsiteY5-2398" fmla="*/ 7119 h 1170146"/>
                <a:gd name="connsiteX6-2399" fmla="*/ 1199126 w 1619750"/>
                <a:gd name="connsiteY6-2400" fmla="*/ 80271 h 1170146"/>
                <a:gd name="connsiteX7-2401" fmla="*/ 1436870 w 1619750"/>
                <a:gd name="connsiteY7-2402" fmla="*/ 244863 h 1170146"/>
                <a:gd name="connsiteX8-2403" fmla="*/ 1601462 w 1619750"/>
                <a:gd name="connsiteY8-2404" fmla="*/ 601479 h 1170146"/>
                <a:gd name="connsiteX9-2405" fmla="*/ 1619750 w 1619750"/>
                <a:gd name="connsiteY9-2406" fmla="*/ 1012959 h 1170146"/>
                <a:gd name="connsiteX10-2407" fmla="*/ 1491734 w 1619750"/>
                <a:gd name="connsiteY10-2408" fmla="*/ 1140975 h 1170146"/>
                <a:gd name="connsiteX11-2409" fmla="*/ 1456411 w 1619750"/>
                <a:gd name="connsiteY11-2410" fmla="*/ 901875 h 1170146"/>
                <a:gd name="connsiteX12-2411" fmla="*/ 1422605 w 1619750"/>
                <a:gd name="connsiteY12-2412" fmla="*/ 767655 h 1170146"/>
                <a:gd name="connsiteX13-2413" fmla="*/ 1403481 w 1619750"/>
                <a:gd name="connsiteY13-2414" fmla="*/ 708276 h 1170146"/>
                <a:gd name="connsiteX14-2415" fmla="*/ 1333365 w 1619750"/>
                <a:gd name="connsiteY14-2416" fmla="*/ 659169 h 1170146"/>
                <a:gd name="connsiteX15-2417" fmla="*/ 1399802 w 1619750"/>
                <a:gd name="connsiteY15-2418" fmla="*/ 583327 h 1170146"/>
                <a:gd name="connsiteX16-2419" fmla="*/ 1188881 w 1619750"/>
                <a:gd name="connsiteY16-2420" fmla="*/ 730736 h 1170146"/>
                <a:gd name="connsiteX17-2421" fmla="*/ 1116145 w 1619750"/>
                <a:gd name="connsiteY17-2422" fmla="*/ 743748 h 1170146"/>
                <a:gd name="connsiteX18-2423" fmla="*/ 1112959 w 1619750"/>
                <a:gd name="connsiteY18-2424" fmla="*/ 704462 h 1170146"/>
                <a:gd name="connsiteX19-2425" fmla="*/ 978987 w 1619750"/>
                <a:gd name="connsiteY19-2426" fmla="*/ 804566 h 1170146"/>
                <a:gd name="connsiteX20-2427" fmla="*/ 931292 w 1619750"/>
                <a:gd name="connsiteY20-2428" fmla="*/ 815773 h 1170146"/>
                <a:gd name="connsiteX21-2429" fmla="*/ 921729 w 1619750"/>
                <a:gd name="connsiteY21-2430" fmla="*/ 756843 h 1170146"/>
                <a:gd name="connsiteX22-2431" fmla="*/ 741812 w 1619750"/>
                <a:gd name="connsiteY22-2432" fmla="*/ 807840 h 1170146"/>
                <a:gd name="connsiteX23-2433" fmla="*/ 705005 w 1619750"/>
                <a:gd name="connsiteY23-2434" fmla="*/ 789583 h 1170146"/>
                <a:gd name="connsiteX24-2435" fmla="*/ 376166 w 1619750"/>
                <a:gd name="connsiteY24-2436" fmla="*/ 775215 h 1170146"/>
                <a:gd name="connsiteX25-2437" fmla="*/ 239006 w 1619750"/>
                <a:gd name="connsiteY25-2438" fmla="*/ 729495 h 1170146"/>
                <a:gd name="connsiteX26-2439" fmla="*/ 239006 w 1619750"/>
                <a:gd name="connsiteY26-2440" fmla="*/ 729495 h 1170146"/>
                <a:gd name="connsiteX27-2441" fmla="*/ 204016 w 1619750"/>
                <a:gd name="connsiteY27-2442" fmla="*/ 963098 h 1170146"/>
                <a:gd name="connsiteX28-2443" fmla="*/ 165854 w 1619750"/>
                <a:gd name="connsiteY28-2444" fmla="*/ 1169534 h 1170146"/>
                <a:gd name="connsiteX29-2445" fmla="*/ 9002 w 1619750"/>
                <a:gd name="connsiteY29-2446" fmla="*/ 1023344 h 1170146"/>
                <a:gd name="connsiteX0-2447" fmla="*/ 9002 w 1619750"/>
                <a:gd name="connsiteY0-2448" fmla="*/ 1023344 h 1170146"/>
                <a:gd name="connsiteX1-2449" fmla="*/ 33133 w 1619750"/>
                <a:gd name="connsiteY1-2450" fmla="*/ 467926 h 1170146"/>
                <a:gd name="connsiteX2-2451" fmla="*/ 150070 w 1619750"/>
                <a:gd name="connsiteY2-2452" fmla="*/ 231538 h 1170146"/>
                <a:gd name="connsiteX3-2453" fmla="*/ 287495 w 1619750"/>
                <a:gd name="connsiteY3-2454" fmla="*/ 99800 h 1170146"/>
                <a:gd name="connsiteX4-2455" fmla="*/ 485894 w 1619750"/>
                <a:gd name="connsiteY4-2456" fmla="*/ 16263 h 1170146"/>
                <a:gd name="connsiteX5-2457" fmla="*/ 879086 w 1619750"/>
                <a:gd name="connsiteY5-2458" fmla="*/ 7119 h 1170146"/>
                <a:gd name="connsiteX6-2459" fmla="*/ 1199126 w 1619750"/>
                <a:gd name="connsiteY6-2460" fmla="*/ 80271 h 1170146"/>
                <a:gd name="connsiteX7-2461" fmla="*/ 1436870 w 1619750"/>
                <a:gd name="connsiteY7-2462" fmla="*/ 244863 h 1170146"/>
                <a:gd name="connsiteX8-2463" fmla="*/ 1601462 w 1619750"/>
                <a:gd name="connsiteY8-2464" fmla="*/ 601479 h 1170146"/>
                <a:gd name="connsiteX9-2465" fmla="*/ 1619750 w 1619750"/>
                <a:gd name="connsiteY9-2466" fmla="*/ 1012959 h 1170146"/>
                <a:gd name="connsiteX10-2467" fmla="*/ 1491734 w 1619750"/>
                <a:gd name="connsiteY10-2468" fmla="*/ 1140975 h 1170146"/>
                <a:gd name="connsiteX11-2469" fmla="*/ 1456411 w 1619750"/>
                <a:gd name="connsiteY11-2470" fmla="*/ 901875 h 1170146"/>
                <a:gd name="connsiteX12-2471" fmla="*/ 1422605 w 1619750"/>
                <a:gd name="connsiteY12-2472" fmla="*/ 767655 h 1170146"/>
                <a:gd name="connsiteX13-2473" fmla="*/ 1403481 w 1619750"/>
                <a:gd name="connsiteY13-2474" fmla="*/ 708276 h 1170146"/>
                <a:gd name="connsiteX14-2475" fmla="*/ 1333365 w 1619750"/>
                <a:gd name="connsiteY14-2476" fmla="*/ 659169 h 1170146"/>
                <a:gd name="connsiteX15-2477" fmla="*/ 1399802 w 1619750"/>
                <a:gd name="connsiteY15-2478" fmla="*/ 583327 h 1170146"/>
                <a:gd name="connsiteX16-2479" fmla="*/ 1188881 w 1619750"/>
                <a:gd name="connsiteY16-2480" fmla="*/ 730736 h 1170146"/>
                <a:gd name="connsiteX17-2481" fmla="*/ 1116145 w 1619750"/>
                <a:gd name="connsiteY17-2482" fmla="*/ 743748 h 1170146"/>
                <a:gd name="connsiteX18-2483" fmla="*/ 1112959 w 1619750"/>
                <a:gd name="connsiteY18-2484" fmla="*/ 704462 h 1170146"/>
                <a:gd name="connsiteX19-2485" fmla="*/ 978987 w 1619750"/>
                <a:gd name="connsiteY19-2486" fmla="*/ 804566 h 1170146"/>
                <a:gd name="connsiteX20-2487" fmla="*/ 931292 w 1619750"/>
                <a:gd name="connsiteY20-2488" fmla="*/ 815773 h 1170146"/>
                <a:gd name="connsiteX21-2489" fmla="*/ 921729 w 1619750"/>
                <a:gd name="connsiteY21-2490" fmla="*/ 756843 h 1170146"/>
                <a:gd name="connsiteX22-2491" fmla="*/ 741812 w 1619750"/>
                <a:gd name="connsiteY22-2492" fmla="*/ 807840 h 1170146"/>
                <a:gd name="connsiteX23-2493" fmla="*/ 705005 w 1619750"/>
                <a:gd name="connsiteY23-2494" fmla="*/ 789583 h 1170146"/>
                <a:gd name="connsiteX24-2495" fmla="*/ 376166 w 1619750"/>
                <a:gd name="connsiteY24-2496" fmla="*/ 775215 h 1170146"/>
                <a:gd name="connsiteX25-2497" fmla="*/ 239006 w 1619750"/>
                <a:gd name="connsiteY25-2498" fmla="*/ 729495 h 1170146"/>
                <a:gd name="connsiteX26-2499" fmla="*/ 239006 w 1619750"/>
                <a:gd name="connsiteY26-2500" fmla="*/ 729495 h 1170146"/>
                <a:gd name="connsiteX27-2501" fmla="*/ 204016 w 1619750"/>
                <a:gd name="connsiteY27-2502" fmla="*/ 963098 h 1170146"/>
                <a:gd name="connsiteX28-2503" fmla="*/ 165854 w 1619750"/>
                <a:gd name="connsiteY28-2504" fmla="*/ 1169534 h 1170146"/>
                <a:gd name="connsiteX29-2505" fmla="*/ 9002 w 1619750"/>
                <a:gd name="connsiteY29-2506" fmla="*/ 1023344 h 1170146"/>
                <a:gd name="connsiteX0-2507" fmla="*/ 9002 w 1619750"/>
                <a:gd name="connsiteY0-2508" fmla="*/ 1023344 h 1170146"/>
                <a:gd name="connsiteX1-2509" fmla="*/ 33133 w 1619750"/>
                <a:gd name="connsiteY1-2510" fmla="*/ 467926 h 1170146"/>
                <a:gd name="connsiteX2-2511" fmla="*/ 150070 w 1619750"/>
                <a:gd name="connsiteY2-2512" fmla="*/ 231538 h 1170146"/>
                <a:gd name="connsiteX3-2513" fmla="*/ 287495 w 1619750"/>
                <a:gd name="connsiteY3-2514" fmla="*/ 99800 h 1170146"/>
                <a:gd name="connsiteX4-2515" fmla="*/ 485894 w 1619750"/>
                <a:gd name="connsiteY4-2516" fmla="*/ 16263 h 1170146"/>
                <a:gd name="connsiteX5-2517" fmla="*/ 879086 w 1619750"/>
                <a:gd name="connsiteY5-2518" fmla="*/ 7119 h 1170146"/>
                <a:gd name="connsiteX6-2519" fmla="*/ 1199126 w 1619750"/>
                <a:gd name="connsiteY6-2520" fmla="*/ 80271 h 1170146"/>
                <a:gd name="connsiteX7-2521" fmla="*/ 1436870 w 1619750"/>
                <a:gd name="connsiteY7-2522" fmla="*/ 244863 h 1170146"/>
                <a:gd name="connsiteX8-2523" fmla="*/ 1601462 w 1619750"/>
                <a:gd name="connsiteY8-2524" fmla="*/ 601479 h 1170146"/>
                <a:gd name="connsiteX9-2525" fmla="*/ 1619750 w 1619750"/>
                <a:gd name="connsiteY9-2526" fmla="*/ 1012959 h 1170146"/>
                <a:gd name="connsiteX10-2527" fmla="*/ 1491734 w 1619750"/>
                <a:gd name="connsiteY10-2528" fmla="*/ 1140975 h 1170146"/>
                <a:gd name="connsiteX11-2529" fmla="*/ 1456411 w 1619750"/>
                <a:gd name="connsiteY11-2530" fmla="*/ 901875 h 1170146"/>
                <a:gd name="connsiteX12-2531" fmla="*/ 1422605 w 1619750"/>
                <a:gd name="connsiteY12-2532" fmla="*/ 767655 h 1170146"/>
                <a:gd name="connsiteX13-2533" fmla="*/ 1403481 w 1619750"/>
                <a:gd name="connsiteY13-2534" fmla="*/ 708276 h 1170146"/>
                <a:gd name="connsiteX14-2535" fmla="*/ 1333365 w 1619750"/>
                <a:gd name="connsiteY14-2536" fmla="*/ 659169 h 1170146"/>
                <a:gd name="connsiteX15-2537" fmla="*/ 1399802 w 1619750"/>
                <a:gd name="connsiteY15-2538" fmla="*/ 583327 h 1170146"/>
                <a:gd name="connsiteX16-2539" fmla="*/ 1188881 w 1619750"/>
                <a:gd name="connsiteY16-2540" fmla="*/ 730736 h 1170146"/>
                <a:gd name="connsiteX17-2541" fmla="*/ 1116145 w 1619750"/>
                <a:gd name="connsiteY17-2542" fmla="*/ 743748 h 1170146"/>
                <a:gd name="connsiteX18-2543" fmla="*/ 1112959 w 1619750"/>
                <a:gd name="connsiteY18-2544" fmla="*/ 704462 h 1170146"/>
                <a:gd name="connsiteX19-2545" fmla="*/ 978987 w 1619750"/>
                <a:gd name="connsiteY19-2546" fmla="*/ 804566 h 1170146"/>
                <a:gd name="connsiteX20-2547" fmla="*/ 931292 w 1619750"/>
                <a:gd name="connsiteY20-2548" fmla="*/ 815773 h 1170146"/>
                <a:gd name="connsiteX21-2549" fmla="*/ 921729 w 1619750"/>
                <a:gd name="connsiteY21-2550" fmla="*/ 756843 h 1170146"/>
                <a:gd name="connsiteX22-2551" fmla="*/ 741812 w 1619750"/>
                <a:gd name="connsiteY22-2552" fmla="*/ 807840 h 1170146"/>
                <a:gd name="connsiteX23-2553" fmla="*/ 705005 w 1619750"/>
                <a:gd name="connsiteY23-2554" fmla="*/ 789583 h 1170146"/>
                <a:gd name="connsiteX24-2555" fmla="*/ 510026 w 1619750"/>
                <a:gd name="connsiteY24-2556" fmla="*/ 886528 h 1170146"/>
                <a:gd name="connsiteX25-2557" fmla="*/ 239006 w 1619750"/>
                <a:gd name="connsiteY25-2558" fmla="*/ 729495 h 1170146"/>
                <a:gd name="connsiteX26-2559" fmla="*/ 239006 w 1619750"/>
                <a:gd name="connsiteY26-2560" fmla="*/ 729495 h 1170146"/>
                <a:gd name="connsiteX27-2561" fmla="*/ 204016 w 1619750"/>
                <a:gd name="connsiteY27-2562" fmla="*/ 963098 h 1170146"/>
                <a:gd name="connsiteX28-2563" fmla="*/ 165854 w 1619750"/>
                <a:gd name="connsiteY28-2564" fmla="*/ 1169534 h 1170146"/>
                <a:gd name="connsiteX29-2565" fmla="*/ 9002 w 1619750"/>
                <a:gd name="connsiteY29-2566" fmla="*/ 1023344 h 1170146"/>
                <a:gd name="connsiteX0-2567" fmla="*/ 9002 w 1619750"/>
                <a:gd name="connsiteY0-2568" fmla="*/ 1023344 h 1170146"/>
                <a:gd name="connsiteX1-2569" fmla="*/ 33133 w 1619750"/>
                <a:gd name="connsiteY1-2570" fmla="*/ 467926 h 1170146"/>
                <a:gd name="connsiteX2-2571" fmla="*/ 150070 w 1619750"/>
                <a:gd name="connsiteY2-2572" fmla="*/ 231538 h 1170146"/>
                <a:gd name="connsiteX3-2573" fmla="*/ 287495 w 1619750"/>
                <a:gd name="connsiteY3-2574" fmla="*/ 99800 h 1170146"/>
                <a:gd name="connsiteX4-2575" fmla="*/ 485894 w 1619750"/>
                <a:gd name="connsiteY4-2576" fmla="*/ 16263 h 1170146"/>
                <a:gd name="connsiteX5-2577" fmla="*/ 879086 w 1619750"/>
                <a:gd name="connsiteY5-2578" fmla="*/ 7119 h 1170146"/>
                <a:gd name="connsiteX6-2579" fmla="*/ 1199126 w 1619750"/>
                <a:gd name="connsiteY6-2580" fmla="*/ 80271 h 1170146"/>
                <a:gd name="connsiteX7-2581" fmla="*/ 1436870 w 1619750"/>
                <a:gd name="connsiteY7-2582" fmla="*/ 244863 h 1170146"/>
                <a:gd name="connsiteX8-2583" fmla="*/ 1601462 w 1619750"/>
                <a:gd name="connsiteY8-2584" fmla="*/ 601479 h 1170146"/>
                <a:gd name="connsiteX9-2585" fmla="*/ 1619750 w 1619750"/>
                <a:gd name="connsiteY9-2586" fmla="*/ 1012959 h 1170146"/>
                <a:gd name="connsiteX10-2587" fmla="*/ 1491734 w 1619750"/>
                <a:gd name="connsiteY10-2588" fmla="*/ 1140975 h 1170146"/>
                <a:gd name="connsiteX11-2589" fmla="*/ 1456411 w 1619750"/>
                <a:gd name="connsiteY11-2590" fmla="*/ 901875 h 1170146"/>
                <a:gd name="connsiteX12-2591" fmla="*/ 1422605 w 1619750"/>
                <a:gd name="connsiteY12-2592" fmla="*/ 767655 h 1170146"/>
                <a:gd name="connsiteX13-2593" fmla="*/ 1403481 w 1619750"/>
                <a:gd name="connsiteY13-2594" fmla="*/ 708276 h 1170146"/>
                <a:gd name="connsiteX14-2595" fmla="*/ 1333365 w 1619750"/>
                <a:gd name="connsiteY14-2596" fmla="*/ 659169 h 1170146"/>
                <a:gd name="connsiteX15-2597" fmla="*/ 1399802 w 1619750"/>
                <a:gd name="connsiteY15-2598" fmla="*/ 583327 h 1170146"/>
                <a:gd name="connsiteX16-2599" fmla="*/ 1188881 w 1619750"/>
                <a:gd name="connsiteY16-2600" fmla="*/ 730736 h 1170146"/>
                <a:gd name="connsiteX17-2601" fmla="*/ 1116145 w 1619750"/>
                <a:gd name="connsiteY17-2602" fmla="*/ 743748 h 1170146"/>
                <a:gd name="connsiteX18-2603" fmla="*/ 1112959 w 1619750"/>
                <a:gd name="connsiteY18-2604" fmla="*/ 704462 h 1170146"/>
                <a:gd name="connsiteX19-2605" fmla="*/ 978987 w 1619750"/>
                <a:gd name="connsiteY19-2606" fmla="*/ 804566 h 1170146"/>
                <a:gd name="connsiteX20-2607" fmla="*/ 931292 w 1619750"/>
                <a:gd name="connsiteY20-2608" fmla="*/ 815773 h 1170146"/>
                <a:gd name="connsiteX21-2609" fmla="*/ 921729 w 1619750"/>
                <a:gd name="connsiteY21-2610" fmla="*/ 756843 h 1170146"/>
                <a:gd name="connsiteX22-2611" fmla="*/ 741812 w 1619750"/>
                <a:gd name="connsiteY22-2612" fmla="*/ 807840 h 1170146"/>
                <a:gd name="connsiteX23-2613" fmla="*/ 705005 w 1619750"/>
                <a:gd name="connsiteY23-2614" fmla="*/ 789583 h 1170146"/>
                <a:gd name="connsiteX24-2615" fmla="*/ 510026 w 1619750"/>
                <a:gd name="connsiteY24-2616" fmla="*/ 886528 h 1170146"/>
                <a:gd name="connsiteX25-2617" fmla="*/ 405415 w 1619750"/>
                <a:gd name="connsiteY25-2618" fmla="*/ 838692 h 1170146"/>
                <a:gd name="connsiteX26-2619" fmla="*/ 239006 w 1619750"/>
                <a:gd name="connsiteY26-2620" fmla="*/ 729495 h 1170146"/>
                <a:gd name="connsiteX27-2621" fmla="*/ 239006 w 1619750"/>
                <a:gd name="connsiteY27-2622" fmla="*/ 729495 h 1170146"/>
                <a:gd name="connsiteX28-2623" fmla="*/ 204016 w 1619750"/>
                <a:gd name="connsiteY28-2624" fmla="*/ 963098 h 1170146"/>
                <a:gd name="connsiteX29-2625" fmla="*/ 165854 w 1619750"/>
                <a:gd name="connsiteY29-2626" fmla="*/ 1169534 h 1170146"/>
                <a:gd name="connsiteX30" fmla="*/ 9002 w 1619750"/>
                <a:gd name="connsiteY30" fmla="*/ 1023344 h 1170146"/>
                <a:gd name="connsiteX0-2627" fmla="*/ 9002 w 1619750"/>
                <a:gd name="connsiteY0-2628" fmla="*/ 1023344 h 1170146"/>
                <a:gd name="connsiteX1-2629" fmla="*/ 33133 w 1619750"/>
                <a:gd name="connsiteY1-2630" fmla="*/ 467926 h 1170146"/>
                <a:gd name="connsiteX2-2631" fmla="*/ 150070 w 1619750"/>
                <a:gd name="connsiteY2-2632" fmla="*/ 231538 h 1170146"/>
                <a:gd name="connsiteX3-2633" fmla="*/ 287495 w 1619750"/>
                <a:gd name="connsiteY3-2634" fmla="*/ 99800 h 1170146"/>
                <a:gd name="connsiteX4-2635" fmla="*/ 485894 w 1619750"/>
                <a:gd name="connsiteY4-2636" fmla="*/ 16263 h 1170146"/>
                <a:gd name="connsiteX5-2637" fmla="*/ 879086 w 1619750"/>
                <a:gd name="connsiteY5-2638" fmla="*/ 7119 h 1170146"/>
                <a:gd name="connsiteX6-2639" fmla="*/ 1199126 w 1619750"/>
                <a:gd name="connsiteY6-2640" fmla="*/ 80271 h 1170146"/>
                <a:gd name="connsiteX7-2641" fmla="*/ 1436870 w 1619750"/>
                <a:gd name="connsiteY7-2642" fmla="*/ 244863 h 1170146"/>
                <a:gd name="connsiteX8-2643" fmla="*/ 1601462 w 1619750"/>
                <a:gd name="connsiteY8-2644" fmla="*/ 601479 h 1170146"/>
                <a:gd name="connsiteX9-2645" fmla="*/ 1619750 w 1619750"/>
                <a:gd name="connsiteY9-2646" fmla="*/ 1012959 h 1170146"/>
                <a:gd name="connsiteX10-2647" fmla="*/ 1491734 w 1619750"/>
                <a:gd name="connsiteY10-2648" fmla="*/ 1140975 h 1170146"/>
                <a:gd name="connsiteX11-2649" fmla="*/ 1456411 w 1619750"/>
                <a:gd name="connsiteY11-2650" fmla="*/ 901875 h 1170146"/>
                <a:gd name="connsiteX12-2651" fmla="*/ 1422605 w 1619750"/>
                <a:gd name="connsiteY12-2652" fmla="*/ 767655 h 1170146"/>
                <a:gd name="connsiteX13-2653" fmla="*/ 1403481 w 1619750"/>
                <a:gd name="connsiteY13-2654" fmla="*/ 708276 h 1170146"/>
                <a:gd name="connsiteX14-2655" fmla="*/ 1333365 w 1619750"/>
                <a:gd name="connsiteY14-2656" fmla="*/ 659169 h 1170146"/>
                <a:gd name="connsiteX15-2657" fmla="*/ 1399802 w 1619750"/>
                <a:gd name="connsiteY15-2658" fmla="*/ 583327 h 1170146"/>
                <a:gd name="connsiteX16-2659" fmla="*/ 1188881 w 1619750"/>
                <a:gd name="connsiteY16-2660" fmla="*/ 730736 h 1170146"/>
                <a:gd name="connsiteX17-2661" fmla="*/ 1116145 w 1619750"/>
                <a:gd name="connsiteY17-2662" fmla="*/ 743748 h 1170146"/>
                <a:gd name="connsiteX18-2663" fmla="*/ 1112959 w 1619750"/>
                <a:gd name="connsiteY18-2664" fmla="*/ 704462 h 1170146"/>
                <a:gd name="connsiteX19-2665" fmla="*/ 978987 w 1619750"/>
                <a:gd name="connsiteY19-2666" fmla="*/ 804566 h 1170146"/>
                <a:gd name="connsiteX20-2667" fmla="*/ 931292 w 1619750"/>
                <a:gd name="connsiteY20-2668" fmla="*/ 815773 h 1170146"/>
                <a:gd name="connsiteX21-2669" fmla="*/ 921729 w 1619750"/>
                <a:gd name="connsiteY21-2670" fmla="*/ 756843 h 1170146"/>
                <a:gd name="connsiteX22-2671" fmla="*/ 741812 w 1619750"/>
                <a:gd name="connsiteY22-2672" fmla="*/ 807840 h 1170146"/>
                <a:gd name="connsiteX23-2673" fmla="*/ 705005 w 1619750"/>
                <a:gd name="connsiteY23-2674" fmla="*/ 789583 h 1170146"/>
                <a:gd name="connsiteX24-2675" fmla="*/ 510026 w 1619750"/>
                <a:gd name="connsiteY24-2676" fmla="*/ 886528 h 1170146"/>
                <a:gd name="connsiteX25-2677" fmla="*/ 437287 w 1619750"/>
                <a:gd name="connsiteY25-2678" fmla="*/ 815776 h 1170146"/>
                <a:gd name="connsiteX26-2679" fmla="*/ 239006 w 1619750"/>
                <a:gd name="connsiteY26-2680" fmla="*/ 729495 h 1170146"/>
                <a:gd name="connsiteX27-2681" fmla="*/ 239006 w 1619750"/>
                <a:gd name="connsiteY27-2682" fmla="*/ 729495 h 1170146"/>
                <a:gd name="connsiteX28-2683" fmla="*/ 204016 w 1619750"/>
                <a:gd name="connsiteY28-2684" fmla="*/ 963098 h 1170146"/>
                <a:gd name="connsiteX29-2685" fmla="*/ 165854 w 1619750"/>
                <a:gd name="connsiteY29-2686" fmla="*/ 1169534 h 1170146"/>
                <a:gd name="connsiteX30-2687" fmla="*/ 9002 w 1619750"/>
                <a:gd name="connsiteY30-2688" fmla="*/ 1023344 h 1170146"/>
                <a:gd name="connsiteX0-2689" fmla="*/ 9002 w 1619750"/>
                <a:gd name="connsiteY0-2690" fmla="*/ 1023344 h 1170146"/>
                <a:gd name="connsiteX1-2691" fmla="*/ 33133 w 1619750"/>
                <a:gd name="connsiteY1-2692" fmla="*/ 467926 h 1170146"/>
                <a:gd name="connsiteX2-2693" fmla="*/ 150070 w 1619750"/>
                <a:gd name="connsiteY2-2694" fmla="*/ 231538 h 1170146"/>
                <a:gd name="connsiteX3-2695" fmla="*/ 287495 w 1619750"/>
                <a:gd name="connsiteY3-2696" fmla="*/ 99800 h 1170146"/>
                <a:gd name="connsiteX4-2697" fmla="*/ 485894 w 1619750"/>
                <a:gd name="connsiteY4-2698" fmla="*/ 16263 h 1170146"/>
                <a:gd name="connsiteX5-2699" fmla="*/ 879086 w 1619750"/>
                <a:gd name="connsiteY5-2700" fmla="*/ 7119 h 1170146"/>
                <a:gd name="connsiteX6-2701" fmla="*/ 1199126 w 1619750"/>
                <a:gd name="connsiteY6-2702" fmla="*/ 80271 h 1170146"/>
                <a:gd name="connsiteX7-2703" fmla="*/ 1436870 w 1619750"/>
                <a:gd name="connsiteY7-2704" fmla="*/ 244863 h 1170146"/>
                <a:gd name="connsiteX8-2705" fmla="*/ 1601462 w 1619750"/>
                <a:gd name="connsiteY8-2706" fmla="*/ 601479 h 1170146"/>
                <a:gd name="connsiteX9-2707" fmla="*/ 1619750 w 1619750"/>
                <a:gd name="connsiteY9-2708" fmla="*/ 1012959 h 1170146"/>
                <a:gd name="connsiteX10-2709" fmla="*/ 1491734 w 1619750"/>
                <a:gd name="connsiteY10-2710" fmla="*/ 1140975 h 1170146"/>
                <a:gd name="connsiteX11-2711" fmla="*/ 1456411 w 1619750"/>
                <a:gd name="connsiteY11-2712" fmla="*/ 901875 h 1170146"/>
                <a:gd name="connsiteX12-2713" fmla="*/ 1422605 w 1619750"/>
                <a:gd name="connsiteY12-2714" fmla="*/ 767655 h 1170146"/>
                <a:gd name="connsiteX13-2715" fmla="*/ 1403481 w 1619750"/>
                <a:gd name="connsiteY13-2716" fmla="*/ 708276 h 1170146"/>
                <a:gd name="connsiteX14-2717" fmla="*/ 1333365 w 1619750"/>
                <a:gd name="connsiteY14-2718" fmla="*/ 659169 h 1170146"/>
                <a:gd name="connsiteX15-2719" fmla="*/ 1399802 w 1619750"/>
                <a:gd name="connsiteY15-2720" fmla="*/ 583327 h 1170146"/>
                <a:gd name="connsiteX16-2721" fmla="*/ 1188881 w 1619750"/>
                <a:gd name="connsiteY16-2722" fmla="*/ 730736 h 1170146"/>
                <a:gd name="connsiteX17-2723" fmla="*/ 1116145 w 1619750"/>
                <a:gd name="connsiteY17-2724" fmla="*/ 743748 h 1170146"/>
                <a:gd name="connsiteX18-2725" fmla="*/ 1112959 w 1619750"/>
                <a:gd name="connsiteY18-2726" fmla="*/ 704462 h 1170146"/>
                <a:gd name="connsiteX19-2727" fmla="*/ 978987 w 1619750"/>
                <a:gd name="connsiteY19-2728" fmla="*/ 804566 h 1170146"/>
                <a:gd name="connsiteX20-2729" fmla="*/ 931292 w 1619750"/>
                <a:gd name="connsiteY20-2730" fmla="*/ 815773 h 1170146"/>
                <a:gd name="connsiteX21-2731" fmla="*/ 921729 w 1619750"/>
                <a:gd name="connsiteY21-2732" fmla="*/ 756843 h 1170146"/>
                <a:gd name="connsiteX22-2733" fmla="*/ 741812 w 1619750"/>
                <a:gd name="connsiteY22-2734" fmla="*/ 807840 h 1170146"/>
                <a:gd name="connsiteX23-2735" fmla="*/ 705005 w 1619750"/>
                <a:gd name="connsiteY23-2736" fmla="*/ 789583 h 1170146"/>
                <a:gd name="connsiteX24-2737" fmla="*/ 510026 w 1619750"/>
                <a:gd name="connsiteY24-2738" fmla="*/ 886528 h 1170146"/>
                <a:gd name="connsiteX25-2739" fmla="*/ 437287 w 1619750"/>
                <a:gd name="connsiteY25-2740" fmla="*/ 815776 h 1170146"/>
                <a:gd name="connsiteX26-2741" fmla="*/ 341672 w 1619750"/>
                <a:gd name="connsiteY26-2742" fmla="*/ 766665 h 1170146"/>
                <a:gd name="connsiteX27-2743" fmla="*/ 239006 w 1619750"/>
                <a:gd name="connsiteY27-2744" fmla="*/ 729495 h 1170146"/>
                <a:gd name="connsiteX28-2745" fmla="*/ 239006 w 1619750"/>
                <a:gd name="connsiteY28-2746" fmla="*/ 729495 h 1170146"/>
                <a:gd name="connsiteX29-2747" fmla="*/ 204016 w 1619750"/>
                <a:gd name="connsiteY29-2748" fmla="*/ 963098 h 1170146"/>
                <a:gd name="connsiteX30-2749" fmla="*/ 165854 w 1619750"/>
                <a:gd name="connsiteY30-2750" fmla="*/ 1169534 h 1170146"/>
                <a:gd name="connsiteX31" fmla="*/ 9002 w 1619750"/>
                <a:gd name="connsiteY31" fmla="*/ 1023344 h 1170146"/>
                <a:gd name="connsiteX0-2751" fmla="*/ 9002 w 1619750"/>
                <a:gd name="connsiteY0-2752" fmla="*/ 1023344 h 1170146"/>
                <a:gd name="connsiteX1-2753" fmla="*/ 33133 w 1619750"/>
                <a:gd name="connsiteY1-2754" fmla="*/ 467926 h 1170146"/>
                <a:gd name="connsiteX2-2755" fmla="*/ 150070 w 1619750"/>
                <a:gd name="connsiteY2-2756" fmla="*/ 231538 h 1170146"/>
                <a:gd name="connsiteX3-2757" fmla="*/ 287495 w 1619750"/>
                <a:gd name="connsiteY3-2758" fmla="*/ 99800 h 1170146"/>
                <a:gd name="connsiteX4-2759" fmla="*/ 485894 w 1619750"/>
                <a:gd name="connsiteY4-2760" fmla="*/ 16263 h 1170146"/>
                <a:gd name="connsiteX5-2761" fmla="*/ 879086 w 1619750"/>
                <a:gd name="connsiteY5-2762" fmla="*/ 7119 h 1170146"/>
                <a:gd name="connsiteX6-2763" fmla="*/ 1199126 w 1619750"/>
                <a:gd name="connsiteY6-2764" fmla="*/ 80271 h 1170146"/>
                <a:gd name="connsiteX7-2765" fmla="*/ 1436870 w 1619750"/>
                <a:gd name="connsiteY7-2766" fmla="*/ 244863 h 1170146"/>
                <a:gd name="connsiteX8-2767" fmla="*/ 1601462 w 1619750"/>
                <a:gd name="connsiteY8-2768" fmla="*/ 601479 h 1170146"/>
                <a:gd name="connsiteX9-2769" fmla="*/ 1619750 w 1619750"/>
                <a:gd name="connsiteY9-2770" fmla="*/ 1012959 h 1170146"/>
                <a:gd name="connsiteX10-2771" fmla="*/ 1491734 w 1619750"/>
                <a:gd name="connsiteY10-2772" fmla="*/ 1140975 h 1170146"/>
                <a:gd name="connsiteX11-2773" fmla="*/ 1456411 w 1619750"/>
                <a:gd name="connsiteY11-2774" fmla="*/ 901875 h 1170146"/>
                <a:gd name="connsiteX12-2775" fmla="*/ 1422605 w 1619750"/>
                <a:gd name="connsiteY12-2776" fmla="*/ 767655 h 1170146"/>
                <a:gd name="connsiteX13-2777" fmla="*/ 1403481 w 1619750"/>
                <a:gd name="connsiteY13-2778" fmla="*/ 708276 h 1170146"/>
                <a:gd name="connsiteX14-2779" fmla="*/ 1333365 w 1619750"/>
                <a:gd name="connsiteY14-2780" fmla="*/ 659169 h 1170146"/>
                <a:gd name="connsiteX15-2781" fmla="*/ 1399802 w 1619750"/>
                <a:gd name="connsiteY15-2782" fmla="*/ 583327 h 1170146"/>
                <a:gd name="connsiteX16-2783" fmla="*/ 1188881 w 1619750"/>
                <a:gd name="connsiteY16-2784" fmla="*/ 730736 h 1170146"/>
                <a:gd name="connsiteX17-2785" fmla="*/ 1116145 w 1619750"/>
                <a:gd name="connsiteY17-2786" fmla="*/ 743748 h 1170146"/>
                <a:gd name="connsiteX18-2787" fmla="*/ 1112959 w 1619750"/>
                <a:gd name="connsiteY18-2788" fmla="*/ 704462 h 1170146"/>
                <a:gd name="connsiteX19-2789" fmla="*/ 978987 w 1619750"/>
                <a:gd name="connsiteY19-2790" fmla="*/ 804566 h 1170146"/>
                <a:gd name="connsiteX20-2791" fmla="*/ 931292 w 1619750"/>
                <a:gd name="connsiteY20-2792" fmla="*/ 815773 h 1170146"/>
                <a:gd name="connsiteX21-2793" fmla="*/ 921729 w 1619750"/>
                <a:gd name="connsiteY21-2794" fmla="*/ 756843 h 1170146"/>
                <a:gd name="connsiteX22-2795" fmla="*/ 741812 w 1619750"/>
                <a:gd name="connsiteY22-2796" fmla="*/ 807840 h 1170146"/>
                <a:gd name="connsiteX23-2797" fmla="*/ 705005 w 1619750"/>
                <a:gd name="connsiteY23-2798" fmla="*/ 789583 h 1170146"/>
                <a:gd name="connsiteX24-2799" fmla="*/ 510026 w 1619750"/>
                <a:gd name="connsiteY24-2800" fmla="*/ 886528 h 1170146"/>
                <a:gd name="connsiteX25-2801" fmla="*/ 437287 w 1619750"/>
                <a:gd name="connsiteY25-2802" fmla="*/ 815776 h 1170146"/>
                <a:gd name="connsiteX26-2803" fmla="*/ 462784 w 1619750"/>
                <a:gd name="connsiteY26-2804" fmla="*/ 737199 h 1170146"/>
                <a:gd name="connsiteX27-2805" fmla="*/ 239006 w 1619750"/>
                <a:gd name="connsiteY27-2806" fmla="*/ 729495 h 1170146"/>
                <a:gd name="connsiteX28-2807" fmla="*/ 239006 w 1619750"/>
                <a:gd name="connsiteY28-2808" fmla="*/ 729495 h 1170146"/>
                <a:gd name="connsiteX29-2809" fmla="*/ 204016 w 1619750"/>
                <a:gd name="connsiteY29-2810" fmla="*/ 963098 h 1170146"/>
                <a:gd name="connsiteX30-2811" fmla="*/ 165854 w 1619750"/>
                <a:gd name="connsiteY30-2812" fmla="*/ 1169534 h 1170146"/>
                <a:gd name="connsiteX31-2813" fmla="*/ 9002 w 1619750"/>
                <a:gd name="connsiteY31-2814" fmla="*/ 1023344 h 1170146"/>
                <a:gd name="connsiteX0-2815" fmla="*/ 9002 w 1619750"/>
                <a:gd name="connsiteY0-2816" fmla="*/ 1023344 h 1170146"/>
                <a:gd name="connsiteX1-2817" fmla="*/ 33133 w 1619750"/>
                <a:gd name="connsiteY1-2818" fmla="*/ 467926 h 1170146"/>
                <a:gd name="connsiteX2-2819" fmla="*/ 150070 w 1619750"/>
                <a:gd name="connsiteY2-2820" fmla="*/ 231538 h 1170146"/>
                <a:gd name="connsiteX3-2821" fmla="*/ 287495 w 1619750"/>
                <a:gd name="connsiteY3-2822" fmla="*/ 99800 h 1170146"/>
                <a:gd name="connsiteX4-2823" fmla="*/ 485894 w 1619750"/>
                <a:gd name="connsiteY4-2824" fmla="*/ 16263 h 1170146"/>
                <a:gd name="connsiteX5-2825" fmla="*/ 879086 w 1619750"/>
                <a:gd name="connsiteY5-2826" fmla="*/ 7119 h 1170146"/>
                <a:gd name="connsiteX6-2827" fmla="*/ 1199126 w 1619750"/>
                <a:gd name="connsiteY6-2828" fmla="*/ 80271 h 1170146"/>
                <a:gd name="connsiteX7-2829" fmla="*/ 1436870 w 1619750"/>
                <a:gd name="connsiteY7-2830" fmla="*/ 244863 h 1170146"/>
                <a:gd name="connsiteX8-2831" fmla="*/ 1601462 w 1619750"/>
                <a:gd name="connsiteY8-2832" fmla="*/ 601479 h 1170146"/>
                <a:gd name="connsiteX9-2833" fmla="*/ 1619750 w 1619750"/>
                <a:gd name="connsiteY9-2834" fmla="*/ 1012959 h 1170146"/>
                <a:gd name="connsiteX10-2835" fmla="*/ 1491734 w 1619750"/>
                <a:gd name="connsiteY10-2836" fmla="*/ 1140975 h 1170146"/>
                <a:gd name="connsiteX11-2837" fmla="*/ 1456411 w 1619750"/>
                <a:gd name="connsiteY11-2838" fmla="*/ 901875 h 1170146"/>
                <a:gd name="connsiteX12-2839" fmla="*/ 1422605 w 1619750"/>
                <a:gd name="connsiteY12-2840" fmla="*/ 767655 h 1170146"/>
                <a:gd name="connsiteX13-2841" fmla="*/ 1403481 w 1619750"/>
                <a:gd name="connsiteY13-2842" fmla="*/ 708276 h 1170146"/>
                <a:gd name="connsiteX14-2843" fmla="*/ 1333365 w 1619750"/>
                <a:gd name="connsiteY14-2844" fmla="*/ 659169 h 1170146"/>
                <a:gd name="connsiteX15-2845" fmla="*/ 1399802 w 1619750"/>
                <a:gd name="connsiteY15-2846" fmla="*/ 583327 h 1170146"/>
                <a:gd name="connsiteX16-2847" fmla="*/ 1188881 w 1619750"/>
                <a:gd name="connsiteY16-2848" fmla="*/ 730736 h 1170146"/>
                <a:gd name="connsiteX17-2849" fmla="*/ 1116145 w 1619750"/>
                <a:gd name="connsiteY17-2850" fmla="*/ 743748 h 1170146"/>
                <a:gd name="connsiteX18-2851" fmla="*/ 1112959 w 1619750"/>
                <a:gd name="connsiteY18-2852" fmla="*/ 704462 h 1170146"/>
                <a:gd name="connsiteX19-2853" fmla="*/ 978987 w 1619750"/>
                <a:gd name="connsiteY19-2854" fmla="*/ 804566 h 1170146"/>
                <a:gd name="connsiteX20-2855" fmla="*/ 931292 w 1619750"/>
                <a:gd name="connsiteY20-2856" fmla="*/ 815773 h 1170146"/>
                <a:gd name="connsiteX21-2857" fmla="*/ 921729 w 1619750"/>
                <a:gd name="connsiteY21-2858" fmla="*/ 756843 h 1170146"/>
                <a:gd name="connsiteX22-2859" fmla="*/ 741812 w 1619750"/>
                <a:gd name="connsiteY22-2860" fmla="*/ 807840 h 1170146"/>
                <a:gd name="connsiteX23-2861" fmla="*/ 705005 w 1619750"/>
                <a:gd name="connsiteY23-2862" fmla="*/ 789583 h 1170146"/>
                <a:gd name="connsiteX24-2863" fmla="*/ 510026 w 1619750"/>
                <a:gd name="connsiteY24-2864" fmla="*/ 886528 h 1170146"/>
                <a:gd name="connsiteX25-2865" fmla="*/ 437287 w 1619750"/>
                <a:gd name="connsiteY25-2866" fmla="*/ 815776 h 1170146"/>
                <a:gd name="connsiteX26-2867" fmla="*/ 462784 w 1619750"/>
                <a:gd name="connsiteY26-2868" fmla="*/ 737199 h 1170146"/>
                <a:gd name="connsiteX27-2869" fmla="*/ 239006 w 1619750"/>
                <a:gd name="connsiteY27-2870" fmla="*/ 729495 h 1170146"/>
                <a:gd name="connsiteX28-2871" fmla="*/ 302749 w 1619750"/>
                <a:gd name="connsiteY28-2872" fmla="*/ 821164 h 1170146"/>
                <a:gd name="connsiteX29-2873" fmla="*/ 204016 w 1619750"/>
                <a:gd name="connsiteY29-2874" fmla="*/ 963098 h 1170146"/>
                <a:gd name="connsiteX30-2875" fmla="*/ 165854 w 1619750"/>
                <a:gd name="connsiteY30-2876" fmla="*/ 1169534 h 1170146"/>
                <a:gd name="connsiteX31-2877" fmla="*/ 9002 w 1619750"/>
                <a:gd name="connsiteY31-2878" fmla="*/ 1023344 h 1170146"/>
                <a:gd name="connsiteX0-2879" fmla="*/ 9002 w 1619750"/>
                <a:gd name="connsiteY0-2880" fmla="*/ 1023344 h 1170146"/>
                <a:gd name="connsiteX1-2881" fmla="*/ 33133 w 1619750"/>
                <a:gd name="connsiteY1-2882" fmla="*/ 467926 h 1170146"/>
                <a:gd name="connsiteX2-2883" fmla="*/ 150070 w 1619750"/>
                <a:gd name="connsiteY2-2884" fmla="*/ 231538 h 1170146"/>
                <a:gd name="connsiteX3-2885" fmla="*/ 287495 w 1619750"/>
                <a:gd name="connsiteY3-2886" fmla="*/ 99800 h 1170146"/>
                <a:gd name="connsiteX4-2887" fmla="*/ 485894 w 1619750"/>
                <a:gd name="connsiteY4-2888" fmla="*/ 16263 h 1170146"/>
                <a:gd name="connsiteX5-2889" fmla="*/ 879086 w 1619750"/>
                <a:gd name="connsiteY5-2890" fmla="*/ 7119 h 1170146"/>
                <a:gd name="connsiteX6-2891" fmla="*/ 1199126 w 1619750"/>
                <a:gd name="connsiteY6-2892" fmla="*/ 80271 h 1170146"/>
                <a:gd name="connsiteX7-2893" fmla="*/ 1436870 w 1619750"/>
                <a:gd name="connsiteY7-2894" fmla="*/ 244863 h 1170146"/>
                <a:gd name="connsiteX8-2895" fmla="*/ 1601462 w 1619750"/>
                <a:gd name="connsiteY8-2896" fmla="*/ 601479 h 1170146"/>
                <a:gd name="connsiteX9-2897" fmla="*/ 1619750 w 1619750"/>
                <a:gd name="connsiteY9-2898" fmla="*/ 1012959 h 1170146"/>
                <a:gd name="connsiteX10-2899" fmla="*/ 1491734 w 1619750"/>
                <a:gd name="connsiteY10-2900" fmla="*/ 1140975 h 1170146"/>
                <a:gd name="connsiteX11-2901" fmla="*/ 1456411 w 1619750"/>
                <a:gd name="connsiteY11-2902" fmla="*/ 901875 h 1170146"/>
                <a:gd name="connsiteX12-2903" fmla="*/ 1422605 w 1619750"/>
                <a:gd name="connsiteY12-2904" fmla="*/ 767655 h 1170146"/>
                <a:gd name="connsiteX13-2905" fmla="*/ 1403481 w 1619750"/>
                <a:gd name="connsiteY13-2906" fmla="*/ 708276 h 1170146"/>
                <a:gd name="connsiteX14-2907" fmla="*/ 1333365 w 1619750"/>
                <a:gd name="connsiteY14-2908" fmla="*/ 659169 h 1170146"/>
                <a:gd name="connsiteX15-2909" fmla="*/ 1399802 w 1619750"/>
                <a:gd name="connsiteY15-2910" fmla="*/ 583327 h 1170146"/>
                <a:gd name="connsiteX16-2911" fmla="*/ 1188881 w 1619750"/>
                <a:gd name="connsiteY16-2912" fmla="*/ 730736 h 1170146"/>
                <a:gd name="connsiteX17-2913" fmla="*/ 1116145 w 1619750"/>
                <a:gd name="connsiteY17-2914" fmla="*/ 743748 h 1170146"/>
                <a:gd name="connsiteX18-2915" fmla="*/ 1112959 w 1619750"/>
                <a:gd name="connsiteY18-2916" fmla="*/ 704462 h 1170146"/>
                <a:gd name="connsiteX19-2917" fmla="*/ 978987 w 1619750"/>
                <a:gd name="connsiteY19-2918" fmla="*/ 804566 h 1170146"/>
                <a:gd name="connsiteX20-2919" fmla="*/ 931292 w 1619750"/>
                <a:gd name="connsiteY20-2920" fmla="*/ 815773 h 1170146"/>
                <a:gd name="connsiteX21-2921" fmla="*/ 921729 w 1619750"/>
                <a:gd name="connsiteY21-2922" fmla="*/ 756843 h 1170146"/>
                <a:gd name="connsiteX22-2923" fmla="*/ 741812 w 1619750"/>
                <a:gd name="connsiteY22-2924" fmla="*/ 807840 h 1170146"/>
                <a:gd name="connsiteX23-2925" fmla="*/ 705005 w 1619750"/>
                <a:gd name="connsiteY23-2926" fmla="*/ 789583 h 1170146"/>
                <a:gd name="connsiteX24-2927" fmla="*/ 510026 w 1619750"/>
                <a:gd name="connsiteY24-2928" fmla="*/ 886528 h 1170146"/>
                <a:gd name="connsiteX25-2929" fmla="*/ 437287 w 1619750"/>
                <a:gd name="connsiteY25-2930" fmla="*/ 815776 h 1170146"/>
                <a:gd name="connsiteX26-2931" fmla="*/ 462784 w 1619750"/>
                <a:gd name="connsiteY26-2932" fmla="*/ 737199 h 1170146"/>
                <a:gd name="connsiteX27-2933" fmla="*/ 372865 w 1619750"/>
                <a:gd name="connsiteY27-2934" fmla="*/ 814617 h 1170146"/>
                <a:gd name="connsiteX28-2935" fmla="*/ 302749 w 1619750"/>
                <a:gd name="connsiteY28-2936" fmla="*/ 821164 h 1170146"/>
                <a:gd name="connsiteX29-2937" fmla="*/ 204016 w 1619750"/>
                <a:gd name="connsiteY29-2938" fmla="*/ 963098 h 1170146"/>
                <a:gd name="connsiteX30-2939" fmla="*/ 165854 w 1619750"/>
                <a:gd name="connsiteY30-2940" fmla="*/ 1169534 h 1170146"/>
                <a:gd name="connsiteX31-2941" fmla="*/ 9002 w 1619750"/>
                <a:gd name="connsiteY31-2942" fmla="*/ 1023344 h 11701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105" y="connsiteY26-106"/>
                </a:cxn>
                <a:cxn ang="0">
                  <a:pos x="connsiteX27-1985" y="connsiteY27-1986"/>
                </a:cxn>
                <a:cxn ang="0">
                  <a:pos x="connsiteX28-2211" y="connsiteY28-2212"/>
                </a:cxn>
                <a:cxn ang="0">
                  <a:pos x="connsiteX29-2445" y="connsiteY29-2446"/>
                </a:cxn>
                <a:cxn ang="0">
                  <a:pos x="connsiteX30-2687" y="connsiteY30-2688"/>
                </a:cxn>
                <a:cxn ang="0">
                  <a:pos x="connsiteX31-2813" y="connsiteY31-2814"/>
                </a:cxn>
              </a:cxnLst>
              <a:rect l="l" t="t" r="r" b="b"/>
              <a:pathLst>
                <a:path w="1619750" h="1170146">
                  <a:moveTo>
                    <a:pt x="9002" y="1023344"/>
                  </a:moveTo>
                  <a:cubicBezTo>
                    <a:pt x="-13118" y="906409"/>
                    <a:pt x="9622" y="599894"/>
                    <a:pt x="33133" y="467926"/>
                  </a:cubicBezTo>
                  <a:cubicBezTo>
                    <a:pt x="56644" y="335958"/>
                    <a:pt x="106614" y="288527"/>
                    <a:pt x="150070" y="231538"/>
                  </a:cubicBezTo>
                  <a:cubicBezTo>
                    <a:pt x="193526" y="174549"/>
                    <a:pt x="231524" y="135679"/>
                    <a:pt x="287495" y="99800"/>
                  </a:cubicBezTo>
                  <a:cubicBezTo>
                    <a:pt x="343466" y="63921"/>
                    <a:pt x="388358" y="36075"/>
                    <a:pt x="485894" y="16263"/>
                  </a:cubicBezTo>
                  <a:cubicBezTo>
                    <a:pt x="583430" y="-3549"/>
                    <a:pt x="760214" y="-3549"/>
                    <a:pt x="879086" y="7119"/>
                  </a:cubicBezTo>
                  <a:cubicBezTo>
                    <a:pt x="997958" y="17787"/>
                    <a:pt x="1106162" y="40647"/>
                    <a:pt x="1199126" y="80271"/>
                  </a:cubicBezTo>
                  <a:cubicBezTo>
                    <a:pt x="1292090" y="119895"/>
                    <a:pt x="1369814" y="157995"/>
                    <a:pt x="1436870" y="244863"/>
                  </a:cubicBezTo>
                  <a:cubicBezTo>
                    <a:pt x="1503926" y="331731"/>
                    <a:pt x="1570982" y="473463"/>
                    <a:pt x="1601462" y="601479"/>
                  </a:cubicBezTo>
                  <a:cubicBezTo>
                    <a:pt x="1631942" y="729495"/>
                    <a:pt x="1638038" y="923043"/>
                    <a:pt x="1619750" y="1012959"/>
                  </a:cubicBezTo>
                  <a:cubicBezTo>
                    <a:pt x="1601462" y="1102875"/>
                    <a:pt x="1523738" y="1156215"/>
                    <a:pt x="1491734" y="1140975"/>
                  </a:cubicBezTo>
                  <a:lnTo>
                    <a:pt x="1456411" y="901875"/>
                  </a:lnTo>
                  <a:lnTo>
                    <a:pt x="1422605" y="767655"/>
                  </a:lnTo>
                  <a:lnTo>
                    <a:pt x="1403481" y="708276"/>
                  </a:lnTo>
                  <a:lnTo>
                    <a:pt x="1333365" y="659169"/>
                  </a:lnTo>
                  <a:cubicBezTo>
                    <a:pt x="1318410" y="653077"/>
                    <a:pt x="1431319" y="567034"/>
                    <a:pt x="1399802" y="583327"/>
                  </a:cubicBezTo>
                  <a:cubicBezTo>
                    <a:pt x="1368285" y="599620"/>
                    <a:pt x="1236157" y="703999"/>
                    <a:pt x="1188881" y="730736"/>
                  </a:cubicBezTo>
                  <a:cubicBezTo>
                    <a:pt x="1141605" y="757473"/>
                    <a:pt x="1138360" y="736668"/>
                    <a:pt x="1116145" y="743748"/>
                  </a:cubicBezTo>
                  <a:cubicBezTo>
                    <a:pt x="1093930" y="750828"/>
                    <a:pt x="1144849" y="691598"/>
                    <a:pt x="1112959" y="704462"/>
                  </a:cubicBezTo>
                  <a:cubicBezTo>
                    <a:pt x="1081069" y="717326"/>
                    <a:pt x="1009265" y="786014"/>
                    <a:pt x="978987" y="804566"/>
                  </a:cubicBezTo>
                  <a:cubicBezTo>
                    <a:pt x="948709" y="823118"/>
                    <a:pt x="953052" y="815542"/>
                    <a:pt x="931292" y="815773"/>
                  </a:cubicBezTo>
                  <a:lnTo>
                    <a:pt x="921729" y="756843"/>
                  </a:lnTo>
                  <a:cubicBezTo>
                    <a:pt x="867308" y="757703"/>
                    <a:pt x="787494" y="825301"/>
                    <a:pt x="741812" y="807840"/>
                  </a:cubicBezTo>
                  <a:cubicBezTo>
                    <a:pt x="696130" y="790379"/>
                    <a:pt x="765946" y="795020"/>
                    <a:pt x="705005" y="789583"/>
                  </a:cubicBezTo>
                  <a:cubicBezTo>
                    <a:pt x="644064" y="784146"/>
                    <a:pt x="554646" y="882163"/>
                    <a:pt x="510026" y="886528"/>
                  </a:cubicBezTo>
                  <a:cubicBezTo>
                    <a:pt x="465406" y="890893"/>
                    <a:pt x="465346" y="835753"/>
                    <a:pt x="437287" y="815776"/>
                  </a:cubicBezTo>
                  <a:cubicBezTo>
                    <a:pt x="409228" y="795799"/>
                    <a:pt x="495831" y="751579"/>
                    <a:pt x="462784" y="737199"/>
                  </a:cubicBezTo>
                  <a:cubicBezTo>
                    <a:pt x="429737" y="722819"/>
                    <a:pt x="389976" y="820812"/>
                    <a:pt x="372865" y="814617"/>
                  </a:cubicBezTo>
                  <a:lnTo>
                    <a:pt x="302749" y="821164"/>
                  </a:lnTo>
                  <a:cubicBezTo>
                    <a:pt x="296917" y="860098"/>
                    <a:pt x="216208" y="889758"/>
                    <a:pt x="204016" y="963098"/>
                  </a:cubicBezTo>
                  <a:cubicBezTo>
                    <a:pt x="191824" y="1036438"/>
                    <a:pt x="198356" y="1159493"/>
                    <a:pt x="165854" y="1169534"/>
                  </a:cubicBezTo>
                  <a:cubicBezTo>
                    <a:pt x="133352" y="1179575"/>
                    <a:pt x="27290" y="1063344"/>
                    <a:pt x="9002" y="10233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xmlns="" id="{FD73F621-BB6F-474D-8652-8076A2ED6383}"/>
                </a:ext>
              </a:extLst>
            </p:cNvPr>
            <p:cNvSpPr/>
            <p:nvPr/>
          </p:nvSpPr>
          <p:spPr>
            <a:xfrm rot="2443446" flipV="1">
              <a:off x="1698330" y="1402793"/>
              <a:ext cx="783431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431" h="241873">
                  <a:moveTo>
                    <a:pt x="783431" y="0"/>
                  </a:moveTo>
                  <a:cubicBezTo>
                    <a:pt x="738782" y="50204"/>
                    <a:pt x="694134" y="100409"/>
                    <a:pt x="642937" y="138112"/>
                  </a:cubicBezTo>
                  <a:cubicBezTo>
                    <a:pt x="591740" y="175815"/>
                    <a:pt x="538956" y="209152"/>
                    <a:pt x="476250" y="226218"/>
                  </a:cubicBezTo>
                  <a:cubicBezTo>
                    <a:pt x="413544" y="243284"/>
                    <a:pt x="329803" y="243284"/>
                    <a:pt x="266700" y="240506"/>
                  </a:cubicBezTo>
                  <a:cubicBezTo>
                    <a:pt x="203597" y="237728"/>
                    <a:pt x="142081" y="216694"/>
                    <a:pt x="97631" y="209550"/>
                  </a:cubicBezTo>
                  <a:cubicBezTo>
                    <a:pt x="53181" y="202406"/>
                    <a:pt x="0" y="197643"/>
                    <a:pt x="0" y="197643"/>
                  </a:cubicBezTo>
                  <a:lnTo>
                    <a:pt x="0" y="1976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xmlns="" id="{BFF5DE3D-7185-4522-895A-E403B034DEBF}"/>
                </a:ext>
              </a:extLst>
            </p:cNvPr>
            <p:cNvSpPr/>
            <p:nvPr/>
          </p:nvSpPr>
          <p:spPr>
            <a:xfrm rot="798577" flipV="1">
              <a:off x="1602567" y="1382597"/>
              <a:ext cx="685800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1873"/>
                <a:gd name="connsiteX1-15" fmla="*/ 642937 w 783431"/>
                <a:gd name="connsiteY1-16" fmla="*/ 138112 h 241873"/>
                <a:gd name="connsiteX2-17" fmla="*/ 476250 w 783431"/>
                <a:gd name="connsiteY2-18" fmla="*/ 226218 h 241873"/>
                <a:gd name="connsiteX3-19" fmla="*/ 266700 w 783431"/>
                <a:gd name="connsiteY3-20" fmla="*/ 240506 h 241873"/>
                <a:gd name="connsiteX4-21" fmla="*/ 97631 w 783431"/>
                <a:gd name="connsiteY4-22" fmla="*/ 209550 h 241873"/>
                <a:gd name="connsiteX5-23" fmla="*/ 0 w 783431"/>
                <a:gd name="connsiteY5-24" fmla="*/ 197643 h 241873"/>
                <a:gd name="connsiteX0-25" fmla="*/ 685800 w 685800"/>
                <a:gd name="connsiteY0-26" fmla="*/ 0 h 241873"/>
                <a:gd name="connsiteX1-27" fmla="*/ 545306 w 685800"/>
                <a:gd name="connsiteY1-28" fmla="*/ 138112 h 241873"/>
                <a:gd name="connsiteX2-29" fmla="*/ 378619 w 685800"/>
                <a:gd name="connsiteY2-30" fmla="*/ 226218 h 241873"/>
                <a:gd name="connsiteX3-31" fmla="*/ 169069 w 685800"/>
                <a:gd name="connsiteY3-32" fmla="*/ 240506 h 241873"/>
                <a:gd name="connsiteX4-33" fmla="*/ 0 w 685800"/>
                <a:gd name="connsiteY4-34" fmla="*/ 209550 h 241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5800" h="241873">
                  <a:moveTo>
                    <a:pt x="685800" y="0"/>
                  </a:moveTo>
                  <a:cubicBezTo>
                    <a:pt x="641151" y="50204"/>
                    <a:pt x="596503" y="100409"/>
                    <a:pt x="545306" y="138112"/>
                  </a:cubicBezTo>
                  <a:cubicBezTo>
                    <a:pt x="494109" y="175815"/>
                    <a:pt x="441325" y="209152"/>
                    <a:pt x="378619" y="226218"/>
                  </a:cubicBezTo>
                  <a:cubicBezTo>
                    <a:pt x="315913" y="243284"/>
                    <a:pt x="232172" y="243284"/>
                    <a:pt x="169069" y="240506"/>
                  </a:cubicBezTo>
                  <a:cubicBezTo>
                    <a:pt x="105966" y="237728"/>
                    <a:pt x="44450" y="216694"/>
                    <a:pt x="0" y="20955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xmlns="" id="{B5B8ABD8-D3CF-44EC-A5B1-AE26A8F8BC42}"/>
                </a:ext>
              </a:extLst>
            </p:cNvPr>
            <p:cNvSpPr/>
            <p:nvPr/>
          </p:nvSpPr>
          <p:spPr>
            <a:xfrm rot="1699407" flipV="1">
              <a:off x="1958359" y="1320730"/>
              <a:ext cx="516731" cy="232782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2745"/>
                <a:gd name="connsiteX1-15" fmla="*/ 642937 w 783431"/>
                <a:gd name="connsiteY1-16" fmla="*/ 138112 h 242745"/>
                <a:gd name="connsiteX2-17" fmla="*/ 476250 w 783431"/>
                <a:gd name="connsiteY2-18" fmla="*/ 226218 h 242745"/>
                <a:gd name="connsiteX3-19" fmla="*/ 266700 w 783431"/>
                <a:gd name="connsiteY3-20" fmla="*/ 240506 h 242745"/>
                <a:gd name="connsiteX4-21" fmla="*/ 0 w 783431"/>
                <a:gd name="connsiteY4-22" fmla="*/ 197643 h 242745"/>
                <a:gd name="connsiteX0-23" fmla="*/ 516731 w 516731"/>
                <a:gd name="connsiteY0-24" fmla="*/ 0 h 242745"/>
                <a:gd name="connsiteX1-25" fmla="*/ 376237 w 516731"/>
                <a:gd name="connsiteY1-26" fmla="*/ 138112 h 242745"/>
                <a:gd name="connsiteX2-27" fmla="*/ 209550 w 516731"/>
                <a:gd name="connsiteY2-28" fmla="*/ 226218 h 242745"/>
                <a:gd name="connsiteX3-29" fmla="*/ 0 w 516731"/>
                <a:gd name="connsiteY3-30" fmla="*/ 240506 h 242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731" h="242745">
                  <a:moveTo>
                    <a:pt x="516731" y="0"/>
                  </a:moveTo>
                  <a:cubicBezTo>
                    <a:pt x="472082" y="50204"/>
                    <a:pt x="427434" y="100409"/>
                    <a:pt x="376237" y="138112"/>
                  </a:cubicBezTo>
                  <a:cubicBezTo>
                    <a:pt x="325040" y="175815"/>
                    <a:pt x="272256" y="209152"/>
                    <a:pt x="209550" y="226218"/>
                  </a:cubicBezTo>
                  <a:cubicBezTo>
                    <a:pt x="146844" y="243284"/>
                    <a:pt x="79375" y="245268"/>
                    <a:pt x="0" y="24050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xmlns="" id="{07F433B4-B6B6-4345-BAEF-8FBDD221238F}"/>
                </a:ext>
              </a:extLst>
            </p:cNvPr>
            <p:cNvSpPr/>
            <p:nvPr/>
          </p:nvSpPr>
          <p:spPr>
            <a:xfrm flipH="1">
              <a:off x="1278541" y="1450550"/>
              <a:ext cx="28575" cy="255754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342900"/>
                <a:gd name="connsiteX1-15" fmla="*/ 14287 w 47625"/>
                <a:gd name="connsiteY1-16" fmla="*/ 119063 h 342900"/>
                <a:gd name="connsiteX2-17" fmla="*/ 47625 w 47625"/>
                <a:gd name="connsiteY2-18" fmla="*/ 342900 h 342900"/>
                <a:gd name="connsiteX0-19" fmla="*/ 0 w 47625"/>
                <a:gd name="connsiteY0-20" fmla="*/ 0 h 342900"/>
                <a:gd name="connsiteX1-21" fmla="*/ 9524 w 47625"/>
                <a:gd name="connsiteY1-22" fmla="*/ 147638 h 342900"/>
                <a:gd name="connsiteX2-23" fmla="*/ 47625 w 47625"/>
                <a:gd name="connsiteY2-24" fmla="*/ 342900 h 342900"/>
                <a:gd name="connsiteX0-25" fmla="*/ 0 w 28575"/>
                <a:gd name="connsiteY0-26" fmla="*/ 0 h 266700"/>
                <a:gd name="connsiteX1-27" fmla="*/ 9524 w 28575"/>
                <a:gd name="connsiteY1-28" fmla="*/ 147638 h 266700"/>
                <a:gd name="connsiteX2-29" fmla="*/ 28575 w 28575"/>
                <a:gd name="connsiteY2-30" fmla="*/ 266700 h 266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575" h="266700">
                  <a:moveTo>
                    <a:pt x="0" y="0"/>
                  </a:moveTo>
                  <a:cubicBezTo>
                    <a:pt x="4762" y="61913"/>
                    <a:pt x="1587" y="79376"/>
                    <a:pt x="9524" y="147638"/>
                  </a:cubicBezTo>
                  <a:cubicBezTo>
                    <a:pt x="17462" y="215901"/>
                    <a:pt x="17462" y="192088"/>
                    <a:pt x="28575" y="26670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xmlns="" id="{F8386F04-4B45-4EC0-A1C7-A7AC780EC28B}"/>
                </a:ext>
              </a:extLst>
            </p:cNvPr>
            <p:cNvSpPr/>
            <p:nvPr/>
          </p:nvSpPr>
          <p:spPr>
            <a:xfrm rot="18000000">
              <a:off x="1862545" y="1306814"/>
              <a:ext cx="45670" cy="409575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409575"/>
                <a:gd name="connsiteX1-15" fmla="*/ 14287 w 47625"/>
                <a:gd name="connsiteY1-16" fmla="*/ 185738 h 409575"/>
                <a:gd name="connsiteX2-17" fmla="*/ 47625 w 47625"/>
                <a:gd name="connsiteY2-18" fmla="*/ 409575 h 409575"/>
                <a:gd name="connsiteX0-19" fmla="*/ 0 w 47625"/>
                <a:gd name="connsiteY0-20" fmla="*/ 0 h 409575"/>
                <a:gd name="connsiteX1-21" fmla="*/ 44434 w 47625"/>
                <a:gd name="connsiteY1-22" fmla="*/ 190330 h 409575"/>
                <a:gd name="connsiteX2-23" fmla="*/ 47625 w 47625"/>
                <a:gd name="connsiteY2-24" fmla="*/ 409575 h 4095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625" h="409575">
                  <a:moveTo>
                    <a:pt x="0" y="0"/>
                  </a:moveTo>
                  <a:lnTo>
                    <a:pt x="44434" y="190330"/>
                  </a:lnTo>
                  <a:cubicBezTo>
                    <a:pt x="52372" y="258593"/>
                    <a:pt x="36512" y="334963"/>
                    <a:pt x="47625" y="40957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AAB9B7A-A275-48EC-83D3-9C12DC54B5B4}"/>
                </a:ext>
              </a:extLst>
            </p:cNvPr>
            <p:cNvSpPr/>
            <p:nvPr/>
          </p:nvSpPr>
          <p:spPr>
            <a:xfrm>
              <a:off x="1488790" y="1678839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DD4A04F-F4A3-4172-B294-6CDB2169123E}"/>
                </a:ext>
              </a:extLst>
            </p:cNvPr>
            <p:cNvSpPr/>
            <p:nvPr/>
          </p:nvSpPr>
          <p:spPr>
            <a:xfrm>
              <a:off x="1921693" y="1678842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F3E92A6-4FC3-4FC9-B206-89F4E4D303D4}"/>
                </a:ext>
              </a:extLst>
            </p:cNvPr>
            <p:cNvSpPr/>
            <p:nvPr/>
          </p:nvSpPr>
          <p:spPr>
            <a:xfrm flipH="1">
              <a:off x="1971985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F597C60-F511-4AED-AB27-CAB6DB18B441}"/>
                </a:ext>
              </a:extLst>
            </p:cNvPr>
            <p:cNvSpPr/>
            <p:nvPr/>
          </p:nvSpPr>
          <p:spPr>
            <a:xfrm flipH="1">
              <a:off x="1525962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36DBC852-4C86-4EFE-A4EE-8766A8D2C4BA}"/>
                </a:ext>
              </a:extLst>
            </p:cNvPr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18 w 543"/>
                <a:gd name="T1" fmla="*/ 215 h 1300"/>
                <a:gd name="T2" fmla="*/ 270 w 543"/>
                <a:gd name="T3" fmla="*/ 15 h 1300"/>
                <a:gd name="T4" fmla="*/ 331 w 543"/>
                <a:gd name="T5" fmla="*/ 3 h 1300"/>
                <a:gd name="T6" fmla="*/ 398 w 543"/>
                <a:gd name="T7" fmla="*/ 122 h 1300"/>
                <a:gd name="T8" fmla="*/ 368 w 543"/>
                <a:gd name="T9" fmla="*/ 363 h 1300"/>
                <a:gd name="T10" fmla="*/ 318 w 543"/>
                <a:gd name="T11" fmla="*/ 649 h 1300"/>
                <a:gd name="T12" fmla="*/ 455 w 543"/>
                <a:gd name="T13" fmla="*/ 682 h 1300"/>
                <a:gd name="T14" fmla="*/ 530 w 543"/>
                <a:gd name="T15" fmla="*/ 783 h 1300"/>
                <a:gd name="T16" fmla="*/ 539 w 543"/>
                <a:gd name="T17" fmla="*/ 903 h 1300"/>
                <a:gd name="T18" fmla="*/ 476 w 543"/>
                <a:gd name="T19" fmla="*/ 1024 h 1300"/>
                <a:gd name="T20" fmla="*/ 383 w 543"/>
                <a:gd name="T21" fmla="*/ 1155 h 1300"/>
                <a:gd name="T22" fmla="*/ 339 w 543"/>
                <a:gd name="T23" fmla="*/ 1263 h 1300"/>
                <a:gd name="T24" fmla="*/ 224 w 543"/>
                <a:gd name="T25" fmla="*/ 1300 h 1300"/>
                <a:gd name="T26" fmla="*/ 113 w 543"/>
                <a:gd name="T27" fmla="*/ 1261 h 1300"/>
                <a:gd name="T28" fmla="*/ 96 w 543"/>
                <a:gd name="T29" fmla="*/ 1193 h 1300"/>
                <a:gd name="T30" fmla="*/ 140 w 543"/>
                <a:gd name="T31" fmla="*/ 1161 h 1300"/>
                <a:gd name="T32" fmla="*/ 185 w 543"/>
                <a:gd name="T33" fmla="*/ 1193 h 1300"/>
                <a:gd name="T34" fmla="*/ 163 w 543"/>
                <a:gd name="T35" fmla="*/ 1265 h 1300"/>
                <a:gd name="T36" fmla="*/ 274 w 543"/>
                <a:gd name="T37" fmla="*/ 1270 h 1300"/>
                <a:gd name="T38" fmla="*/ 352 w 543"/>
                <a:gd name="T39" fmla="*/ 1196 h 1300"/>
                <a:gd name="T40" fmla="*/ 279 w 543"/>
                <a:gd name="T41" fmla="*/ 1089 h 1300"/>
                <a:gd name="T42" fmla="*/ 96 w 543"/>
                <a:gd name="T43" fmla="*/ 1018 h 1300"/>
                <a:gd name="T44" fmla="*/ 5 w 543"/>
                <a:gd name="T45" fmla="*/ 875 h 1300"/>
                <a:gd name="T46" fmla="*/ 22 w 543"/>
                <a:gd name="T47" fmla="*/ 697 h 1300"/>
                <a:gd name="T48" fmla="*/ 159 w 543"/>
                <a:gd name="T49" fmla="*/ 493 h 1300"/>
                <a:gd name="T50" fmla="*/ 294 w 543"/>
                <a:gd name="T51" fmla="*/ 655 h 1300"/>
                <a:gd name="T52" fmla="*/ 202 w 543"/>
                <a:gd name="T53" fmla="*/ 707 h 1300"/>
                <a:gd name="T54" fmla="*/ 137 w 543"/>
                <a:gd name="T55" fmla="*/ 860 h 1300"/>
                <a:gd name="T56" fmla="*/ 190 w 543"/>
                <a:gd name="T57" fmla="*/ 981 h 1300"/>
                <a:gd name="T58" fmla="*/ 181 w 543"/>
                <a:gd name="T59" fmla="*/ 946 h 1300"/>
                <a:gd name="T60" fmla="*/ 172 w 543"/>
                <a:gd name="T61" fmla="*/ 803 h 1300"/>
                <a:gd name="T62" fmla="*/ 268 w 543"/>
                <a:gd name="T63" fmla="*/ 690 h 1300"/>
                <a:gd name="T64" fmla="*/ 355 w 543"/>
                <a:gd name="T65" fmla="*/ 1059 h 1300"/>
                <a:gd name="T66" fmla="*/ 200 w 543"/>
                <a:gd name="T67" fmla="*/ 1046 h 1300"/>
                <a:gd name="T68" fmla="*/ 103 w 543"/>
                <a:gd name="T69" fmla="*/ 950 h 1300"/>
                <a:gd name="T70" fmla="*/ 87 w 543"/>
                <a:gd name="T71" fmla="*/ 797 h 1300"/>
                <a:gd name="T72" fmla="*/ 200 w 543"/>
                <a:gd name="T73" fmla="*/ 588 h 1300"/>
                <a:gd name="T74" fmla="*/ 322 w 543"/>
                <a:gd name="T75" fmla="*/ 675 h 1300"/>
                <a:gd name="T76" fmla="*/ 418 w 543"/>
                <a:gd name="T77" fmla="*/ 708 h 1300"/>
                <a:gd name="T78" fmla="*/ 470 w 543"/>
                <a:gd name="T79" fmla="*/ 799 h 1300"/>
                <a:gd name="T80" fmla="*/ 455 w 543"/>
                <a:gd name="T81" fmla="*/ 983 h 1300"/>
                <a:gd name="T82" fmla="*/ 357 w 543"/>
                <a:gd name="T83" fmla="*/ 862 h 1300"/>
                <a:gd name="T84" fmla="*/ 263 w 543"/>
                <a:gd name="T85" fmla="*/ 380 h 1300"/>
                <a:gd name="T86" fmla="*/ 246 w 543"/>
                <a:gd name="T87" fmla="*/ 130 h 1300"/>
                <a:gd name="T88" fmla="*/ 309 w 543"/>
                <a:gd name="T89" fmla="*/ 24 h 1300"/>
                <a:gd name="T90" fmla="*/ 368 w 543"/>
                <a:gd name="T91" fmla="*/ 98 h 1300"/>
                <a:gd name="T92" fmla="*/ 341 w 543"/>
                <a:gd name="T93" fmla="*/ 272 h 1300"/>
                <a:gd name="T94" fmla="*/ 242 w 543"/>
                <a:gd name="T9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lnTo>
                    <a:pt x="265" y="512"/>
                  </a:lnTo>
                  <a:lnTo>
                    <a:pt x="294" y="655"/>
                  </a:lnTo>
                  <a:lnTo>
                    <a:pt x="259" y="668"/>
                  </a:lnTo>
                  <a:lnTo>
                    <a:pt x="228" y="684"/>
                  </a:lnTo>
                  <a:lnTo>
                    <a:pt x="202" y="707"/>
                  </a:lnTo>
                  <a:lnTo>
                    <a:pt x="179" y="732"/>
                  </a:lnTo>
                  <a:lnTo>
                    <a:pt x="148" y="794"/>
                  </a:lnTo>
                  <a:lnTo>
                    <a:pt x="137" y="860"/>
                  </a:lnTo>
                  <a:lnTo>
                    <a:pt x="142" y="909"/>
                  </a:lnTo>
                  <a:lnTo>
                    <a:pt x="161" y="950"/>
                  </a:lnTo>
                  <a:lnTo>
                    <a:pt x="190" y="981"/>
                  </a:lnTo>
                  <a:lnTo>
                    <a:pt x="233" y="1000"/>
                  </a:lnTo>
                  <a:lnTo>
                    <a:pt x="203" y="977"/>
                  </a:lnTo>
                  <a:lnTo>
                    <a:pt x="181" y="946"/>
                  </a:lnTo>
                  <a:lnTo>
                    <a:pt x="166" y="907"/>
                  </a:lnTo>
                  <a:lnTo>
                    <a:pt x="163" y="860"/>
                  </a:lnTo>
                  <a:lnTo>
                    <a:pt x="172" y="803"/>
                  </a:lnTo>
                  <a:lnTo>
                    <a:pt x="198" y="747"/>
                  </a:lnTo>
                  <a:lnTo>
                    <a:pt x="242" y="705"/>
                  </a:lnTo>
                  <a:lnTo>
                    <a:pt x="268" y="690"/>
                  </a:lnTo>
                  <a:lnTo>
                    <a:pt x="300" y="679"/>
                  </a:lnTo>
                  <a:lnTo>
                    <a:pt x="333" y="870"/>
                  </a:lnTo>
                  <a:lnTo>
                    <a:pt x="355" y="1059"/>
                  </a:lnTo>
                  <a:lnTo>
                    <a:pt x="298" y="1065"/>
                  </a:lnTo>
                  <a:lnTo>
                    <a:pt x="246" y="1061"/>
                  </a:lnTo>
                  <a:lnTo>
                    <a:pt x="200" y="1046"/>
                  </a:lnTo>
                  <a:lnTo>
                    <a:pt x="161" y="1022"/>
                  </a:lnTo>
                  <a:lnTo>
                    <a:pt x="127" y="990"/>
                  </a:lnTo>
                  <a:lnTo>
                    <a:pt x="103" y="950"/>
                  </a:lnTo>
                  <a:lnTo>
                    <a:pt x="89" y="901"/>
                  </a:lnTo>
                  <a:lnTo>
                    <a:pt x="83" y="846"/>
                  </a:lnTo>
                  <a:lnTo>
                    <a:pt x="87" y="797"/>
                  </a:lnTo>
                  <a:lnTo>
                    <a:pt x="100" y="751"/>
                  </a:lnTo>
                  <a:lnTo>
                    <a:pt x="140" y="666"/>
                  </a:lnTo>
                  <a:lnTo>
                    <a:pt x="200" y="588"/>
                  </a:lnTo>
                  <a:lnTo>
                    <a:pt x="265" y="512"/>
                  </a:lnTo>
                  <a:lnTo>
                    <a:pt x="242" y="404"/>
                  </a:lnTo>
                  <a:lnTo>
                    <a:pt x="322" y="675"/>
                  </a:lnTo>
                  <a:lnTo>
                    <a:pt x="359" y="677"/>
                  </a:lnTo>
                  <a:lnTo>
                    <a:pt x="392" y="688"/>
                  </a:lnTo>
                  <a:lnTo>
                    <a:pt x="418" y="708"/>
                  </a:lnTo>
                  <a:lnTo>
                    <a:pt x="441" y="734"/>
                  </a:lnTo>
                  <a:lnTo>
                    <a:pt x="457" y="766"/>
                  </a:lnTo>
                  <a:lnTo>
                    <a:pt x="470" y="799"/>
                  </a:lnTo>
                  <a:lnTo>
                    <a:pt x="480" y="866"/>
                  </a:lnTo>
                  <a:lnTo>
                    <a:pt x="474" y="931"/>
                  </a:lnTo>
                  <a:lnTo>
                    <a:pt x="455" y="983"/>
                  </a:lnTo>
                  <a:lnTo>
                    <a:pt x="424" y="1022"/>
                  </a:lnTo>
                  <a:lnTo>
                    <a:pt x="379" y="1048"/>
                  </a:lnTo>
                  <a:lnTo>
                    <a:pt x="357" y="862"/>
                  </a:lnTo>
                  <a:lnTo>
                    <a:pt x="322" y="675"/>
                  </a:lnTo>
                  <a:lnTo>
                    <a:pt x="242" y="404"/>
                  </a:lnTo>
                  <a:lnTo>
                    <a:pt x="263" y="380"/>
                  </a:lnTo>
                  <a:lnTo>
                    <a:pt x="246" y="287"/>
                  </a:lnTo>
                  <a:lnTo>
                    <a:pt x="241" y="215"/>
                  </a:lnTo>
                  <a:lnTo>
                    <a:pt x="246" y="130"/>
                  </a:lnTo>
                  <a:lnTo>
                    <a:pt x="261" y="70"/>
                  </a:lnTo>
                  <a:lnTo>
                    <a:pt x="283" y="35"/>
                  </a:lnTo>
                  <a:lnTo>
                    <a:pt x="309" y="24"/>
                  </a:lnTo>
                  <a:lnTo>
                    <a:pt x="335" y="33"/>
                  </a:lnTo>
                  <a:lnTo>
                    <a:pt x="355" y="57"/>
                  </a:lnTo>
                  <a:lnTo>
                    <a:pt x="368" y="98"/>
                  </a:lnTo>
                  <a:lnTo>
                    <a:pt x="372" y="150"/>
                  </a:lnTo>
                  <a:lnTo>
                    <a:pt x="363" y="213"/>
                  </a:lnTo>
                  <a:lnTo>
                    <a:pt x="341" y="272"/>
                  </a:lnTo>
                  <a:lnTo>
                    <a:pt x="305" y="328"/>
                  </a:lnTo>
                  <a:lnTo>
                    <a:pt x="263" y="380"/>
                  </a:lnTo>
                  <a:lnTo>
                    <a:pt x="242" y="40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3D7EC686-1044-4733-9BDA-DE3CB6579EAC}"/>
                </a:ext>
              </a:extLst>
            </p:cNvPr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26 w 543"/>
                <a:gd name="T1" fmla="*/ 298 h 1300"/>
                <a:gd name="T2" fmla="*/ 224 w 543"/>
                <a:gd name="T3" fmla="*/ 122 h 1300"/>
                <a:gd name="T4" fmla="*/ 270 w 543"/>
                <a:gd name="T5" fmla="*/ 15 h 1300"/>
                <a:gd name="T6" fmla="*/ 309 w 543"/>
                <a:gd name="T7" fmla="*/ 0 h 1300"/>
                <a:gd name="T8" fmla="*/ 350 w 543"/>
                <a:gd name="T9" fmla="*/ 15 h 1300"/>
                <a:gd name="T10" fmla="*/ 398 w 543"/>
                <a:gd name="T11" fmla="*/ 122 h 1300"/>
                <a:gd name="T12" fmla="*/ 394 w 543"/>
                <a:gd name="T13" fmla="*/ 293 h 1300"/>
                <a:gd name="T14" fmla="*/ 329 w 543"/>
                <a:gd name="T15" fmla="*/ 428 h 1300"/>
                <a:gd name="T16" fmla="*/ 318 w 543"/>
                <a:gd name="T17" fmla="*/ 649 h 1300"/>
                <a:gd name="T18" fmla="*/ 418 w 543"/>
                <a:gd name="T19" fmla="*/ 662 h 1300"/>
                <a:gd name="T20" fmla="*/ 487 w 543"/>
                <a:gd name="T21" fmla="*/ 710 h 1300"/>
                <a:gd name="T22" fmla="*/ 530 w 543"/>
                <a:gd name="T23" fmla="*/ 783 h 1300"/>
                <a:gd name="T24" fmla="*/ 543 w 543"/>
                <a:gd name="T25" fmla="*/ 866 h 1300"/>
                <a:gd name="T26" fmla="*/ 531 w 543"/>
                <a:gd name="T27" fmla="*/ 937 h 1300"/>
                <a:gd name="T28" fmla="*/ 476 w 543"/>
                <a:gd name="T29" fmla="*/ 1024 h 1300"/>
                <a:gd name="T30" fmla="*/ 381 w 543"/>
                <a:gd name="T31" fmla="*/ 1078 h 1300"/>
                <a:gd name="T32" fmla="*/ 370 w 543"/>
                <a:gd name="T33" fmla="*/ 1218 h 1300"/>
                <a:gd name="T34" fmla="*/ 339 w 543"/>
                <a:gd name="T35" fmla="*/ 1263 h 1300"/>
                <a:gd name="T36" fmla="*/ 289 w 543"/>
                <a:gd name="T37" fmla="*/ 1291 h 1300"/>
                <a:gd name="T38" fmla="*/ 161 w 543"/>
                <a:gd name="T39" fmla="*/ 1291 h 1300"/>
                <a:gd name="T40" fmla="*/ 113 w 543"/>
                <a:gd name="T41" fmla="*/ 1261 h 1300"/>
                <a:gd name="T42" fmla="*/ 92 w 543"/>
                <a:gd name="T43" fmla="*/ 1215 h 1300"/>
                <a:gd name="T44" fmla="*/ 107 w 543"/>
                <a:gd name="T45" fmla="*/ 1176 h 1300"/>
                <a:gd name="T46" fmla="*/ 140 w 543"/>
                <a:gd name="T47" fmla="*/ 1161 h 1300"/>
                <a:gd name="T48" fmla="*/ 174 w 543"/>
                <a:gd name="T49" fmla="*/ 1176 h 1300"/>
                <a:gd name="T50" fmla="*/ 189 w 543"/>
                <a:gd name="T51" fmla="*/ 1215 h 1300"/>
                <a:gd name="T52" fmla="*/ 163 w 543"/>
                <a:gd name="T53" fmla="*/ 1265 h 1300"/>
                <a:gd name="T54" fmla="*/ 235 w 543"/>
                <a:gd name="T55" fmla="*/ 1276 h 1300"/>
                <a:gd name="T56" fmla="*/ 309 w 543"/>
                <a:gd name="T57" fmla="*/ 1256 h 1300"/>
                <a:gd name="T58" fmla="*/ 352 w 543"/>
                <a:gd name="T59" fmla="*/ 1196 h 1300"/>
                <a:gd name="T60" fmla="*/ 357 w 543"/>
                <a:gd name="T61" fmla="*/ 1081 h 1300"/>
                <a:gd name="T62" fmla="*/ 209 w 543"/>
                <a:gd name="T63" fmla="*/ 1078 h 1300"/>
                <a:gd name="T64" fmla="*/ 96 w 543"/>
                <a:gd name="T65" fmla="*/ 1018 h 1300"/>
                <a:gd name="T66" fmla="*/ 26 w 543"/>
                <a:gd name="T67" fmla="*/ 927 h 1300"/>
                <a:gd name="T68" fmla="*/ 0 w 543"/>
                <a:gd name="T69" fmla="*/ 825 h 1300"/>
                <a:gd name="T70" fmla="*/ 22 w 543"/>
                <a:gd name="T71" fmla="*/ 697 h 1300"/>
                <a:gd name="T72" fmla="*/ 81 w 543"/>
                <a:gd name="T73" fmla="*/ 590 h 1300"/>
                <a:gd name="T74" fmla="*/ 242 w 543"/>
                <a:gd name="T7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D4E86ED4-C5FC-4DA5-BF01-F55429F95F6F}"/>
                </a:ext>
              </a:extLst>
            </p:cNvPr>
            <p:cNvSpPr/>
            <p:nvPr/>
          </p:nvSpPr>
          <p:spPr bwMode="auto">
            <a:xfrm>
              <a:off x="1667022" y="2857274"/>
              <a:ext cx="319732" cy="439738"/>
            </a:xfrm>
            <a:custGeom>
              <a:avLst/>
              <a:gdLst>
                <a:gd name="T0" fmla="*/ 182 w 272"/>
                <a:gd name="T1" fmla="*/ 0 h 553"/>
                <a:gd name="T2" fmla="*/ 211 w 272"/>
                <a:gd name="T3" fmla="*/ 143 h 553"/>
                <a:gd name="T4" fmla="*/ 176 w 272"/>
                <a:gd name="T5" fmla="*/ 156 h 553"/>
                <a:gd name="T6" fmla="*/ 145 w 272"/>
                <a:gd name="T7" fmla="*/ 172 h 553"/>
                <a:gd name="T8" fmla="*/ 119 w 272"/>
                <a:gd name="T9" fmla="*/ 195 h 553"/>
                <a:gd name="T10" fmla="*/ 96 w 272"/>
                <a:gd name="T11" fmla="*/ 220 h 553"/>
                <a:gd name="T12" fmla="*/ 65 w 272"/>
                <a:gd name="T13" fmla="*/ 282 h 553"/>
                <a:gd name="T14" fmla="*/ 54 w 272"/>
                <a:gd name="T15" fmla="*/ 348 h 553"/>
                <a:gd name="T16" fmla="*/ 59 w 272"/>
                <a:gd name="T17" fmla="*/ 397 h 553"/>
                <a:gd name="T18" fmla="*/ 78 w 272"/>
                <a:gd name="T19" fmla="*/ 438 h 553"/>
                <a:gd name="T20" fmla="*/ 107 w 272"/>
                <a:gd name="T21" fmla="*/ 469 h 553"/>
                <a:gd name="T22" fmla="*/ 150 w 272"/>
                <a:gd name="T23" fmla="*/ 488 h 553"/>
                <a:gd name="T24" fmla="*/ 120 w 272"/>
                <a:gd name="T25" fmla="*/ 465 h 553"/>
                <a:gd name="T26" fmla="*/ 98 w 272"/>
                <a:gd name="T27" fmla="*/ 434 h 553"/>
                <a:gd name="T28" fmla="*/ 83 w 272"/>
                <a:gd name="T29" fmla="*/ 395 h 553"/>
                <a:gd name="T30" fmla="*/ 80 w 272"/>
                <a:gd name="T31" fmla="*/ 348 h 553"/>
                <a:gd name="T32" fmla="*/ 89 w 272"/>
                <a:gd name="T33" fmla="*/ 291 h 553"/>
                <a:gd name="T34" fmla="*/ 115 w 272"/>
                <a:gd name="T35" fmla="*/ 235 h 553"/>
                <a:gd name="T36" fmla="*/ 159 w 272"/>
                <a:gd name="T37" fmla="*/ 193 h 553"/>
                <a:gd name="T38" fmla="*/ 185 w 272"/>
                <a:gd name="T39" fmla="*/ 178 h 553"/>
                <a:gd name="T40" fmla="*/ 217 w 272"/>
                <a:gd name="T41" fmla="*/ 167 h 553"/>
                <a:gd name="T42" fmla="*/ 250 w 272"/>
                <a:gd name="T43" fmla="*/ 358 h 553"/>
                <a:gd name="T44" fmla="*/ 272 w 272"/>
                <a:gd name="T45" fmla="*/ 547 h 553"/>
                <a:gd name="T46" fmla="*/ 215 w 272"/>
                <a:gd name="T47" fmla="*/ 553 h 553"/>
                <a:gd name="T48" fmla="*/ 163 w 272"/>
                <a:gd name="T49" fmla="*/ 549 h 553"/>
                <a:gd name="T50" fmla="*/ 117 w 272"/>
                <a:gd name="T51" fmla="*/ 534 h 553"/>
                <a:gd name="T52" fmla="*/ 78 w 272"/>
                <a:gd name="T53" fmla="*/ 510 h 553"/>
                <a:gd name="T54" fmla="*/ 44 w 272"/>
                <a:gd name="T55" fmla="*/ 478 h 553"/>
                <a:gd name="T56" fmla="*/ 20 w 272"/>
                <a:gd name="T57" fmla="*/ 438 h 553"/>
                <a:gd name="T58" fmla="*/ 6 w 272"/>
                <a:gd name="T59" fmla="*/ 389 h 553"/>
                <a:gd name="T60" fmla="*/ 0 w 272"/>
                <a:gd name="T61" fmla="*/ 334 h 553"/>
                <a:gd name="T62" fmla="*/ 4 w 272"/>
                <a:gd name="T63" fmla="*/ 285 h 553"/>
                <a:gd name="T64" fmla="*/ 17 w 272"/>
                <a:gd name="T65" fmla="*/ 239 h 553"/>
                <a:gd name="T66" fmla="*/ 57 w 272"/>
                <a:gd name="T67" fmla="*/ 154 h 553"/>
                <a:gd name="T68" fmla="*/ 117 w 272"/>
                <a:gd name="T69" fmla="*/ 76 h 553"/>
                <a:gd name="T70" fmla="*/ 182 w 272"/>
                <a:gd name="T7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553">
                  <a:moveTo>
                    <a:pt x="182" y="0"/>
                  </a:moveTo>
                  <a:lnTo>
                    <a:pt x="211" y="143"/>
                  </a:lnTo>
                  <a:lnTo>
                    <a:pt x="176" y="156"/>
                  </a:lnTo>
                  <a:lnTo>
                    <a:pt x="145" y="172"/>
                  </a:lnTo>
                  <a:lnTo>
                    <a:pt x="119" y="195"/>
                  </a:lnTo>
                  <a:lnTo>
                    <a:pt x="96" y="220"/>
                  </a:lnTo>
                  <a:lnTo>
                    <a:pt x="65" y="282"/>
                  </a:lnTo>
                  <a:lnTo>
                    <a:pt x="54" y="348"/>
                  </a:lnTo>
                  <a:lnTo>
                    <a:pt x="59" y="397"/>
                  </a:lnTo>
                  <a:lnTo>
                    <a:pt x="78" y="438"/>
                  </a:lnTo>
                  <a:lnTo>
                    <a:pt x="107" y="469"/>
                  </a:lnTo>
                  <a:lnTo>
                    <a:pt x="150" y="488"/>
                  </a:lnTo>
                  <a:lnTo>
                    <a:pt x="120" y="465"/>
                  </a:lnTo>
                  <a:lnTo>
                    <a:pt x="98" y="434"/>
                  </a:lnTo>
                  <a:lnTo>
                    <a:pt x="83" y="395"/>
                  </a:lnTo>
                  <a:lnTo>
                    <a:pt x="80" y="348"/>
                  </a:lnTo>
                  <a:lnTo>
                    <a:pt x="89" y="291"/>
                  </a:lnTo>
                  <a:lnTo>
                    <a:pt x="115" y="235"/>
                  </a:lnTo>
                  <a:lnTo>
                    <a:pt x="159" y="193"/>
                  </a:lnTo>
                  <a:lnTo>
                    <a:pt x="185" y="178"/>
                  </a:lnTo>
                  <a:lnTo>
                    <a:pt x="217" y="167"/>
                  </a:lnTo>
                  <a:lnTo>
                    <a:pt x="250" y="358"/>
                  </a:lnTo>
                  <a:lnTo>
                    <a:pt x="272" y="547"/>
                  </a:lnTo>
                  <a:lnTo>
                    <a:pt x="215" y="553"/>
                  </a:lnTo>
                  <a:lnTo>
                    <a:pt x="163" y="549"/>
                  </a:lnTo>
                  <a:lnTo>
                    <a:pt x="117" y="534"/>
                  </a:lnTo>
                  <a:lnTo>
                    <a:pt x="78" y="510"/>
                  </a:lnTo>
                  <a:lnTo>
                    <a:pt x="44" y="478"/>
                  </a:lnTo>
                  <a:lnTo>
                    <a:pt x="20" y="438"/>
                  </a:lnTo>
                  <a:lnTo>
                    <a:pt x="6" y="389"/>
                  </a:lnTo>
                  <a:lnTo>
                    <a:pt x="0" y="334"/>
                  </a:lnTo>
                  <a:lnTo>
                    <a:pt x="4" y="285"/>
                  </a:lnTo>
                  <a:lnTo>
                    <a:pt x="17" y="239"/>
                  </a:lnTo>
                  <a:lnTo>
                    <a:pt x="57" y="154"/>
                  </a:lnTo>
                  <a:lnTo>
                    <a:pt x="117" y="76"/>
                  </a:lnTo>
                  <a:lnTo>
                    <a:pt x="18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id="{FE5149EE-9EF3-49C0-8305-34CD9E1E08CC}"/>
                </a:ext>
              </a:extLst>
            </p:cNvPr>
            <p:cNvSpPr/>
            <p:nvPr/>
          </p:nvSpPr>
          <p:spPr bwMode="auto">
            <a:xfrm>
              <a:off x="1949138" y="2987449"/>
              <a:ext cx="183376" cy="295275"/>
            </a:xfrm>
            <a:custGeom>
              <a:avLst/>
              <a:gdLst>
                <a:gd name="T0" fmla="*/ 0 w 158"/>
                <a:gd name="T1" fmla="*/ 0 h 373"/>
                <a:gd name="T2" fmla="*/ 37 w 158"/>
                <a:gd name="T3" fmla="*/ 2 h 373"/>
                <a:gd name="T4" fmla="*/ 70 w 158"/>
                <a:gd name="T5" fmla="*/ 13 h 373"/>
                <a:gd name="T6" fmla="*/ 96 w 158"/>
                <a:gd name="T7" fmla="*/ 33 h 373"/>
                <a:gd name="T8" fmla="*/ 119 w 158"/>
                <a:gd name="T9" fmla="*/ 59 h 373"/>
                <a:gd name="T10" fmla="*/ 135 w 158"/>
                <a:gd name="T11" fmla="*/ 91 h 373"/>
                <a:gd name="T12" fmla="*/ 148 w 158"/>
                <a:gd name="T13" fmla="*/ 124 h 373"/>
                <a:gd name="T14" fmla="*/ 158 w 158"/>
                <a:gd name="T15" fmla="*/ 191 h 373"/>
                <a:gd name="T16" fmla="*/ 152 w 158"/>
                <a:gd name="T17" fmla="*/ 256 h 373"/>
                <a:gd name="T18" fmla="*/ 133 w 158"/>
                <a:gd name="T19" fmla="*/ 308 h 373"/>
                <a:gd name="T20" fmla="*/ 102 w 158"/>
                <a:gd name="T21" fmla="*/ 347 h 373"/>
                <a:gd name="T22" fmla="*/ 57 w 158"/>
                <a:gd name="T23" fmla="*/ 373 h 373"/>
                <a:gd name="T24" fmla="*/ 35 w 158"/>
                <a:gd name="T25" fmla="*/ 187 h 373"/>
                <a:gd name="T26" fmla="*/ 0 w 158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373">
                  <a:moveTo>
                    <a:pt x="0" y="0"/>
                  </a:moveTo>
                  <a:lnTo>
                    <a:pt x="37" y="2"/>
                  </a:lnTo>
                  <a:lnTo>
                    <a:pt x="70" y="13"/>
                  </a:lnTo>
                  <a:lnTo>
                    <a:pt x="96" y="33"/>
                  </a:lnTo>
                  <a:lnTo>
                    <a:pt x="119" y="59"/>
                  </a:lnTo>
                  <a:lnTo>
                    <a:pt x="135" y="91"/>
                  </a:lnTo>
                  <a:lnTo>
                    <a:pt x="148" y="124"/>
                  </a:lnTo>
                  <a:lnTo>
                    <a:pt x="158" y="191"/>
                  </a:lnTo>
                  <a:lnTo>
                    <a:pt x="152" y="256"/>
                  </a:lnTo>
                  <a:lnTo>
                    <a:pt x="133" y="308"/>
                  </a:lnTo>
                  <a:lnTo>
                    <a:pt x="102" y="347"/>
                  </a:lnTo>
                  <a:lnTo>
                    <a:pt x="57" y="373"/>
                  </a:lnTo>
                  <a:lnTo>
                    <a:pt x="35" y="1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3F2F520E-24A2-4ACD-9E25-DF6E273BC9B8}"/>
                </a:ext>
              </a:extLst>
            </p:cNvPr>
            <p:cNvSpPr/>
            <p:nvPr/>
          </p:nvSpPr>
          <p:spPr bwMode="auto">
            <a:xfrm>
              <a:off x="1852749" y="2469924"/>
              <a:ext cx="155164" cy="284163"/>
            </a:xfrm>
            <a:custGeom>
              <a:avLst/>
              <a:gdLst>
                <a:gd name="T0" fmla="*/ 22 w 131"/>
                <a:gd name="T1" fmla="*/ 356 h 356"/>
                <a:gd name="T2" fmla="*/ 5 w 131"/>
                <a:gd name="T3" fmla="*/ 263 h 356"/>
                <a:gd name="T4" fmla="*/ 0 w 131"/>
                <a:gd name="T5" fmla="*/ 191 h 356"/>
                <a:gd name="T6" fmla="*/ 5 w 131"/>
                <a:gd name="T7" fmla="*/ 106 h 356"/>
                <a:gd name="T8" fmla="*/ 20 w 131"/>
                <a:gd name="T9" fmla="*/ 46 h 356"/>
                <a:gd name="T10" fmla="*/ 42 w 131"/>
                <a:gd name="T11" fmla="*/ 11 h 356"/>
                <a:gd name="T12" fmla="*/ 68 w 131"/>
                <a:gd name="T13" fmla="*/ 0 h 356"/>
                <a:gd name="T14" fmla="*/ 94 w 131"/>
                <a:gd name="T15" fmla="*/ 9 h 356"/>
                <a:gd name="T16" fmla="*/ 114 w 131"/>
                <a:gd name="T17" fmla="*/ 33 h 356"/>
                <a:gd name="T18" fmla="*/ 127 w 131"/>
                <a:gd name="T19" fmla="*/ 74 h 356"/>
                <a:gd name="T20" fmla="*/ 131 w 131"/>
                <a:gd name="T21" fmla="*/ 126 h 356"/>
                <a:gd name="T22" fmla="*/ 122 w 131"/>
                <a:gd name="T23" fmla="*/ 189 h 356"/>
                <a:gd name="T24" fmla="*/ 100 w 131"/>
                <a:gd name="T25" fmla="*/ 248 h 356"/>
                <a:gd name="T26" fmla="*/ 64 w 131"/>
                <a:gd name="T27" fmla="*/ 304 h 356"/>
                <a:gd name="T28" fmla="*/ 22 w 131"/>
                <a:gd name="T2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356">
                  <a:moveTo>
                    <a:pt x="22" y="356"/>
                  </a:moveTo>
                  <a:lnTo>
                    <a:pt x="5" y="263"/>
                  </a:lnTo>
                  <a:lnTo>
                    <a:pt x="0" y="191"/>
                  </a:lnTo>
                  <a:lnTo>
                    <a:pt x="5" y="106"/>
                  </a:lnTo>
                  <a:lnTo>
                    <a:pt x="20" y="46"/>
                  </a:lnTo>
                  <a:lnTo>
                    <a:pt x="42" y="11"/>
                  </a:lnTo>
                  <a:lnTo>
                    <a:pt x="68" y="0"/>
                  </a:lnTo>
                  <a:lnTo>
                    <a:pt x="94" y="9"/>
                  </a:lnTo>
                  <a:lnTo>
                    <a:pt x="114" y="33"/>
                  </a:lnTo>
                  <a:lnTo>
                    <a:pt x="127" y="74"/>
                  </a:lnTo>
                  <a:lnTo>
                    <a:pt x="131" y="126"/>
                  </a:lnTo>
                  <a:lnTo>
                    <a:pt x="122" y="189"/>
                  </a:lnTo>
                  <a:lnTo>
                    <a:pt x="100" y="248"/>
                  </a:lnTo>
                  <a:lnTo>
                    <a:pt x="64" y="304"/>
                  </a:lnTo>
                  <a:lnTo>
                    <a:pt x="22" y="3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pic>
        <p:nvPicPr>
          <p:cNvPr id="42" name="Picture 41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B8BEC4EA-3D4C-495B-8F0F-674402A75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55" y="1725039"/>
            <a:ext cx="2688569" cy="4462659"/>
          </a:xfrm>
          <a:prstGeom prst="rect">
            <a:avLst/>
          </a:prstGeom>
        </p:spPr>
      </p:pic>
      <p:pic>
        <p:nvPicPr>
          <p:cNvPr id="44" name="Picture 43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74A1015E-891B-4A91-BB28-9B9B26969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08" y="1628300"/>
            <a:ext cx="2584928" cy="453581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7B917DC-227C-43F6-96A1-0AFD0EF5BCE7}"/>
              </a:ext>
            </a:extLst>
          </p:cNvPr>
          <p:cNvGrpSpPr/>
          <p:nvPr/>
        </p:nvGrpSpPr>
        <p:grpSpPr>
          <a:xfrm>
            <a:off x="1845879" y="242300"/>
            <a:ext cx="5007966" cy="2481851"/>
            <a:chOff x="1845879" y="242300"/>
            <a:chExt cx="5007966" cy="248185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1F53B0A-A24B-4CB4-BBBF-C01B4C73032A}"/>
                </a:ext>
              </a:extLst>
            </p:cNvPr>
            <p:cNvSpPr txBox="1"/>
            <p:nvPr/>
          </p:nvSpPr>
          <p:spPr>
            <a:xfrm>
              <a:off x="1845879" y="303611"/>
              <a:ext cx="4885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See you next time!</a:t>
              </a: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C197ADC6-BA7C-47D3-863F-0A951583D335}"/>
                </a:ext>
              </a:extLst>
            </p:cNvPr>
            <p:cNvSpPr/>
            <p:nvPr/>
          </p:nvSpPr>
          <p:spPr>
            <a:xfrm>
              <a:off x="1944840" y="242300"/>
              <a:ext cx="4909005" cy="2481851"/>
            </a:xfrm>
            <a:custGeom>
              <a:avLst/>
              <a:gdLst>
                <a:gd name="connsiteX0" fmla="*/ 0 w 5048250"/>
                <a:gd name="connsiteY0" fmla="*/ 0 h 2028825"/>
                <a:gd name="connsiteX1" fmla="*/ 2314575 w 5048250"/>
                <a:gd name="connsiteY1" fmla="*/ 1352550 h 2028825"/>
                <a:gd name="connsiteX2" fmla="*/ 5038725 w 5048250"/>
                <a:gd name="connsiteY2" fmla="*/ 1333500 h 2028825"/>
                <a:gd name="connsiteX3" fmla="*/ 5048250 w 5048250"/>
                <a:gd name="connsiteY3" fmla="*/ 2009775 h 2028825"/>
                <a:gd name="connsiteX4" fmla="*/ 361950 w 5048250"/>
                <a:gd name="connsiteY4" fmla="*/ 2028825 h 2028825"/>
                <a:gd name="connsiteX5" fmla="*/ 361950 w 5048250"/>
                <a:gd name="connsiteY5" fmla="*/ 1343025 h 2028825"/>
                <a:gd name="connsiteX6" fmla="*/ 1152525 w 5048250"/>
                <a:gd name="connsiteY6" fmla="*/ 1352550 h 2028825"/>
                <a:gd name="connsiteX7" fmla="*/ 0 w 5048250"/>
                <a:gd name="connsiteY7" fmla="*/ 0 h 2028825"/>
                <a:gd name="connsiteX0" fmla="*/ 0 w 5048250"/>
                <a:gd name="connsiteY0" fmla="*/ 0 h 2028825"/>
                <a:gd name="connsiteX1" fmla="*/ 2314575 w 5048250"/>
                <a:gd name="connsiteY1" fmla="*/ 1352550 h 2028825"/>
                <a:gd name="connsiteX2" fmla="*/ 5038725 w 5048250"/>
                <a:gd name="connsiteY2" fmla="*/ 1333500 h 2028825"/>
                <a:gd name="connsiteX3" fmla="*/ 5048250 w 5048250"/>
                <a:gd name="connsiteY3" fmla="*/ 2009775 h 2028825"/>
                <a:gd name="connsiteX4" fmla="*/ 361950 w 5048250"/>
                <a:gd name="connsiteY4" fmla="*/ 2028825 h 2028825"/>
                <a:gd name="connsiteX5" fmla="*/ 361950 w 5048250"/>
                <a:gd name="connsiteY5" fmla="*/ 1343025 h 2028825"/>
                <a:gd name="connsiteX6" fmla="*/ 447675 w 5048250"/>
                <a:gd name="connsiteY6" fmla="*/ 1343025 h 2028825"/>
                <a:gd name="connsiteX7" fmla="*/ 1152525 w 5048250"/>
                <a:gd name="connsiteY7" fmla="*/ 1352550 h 2028825"/>
                <a:gd name="connsiteX8" fmla="*/ 0 w 5048250"/>
                <a:gd name="connsiteY8" fmla="*/ 0 h 2028825"/>
                <a:gd name="connsiteX0" fmla="*/ 0 w 5048250"/>
                <a:gd name="connsiteY0" fmla="*/ 0 h 2028825"/>
                <a:gd name="connsiteX1" fmla="*/ 2314575 w 5048250"/>
                <a:gd name="connsiteY1" fmla="*/ 1352550 h 2028825"/>
                <a:gd name="connsiteX2" fmla="*/ 5038725 w 5048250"/>
                <a:gd name="connsiteY2" fmla="*/ 1333500 h 2028825"/>
                <a:gd name="connsiteX3" fmla="*/ 5048250 w 5048250"/>
                <a:gd name="connsiteY3" fmla="*/ 2009775 h 2028825"/>
                <a:gd name="connsiteX4" fmla="*/ 361950 w 5048250"/>
                <a:gd name="connsiteY4" fmla="*/ 2028825 h 2028825"/>
                <a:gd name="connsiteX5" fmla="*/ 361950 w 5048250"/>
                <a:gd name="connsiteY5" fmla="*/ 1343025 h 2028825"/>
                <a:gd name="connsiteX6" fmla="*/ 352425 w 5048250"/>
                <a:gd name="connsiteY6" fmla="*/ 1400175 h 2028825"/>
                <a:gd name="connsiteX7" fmla="*/ 447675 w 5048250"/>
                <a:gd name="connsiteY7" fmla="*/ 1343025 h 2028825"/>
                <a:gd name="connsiteX8" fmla="*/ 1152525 w 5048250"/>
                <a:gd name="connsiteY8" fmla="*/ 1352550 h 2028825"/>
                <a:gd name="connsiteX9" fmla="*/ 0 w 5048250"/>
                <a:gd name="connsiteY9" fmla="*/ 0 h 2028825"/>
                <a:gd name="connsiteX0" fmla="*/ 0 w 5048250"/>
                <a:gd name="connsiteY0" fmla="*/ 0 h 2028825"/>
                <a:gd name="connsiteX1" fmla="*/ 2314575 w 5048250"/>
                <a:gd name="connsiteY1" fmla="*/ 1352550 h 2028825"/>
                <a:gd name="connsiteX2" fmla="*/ 5038725 w 5048250"/>
                <a:gd name="connsiteY2" fmla="*/ 1333500 h 2028825"/>
                <a:gd name="connsiteX3" fmla="*/ 5048250 w 5048250"/>
                <a:gd name="connsiteY3" fmla="*/ 2009775 h 2028825"/>
                <a:gd name="connsiteX4" fmla="*/ 361950 w 5048250"/>
                <a:gd name="connsiteY4" fmla="*/ 2028825 h 2028825"/>
                <a:gd name="connsiteX5" fmla="*/ 361950 w 5048250"/>
                <a:gd name="connsiteY5" fmla="*/ 1343025 h 2028825"/>
                <a:gd name="connsiteX6" fmla="*/ 352425 w 5048250"/>
                <a:gd name="connsiteY6" fmla="*/ 1423988 h 2028825"/>
                <a:gd name="connsiteX7" fmla="*/ 447675 w 5048250"/>
                <a:gd name="connsiteY7" fmla="*/ 1343025 h 2028825"/>
                <a:gd name="connsiteX8" fmla="*/ 1152525 w 5048250"/>
                <a:gd name="connsiteY8" fmla="*/ 1352550 h 2028825"/>
                <a:gd name="connsiteX9" fmla="*/ 0 w 5048250"/>
                <a:gd name="connsiteY9" fmla="*/ 0 h 2028825"/>
                <a:gd name="connsiteX0" fmla="*/ 0 w 5048250"/>
                <a:gd name="connsiteY0" fmla="*/ 0 h 2028825"/>
                <a:gd name="connsiteX1" fmla="*/ 2314575 w 5048250"/>
                <a:gd name="connsiteY1" fmla="*/ 1352550 h 2028825"/>
                <a:gd name="connsiteX2" fmla="*/ 5038725 w 5048250"/>
                <a:gd name="connsiteY2" fmla="*/ 1333500 h 2028825"/>
                <a:gd name="connsiteX3" fmla="*/ 5048250 w 5048250"/>
                <a:gd name="connsiteY3" fmla="*/ 2009775 h 2028825"/>
                <a:gd name="connsiteX4" fmla="*/ 361950 w 5048250"/>
                <a:gd name="connsiteY4" fmla="*/ 2028825 h 2028825"/>
                <a:gd name="connsiteX5" fmla="*/ 352425 w 5048250"/>
                <a:gd name="connsiteY5" fmla="*/ 1423988 h 2028825"/>
                <a:gd name="connsiteX6" fmla="*/ 447675 w 5048250"/>
                <a:gd name="connsiteY6" fmla="*/ 1343025 h 2028825"/>
                <a:gd name="connsiteX7" fmla="*/ 1152525 w 5048250"/>
                <a:gd name="connsiteY7" fmla="*/ 1352550 h 2028825"/>
                <a:gd name="connsiteX8" fmla="*/ 0 w 5048250"/>
                <a:gd name="connsiteY8" fmla="*/ 0 h 2028825"/>
                <a:gd name="connsiteX0" fmla="*/ 0 w 5048250"/>
                <a:gd name="connsiteY0" fmla="*/ 0 h 2009775"/>
                <a:gd name="connsiteX1" fmla="*/ 2314575 w 5048250"/>
                <a:gd name="connsiteY1" fmla="*/ 1352550 h 2009775"/>
                <a:gd name="connsiteX2" fmla="*/ 5038725 w 5048250"/>
                <a:gd name="connsiteY2" fmla="*/ 1333500 h 2009775"/>
                <a:gd name="connsiteX3" fmla="*/ 5048250 w 5048250"/>
                <a:gd name="connsiteY3" fmla="*/ 2009775 h 2009775"/>
                <a:gd name="connsiteX4" fmla="*/ 357188 w 5048250"/>
                <a:gd name="connsiteY4" fmla="*/ 2009775 h 2009775"/>
                <a:gd name="connsiteX5" fmla="*/ 352425 w 5048250"/>
                <a:gd name="connsiteY5" fmla="*/ 1423988 h 2009775"/>
                <a:gd name="connsiteX6" fmla="*/ 447675 w 5048250"/>
                <a:gd name="connsiteY6" fmla="*/ 1343025 h 2009775"/>
                <a:gd name="connsiteX7" fmla="*/ 1152525 w 5048250"/>
                <a:gd name="connsiteY7" fmla="*/ 1352550 h 2009775"/>
                <a:gd name="connsiteX8" fmla="*/ 0 w 5048250"/>
                <a:gd name="connsiteY8" fmla="*/ 0 h 2009775"/>
                <a:gd name="connsiteX0" fmla="*/ 0 w 5048250"/>
                <a:gd name="connsiteY0" fmla="*/ 0 h 2009775"/>
                <a:gd name="connsiteX1" fmla="*/ 2314575 w 5048250"/>
                <a:gd name="connsiteY1" fmla="*/ 1352550 h 2009775"/>
                <a:gd name="connsiteX2" fmla="*/ 5048250 w 5048250"/>
                <a:gd name="connsiteY2" fmla="*/ 1343025 h 2009775"/>
                <a:gd name="connsiteX3" fmla="*/ 5048250 w 5048250"/>
                <a:gd name="connsiteY3" fmla="*/ 2009775 h 2009775"/>
                <a:gd name="connsiteX4" fmla="*/ 357188 w 5048250"/>
                <a:gd name="connsiteY4" fmla="*/ 2009775 h 2009775"/>
                <a:gd name="connsiteX5" fmla="*/ 352425 w 5048250"/>
                <a:gd name="connsiteY5" fmla="*/ 1423988 h 2009775"/>
                <a:gd name="connsiteX6" fmla="*/ 447675 w 5048250"/>
                <a:gd name="connsiteY6" fmla="*/ 1343025 h 2009775"/>
                <a:gd name="connsiteX7" fmla="*/ 1152525 w 5048250"/>
                <a:gd name="connsiteY7" fmla="*/ 1352550 h 2009775"/>
                <a:gd name="connsiteX8" fmla="*/ 0 w 5048250"/>
                <a:gd name="connsiteY8" fmla="*/ 0 h 2009775"/>
                <a:gd name="connsiteX0" fmla="*/ 0 w 5048250"/>
                <a:gd name="connsiteY0" fmla="*/ 0 h 2009775"/>
                <a:gd name="connsiteX1" fmla="*/ 2314575 w 5048250"/>
                <a:gd name="connsiteY1" fmla="*/ 1352550 h 2009775"/>
                <a:gd name="connsiteX2" fmla="*/ 4929188 w 5048250"/>
                <a:gd name="connsiteY2" fmla="*/ 1343025 h 2009775"/>
                <a:gd name="connsiteX3" fmla="*/ 5048250 w 5048250"/>
                <a:gd name="connsiteY3" fmla="*/ 1343025 h 2009775"/>
                <a:gd name="connsiteX4" fmla="*/ 5048250 w 5048250"/>
                <a:gd name="connsiteY4" fmla="*/ 2009775 h 2009775"/>
                <a:gd name="connsiteX5" fmla="*/ 357188 w 5048250"/>
                <a:gd name="connsiteY5" fmla="*/ 2009775 h 2009775"/>
                <a:gd name="connsiteX6" fmla="*/ 352425 w 5048250"/>
                <a:gd name="connsiteY6" fmla="*/ 1423988 h 2009775"/>
                <a:gd name="connsiteX7" fmla="*/ 447675 w 5048250"/>
                <a:gd name="connsiteY7" fmla="*/ 1343025 h 2009775"/>
                <a:gd name="connsiteX8" fmla="*/ 1152525 w 5048250"/>
                <a:gd name="connsiteY8" fmla="*/ 1352550 h 2009775"/>
                <a:gd name="connsiteX9" fmla="*/ 0 w 5048250"/>
                <a:gd name="connsiteY9" fmla="*/ 0 h 2009775"/>
                <a:gd name="connsiteX0" fmla="*/ 0 w 5053013"/>
                <a:gd name="connsiteY0" fmla="*/ 0 h 2009775"/>
                <a:gd name="connsiteX1" fmla="*/ 2314575 w 5053013"/>
                <a:gd name="connsiteY1" fmla="*/ 1352550 h 2009775"/>
                <a:gd name="connsiteX2" fmla="*/ 4929188 w 5053013"/>
                <a:gd name="connsiteY2" fmla="*/ 1343025 h 2009775"/>
                <a:gd name="connsiteX3" fmla="*/ 5048250 w 5053013"/>
                <a:gd name="connsiteY3" fmla="*/ 1343025 h 2009775"/>
                <a:gd name="connsiteX4" fmla="*/ 5053013 w 5053013"/>
                <a:gd name="connsiteY4" fmla="*/ 1419225 h 2009775"/>
                <a:gd name="connsiteX5" fmla="*/ 5048250 w 5053013"/>
                <a:gd name="connsiteY5" fmla="*/ 2009775 h 2009775"/>
                <a:gd name="connsiteX6" fmla="*/ 357188 w 5053013"/>
                <a:gd name="connsiteY6" fmla="*/ 2009775 h 2009775"/>
                <a:gd name="connsiteX7" fmla="*/ 352425 w 5053013"/>
                <a:gd name="connsiteY7" fmla="*/ 1423988 h 2009775"/>
                <a:gd name="connsiteX8" fmla="*/ 447675 w 5053013"/>
                <a:gd name="connsiteY8" fmla="*/ 1343025 h 2009775"/>
                <a:gd name="connsiteX9" fmla="*/ 1152525 w 5053013"/>
                <a:gd name="connsiteY9" fmla="*/ 1352550 h 2009775"/>
                <a:gd name="connsiteX10" fmla="*/ 0 w 5053013"/>
                <a:gd name="connsiteY10" fmla="*/ 0 h 2009775"/>
                <a:gd name="connsiteX0" fmla="*/ 0 w 5053013"/>
                <a:gd name="connsiteY0" fmla="*/ 0 h 2009775"/>
                <a:gd name="connsiteX1" fmla="*/ 2314575 w 5053013"/>
                <a:gd name="connsiteY1" fmla="*/ 1352550 h 2009775"/>
                <a:gd name="connsiteX2" fmla="*/ 4929188 w 5053013"/>
                <a:gd name="connsiteY2" fmla="*/ 1343025 h 2009775"/>
                <a:gd name="connsiteX3" fmla="*/ 5000625 w 5053013"/>
                <a:gd name="connsiteY3" fmla="*/ 1371600 h 2009775"/>
                <a:gd name="connsiteX4" fmla="*/ 5053013 w 5053013"/>
                <a:gd name="connsiteY4" fmla="*/ 1419225 h 2009775"/>
                <a:gd name="connsiteX5" fmla="*/ 5048250 w 5053013"/>
                <a:gd name="connsiteY5" fmla="*/ 2009775 h 2009775"/>
                <a:gd name="connsiteX6" fmla="*/ 357188 w 5053013"/>
                <a:gd name="connsiteY6" fmla="*/ 2009775 h 2009775"/>
                <a:gd name="connsiteX7" fmla="*/ 352425 w 5053013"/>
                <a:gd name="connsiteY7" fmla="*/ 1423988 h 2009775"/>
                <a:gd name="connsiteX8" fmla="*/ 447675 w 5053013"/>
                <a:gd name="connsiteY8" fmla="*/ 1343025 h 2009775"/>
                <a:gd name="connsiteX9" fmla="*/ 1152525 w 5053013"/>
                <a:gd name="connsiteY9" fmla="*/ 1352550 h 2009775"/>
                <a:gd name="connsiteX10" fmla="*/ 0 w 5053013"/>
                <a:gd name="connsiteY10" fmla="*/ 0 h 2009775"/>
                <a:gd name="connsiteX0" fmla="*/ 0 w 5397150"/>
                <a:gd name="connsiteY0" fmla="*/ 0 h 2009775"/>
                <a:gd name="connsiteX1" fmla="*/ 2314575 w 5397150"/>
                <a:gd name="connsiteY1" fmla="*/ 1352550 h 2009775"/>
                <a:gd name="connsiteX2" fmla="*/ 4929188 w 5397150"/>
                <a:gd name="connsiteY2" fmla="*/ 1343025 h 2009775"/>
                <a:gd name="connsiteX3" fmla="*/ 5000625 w 5397150"/>
                <a:gd name="connsiteY3" fmla="*/ 1371600 h 2009775"/>
                <a:gd name="connsiteX4" fmla="*/ 5053013 w 5397150"/>
                <a:gd name="connsiteY4" fmla="*/ 1419225 h 2009775"/>
                <a:gd name="connsiteX5" fmla="*/ 5053013 w 5397150"/>
                <a:gd name="connsiteY5" fmla="*/ 1914525 h 2009775"/>
                <a:gd name="connsiteX6" fmla="*/ 5048250 w 5397150"/>
                <a:gd name="connsiteY6" fmla="*/ 2009775 h 2009775"/>
                <a:gd name="connsiteX7" fmla="*/ 357188 w 5397150"/>
                <a:gd name="connsiteY7" fmla="*/ 2009775 h 2009775"/>
                <a:gd name="connsiteX8" fmla="*/ 352425 w 5397150"/>
                <a:gd name="connsiteY8" fmla="*/ 1423988 h 2009775"/>
                <a:gd name="connsiteX9" fmla="*/ 447675 w 5397150"/>
                <a:gd name="connsiteY9" fmla="*/ 1343025 h 2009775"/>
                <a:gd name="connsiteX10" fmla="*/ 1152525 w 5397150"/>
                <a:gd name="connsiteY10" fmla="*/ 1352550 h 2009775"/>
                <a:gd name="connsiteX11" fmla="*/ 0 w 5397150"/>
                <a:gd name="connsiteY11" fmla="*/ 0 h 2009775"/>
                <a:gd name="connsiteX0" fmla="*/ 0 w 5057075"/>
                <a:gd name="connsiteY0" fmla="*/ 0 h 2009775"/>
                <a:gd name="connsiteX1" fmla="*/ 2314575 w 5057075"/>
                <a:gd name="connsiteY1" fmla="*/ 1352550 h 2009775"/>
                <a:gd name="connsiteX2" fmla="*/ 4929188 w 5057075"/>
                <a:gd name="connsiteY2" fmla="*/ 1343025 h 2009775"/>
                <a:gd name="connsiteX3" fmla="*/ 5000625 w 5057075"/>
                <a:gd name="connsiteY3" fmla="*/ 1371600 h 2009775"/>
                <a:gd name="connsiteX4" fmla="*/ 5053013 w 5057075"/>
                <a:gd name="connsiteY4" fmla="*/ 1419225 h 2009775"/>
                <a:gd name="connsiteX5" fmla="*/ 5053013 w 5057075"/>
                <a:gd name="connsiteY5" fmla="*/ 1914525 h 2009775"/>
                <a:gd name="connsiteX6" fmla="*/ 5048250 w 5057075"/>
                <a:gd name="connsiteY6" fmla="*/ 2009775 h 2009775"/>
                <a:gd name="connsiteX7" fmla="*/ 4952999 w 5057075"/>
                <a:gd name="connsiteY7" fmla="*/ 2005013 h 2009775"/>
                <a:gd name="connsiteX8" fmla="*/ 357188 w 5057075"/>
                <a:gd name="connsiteY8" fmla="*/ 2009775 h 2009775"/>
                <a:gd name="connsiteX9" fmla="*/ 352425 w 5057075"/>
                <a:gd name="connsiteY9" fmla="*/ 1423988 h 2009775"/>
                <a:gd name="connsiteX10" fmla="*/ 447675 w 5057075"/>
                <a:gd name="connsiteY10" fmla="*/ 1343025 h 2009775"/>
                <a:gd name="connsiteX11" fmla="*/ 1152525 w 5057075"/>
                <a:gd name="connsiteY11" fmla="*/ 1352550 h 2009775"/>
                <a:gd name="connsiteX12" fmla="*/ 0 w 5057075"/>
                <a:gd name="connsiteY12" fmla="*/ 0 h 2009775"/>
                <a:gd name="connsiteX0" fmla="*/ 0 w 5057075"/>
                <a:gd name="connsiteY0" fmla="*/ 0 h 2009775"/>
                <a:gd name="connsiteX1" fmla="*/ 2314575 w 5057075"/>
                <a:gd name="connsiteY1" fmla="*/ 1352550 h 2009775"/>
                <a:gd name="connsiteX2" fmla="*/ 4929188 w 5057075"/>
                <a:gd name="connsiteY2" fmla="*/ 1343025 h 2009775"/>
                <a:gd name="connsiteX3" fmla="*/ 5000625 w 5057075"/>
                <a:gd name="connsiteY3" fmla="*/ 1371600 h 2009775"/>
                <a:gd name="connsiteX4" fmla="*/ 5053013 w 5057075"/>
                <a:gd name="connsiteY4" fmla="*/ 1419225 h 2009775"/>
                <a:gd name="connsiteX5" fmla="*/ 5053013 w 5057075"/>
                <a:gd name="connsiteY5" fmla="*/ 1914525 h 2009775"/>
                <a:gd name="connsiteX6" fmla="*/ 5019675 w 5057075"/>
                <a:gd name="connsiteY6" fmla="*/ 1995487 h 2009775"/>
                <a:gd name="connsiteX7" fmla="*/ 4952999 w 5057075"/>
                <a:gd name="connsiteY7" fmla="*/ 2005013 h 2009775"/>
                <a:gd name="connsiteX8" fmla="*/ 357188 w 5057075"/>
                <a:gd name="connsiteY8" fmla="*/ 2009775 h 2009775"/>
                <a:gd name="connsiteX9" fmla="*/ 352425 w 5057075"/>
                <a:gd name="connsiteY9" fmla="*/ 1423988 h 2009775"/>
                <a:gd name="connsiteX10" fmla="*/ 447675 w 5057075"/>
                <a:gd name="connsiteY10" fmla="*/ 1343025 h 2009775"/>
                <a:gd name="connsiteX11" fmla="*/ 1152525 w 5057075"/>
                <a:gd name="connsiteY11" fmla="*/ 1352550 h 2009775"/>
                <a:gd name="connsiteX12" fmla="*/ 0 w 5057075"/>
                <a:gd name="connsiteY12" fmla="*/ 0 h 2009775"/>
                <a:gd name="connsiteX0" fmla="*/ 0 w 5057075"/>
                <a:gd name="connsiteY0" fmla="*/ 0 h 2009775"/>
                <a:gd name="connsiteX1" fmla="*/ 2314575 w 5057075"/>
                <a:gd name="connsiteY1" fmla="*/ 1352550 h 2009775"/>
                <a:gd name="connsiteX2" fmla="*/ 4929188 w 5057075"/>
                <a:gd name="connsiteY2" fmla="*/ 1343025 h 2009775"/>
                <a:gd name="connsiteX3" fmla="*/ 5000625 w 5057075"/>
                <a:gd name="connsiteY3" fmla="*/ 1371600 h 2009775"/>
                <a:gd name="connsiteX4" fmla="*/ 5053013 w 5057075"/>
                <a:gd name="connsiteY4" fmla="*/ 1419225 h 2009775"/>
                <a:gd name="connsiteX5" fmla="*/ 5053013 w 5057075"/>
                <a:gd name="connsiteY5" fmla="*/ 1914525 h 2009775"/>
                <a:gd name="connsiteX6" fmla="*/ 5019675 w 5057075"/>
                <a:gd name="connsiteY6" fmla="*/ 1995487 h 2009775"/>
                <a:gd name="connsiteX7" fmla="*/ 4952999 w 5057075"/>
                <a:gd name="connsiteY7" fmla="*/ 2005013 h 2009775"/>
                <a:gd name="connsiteX8" fmla="*/ 357188 w 5057075"/>
                <a:gd name="connsiteY8" fmla="*/ 2009775 h 2009775"/>
                <a:gd name="connsiteX9" fmla="*/ 352425 w 5057075"/>
                <a:gd name="connsiteY9" fmla="*/ 1423988 h 2009775"/>
                <a:gd name="connsiteX10" fmla="*/ 447675 w 5057075"/>
                <a:gd name="connsiteY10" fmla="*/ 1343025 h 2009775"/>
                <a:gd name="connsiteX11" fmla="*/ 1152525 w 5057075"/>
                <a:gd name="connsiteY11" fmla="*/ 1352550 h 2009775"/>
                <a:gd name="connsiteX12" fmla="*/ 0 w 5057075"/>
                <a:gd name="connsiteY12" fmla="*/ 0 h 2009775"/>
                <a:gd name="connsiteX0" fmla="*/ 0 w 5057075"/>
                <a:gd name="connsiteY0" fmla="*/ 0 h 2009775"/>
                <a:gd name="connsiteX1" fmla="*/ 2314575 w 5057075"/>
                <a:gd name="connsiteY1" fmla="*/ 1352550 h 2009775"/>
                <a:gd name="connsiteX2" fmla="*/ 4929188 w 5057075"/>
                <a:gd name="connsiteY2" fmla="*/ 1343025 h 2009775"/>
                <a:gd name="connsiteX3" fmla="*/ 5000625 w 5057075"/>
                <a:gd name="connsiteY3" fmla="*/ 1371600 h 2009775"/>
                <a:gd name="connsiteX4" fmla="*/ 5053013 w 5057075"/>
                <a:gd name="connsiteY4" fmla="*/ 1419225 h 2009775"/>
                <a:gd name="connsiteX5" fmla="*/ 5053013 w 5057075"/>
                <a:gd name="connsiteY5" fmla="*/ 1914525 h 2009775"/>
                <a:gd name="connsiteX6" fmla="*/ 5014912 w 5057075"/>
                <a:gd name="connsiteY6" fmla="*/ 1971674 h 2009775"/>
                <a:gd name="connsiteX7" fmla="*/ 4952999 w 5057075"/>
                <a:gd name="connsiteY7" fmla="*/ 2005013 h 2009775"/>
                <a:gd name="connsiteX8" fmla="*/ 357188 w 5057075"/>
                <a:gd name="connsiteY8" fmla="*/ 2009775 h 2009775"/>
                <a:gd name="connsiteX9" fmla="*/ 352425 w 5057075"/>
                <a:gd name="connsiteY9" fmla="*/ 1423988 h 2009775"/>
                <a:gd name="connsiteX10" fmla="*/ 447675 w 5057075"/>
                <a:gd name="connsiteY10" fmla="*/ 1343025 h 2009775"/>
                <a:gd name="connsiteX11" fmla="*/ 1152525 w 5057075"/>
                <a:gd name="connsiteY11" fmla="*/ 1352550 h 2009775"/>
                <a:gd name="connsiteX12" fmla="*/ 0 w 5057075"/>
                <a:gd name="connsiteY12" fmla="*/ 0 h 2009775"/>
                <a:gd name="connsiteX0" fmla="*/ 0 w 5057075"/>
                <a:gd name="connsiteY0" fmla="*/ 0 h 2009775"/>
                <a:gd name="connsiteX1" fmla="*/ 2314575 w 5057075"/>
                <a:gd name="connsiteY1" fmla="*/ 1352550 h 2009775"/>
                <a:gd name="connsiteX2" fmla="*/ 4929188 w 5057075"/>
                <a:gd name="connsiteY2" fmla="*/ 1343025 h 2009775"/>
                <a:gd name="connsiteX3" fmla="*/ 5010150 w 5057075"/>
                <a:gd name="connsiteY3" fmla="*/ 1364456 h 2009775"/>
                <a:gd name="connsiteX4" fmla="*/ 5053013 w 5057075"/>
                <a:gd name="connsiteY4" fmla="*/ 1419225 h 2009775"/>
                <a:gd name="connsiteX5" fmla="*/ 5053013 w 5057075"/>
                <a:gd name="connsiteY5" fmla="*/ 1914525 h 2009775"/>
                <a:gd name="connsiteX6" fmla="*/ 5014912 w 5057075"/>
                <a:gd name="connsiteY6" fmla="*/ 1971674 h 2009775"/>
                <a:gd name="connsiteX7" fmla="*/ 4952999 w 5057075"/>
                <a:gd name="connsiteY7" fmla="*/ 2005013 h 2009775"/>
                <a:gd name="connsiteX8" fmla="*/ 357188 w 5057075"/>
                <a:gd name="connsiteY8" fmla="*/ 2009775 h 2009775"/>
                <a:gd name="connsiteX9" fmla="*/ 352425 w 5057075"/>
                <a:gd name="connsiteY9" fmla="*/ 1423988 h 2009775"/>
                <a:gd name="connsiteX10" fmla="*/ 447675 w 5057075"/>
                <a:gd name="connsiteY10" fmla="*/ 1343025 h 2009775"/>
                <a:gd name="connsiteX11" fmla="*/ 1152525 w 5057075"/>
                <a:gd name="connsiteY11" fmla="*/ 1352550 h 2009775"/>
                <a:gd name="connsiteX12" fmla="*/ 0 w 5057075"/>
                <a:gd name="connsiteY12" fmla="*/ 0 h 2009775"/>
                <a:gd name="connsiteX0" fmla="*/ 0 w 5057075"/>
                <a:gd name="connsiteY0" fmla="*/ 0 h 2009775"/>
                <a:gd name="connsiteX1" fmla="*/ 2314575 w 5057075"/>
                <a:gd name="connsiteY1" fmla="*/ 1352550 h 2009775"/>
                <a:gd name="connsiteX2" fmla="*/ 4929188 w 5057075"/>
                <a:gd name="connsiteY2" fmla="*/ 1343025 h 2009775"/>
                <a:gd name="connsiteX3" fmla="*/ 5010150 w 5057075"/>
                <a:gd name="connsiteY3" fmla="*/ 1364456 h 2009775"/>
                <a:gd name="connsiteX4" fmla="*/ 5053013 w 5057075"/>
                <a:gd name="connsiteY4" fmla="*/ 1419225 h 2009775"/>
                <a:gd name="connsiteX5" fmla="*/ 5053013 w 5057075"/>
                <a:gd name="connsiteY5" fmla="*/ 1914525 h 2009775"/>
                <a:gd name="connsiteX6" fmla="*/ 5014912 w 5057075"/>
                <a:gd name="connsiteY6" fmla="*/ 1971674 h 2009775"/>
                <a:gd name="connsiteX7" fmla="*/ 4952999 w 5057075"/>
                <a:gd name="connsiteY7" fmla="*/ 2005013 h 2009775"/>
                <a:gd name="connsiteX8" fmla="*/ 357188 w 5057075"/>
                <a:gd name="connsiteY8" fmla="*/ 2009775 h 2009775"/>
                <a:gd name="connsiteX9" fmla="*/ 352425 w 5057075"/>
                <a:gd name="connsiteY9" fmla="*/ 1423988 h 2009775"/>
                <a:gd name="connsiteX10" fmla="*/ 447675 w 5057075"/>
                <a:gd name="connsiteY10" fmla="*/ 1343025 h 2009775"/>
                <a:gd name="connsiteX11" fmla="*/ 1152525 w 5057075"/>
                <a:gd name="connsiteY11" fmla="*/ 1352550 h 2009775"/>
                <a:gd name="connsiteX12" fmla="*/ 0 w 5057075"/>
                <a:gd name="connsiteY12" fmla="*/ 0 h 2009775"/>
                <a:gd name="connsiteX0" fmla="*/ 0 w 5055484"/>
                <a:gd name="connsiteY0" fmla="*/ 0 h 2009775"/>
                <a:gd name="connsiteX1" fmla="*/ 2314575 w 5055484"/>
                <a:gd name="connsiteY1" fmla="*/ 1352550 h 2009775"/>
                <a:gd name="connsiteX2" fmla="*/ 4929188 w 5055484"/>
                <a:gd name="connsiteY2" fmla="*/ 1343025 h 2009775"/>
                <a:gd name="connsiteX3" fmla="*/ 5010150 w 5055484"/>
                <a:gd name="connsiteY3" fmla="*/ 1364456 h 2009775"/>
                <a:gd name="connsiteX4" fmla="*/ 5050631 w 5055484"/>
                <a:gd name="connsiteY4" fmla="*/ 1478756 h 2009775"/>
                <a:gd name="connsiteX5" fmla="*/ 5053013 w 5055484"/>
                <a:gd name="connsiteY5" fmla="*/ 1914525 h 2009775"/>
                <a:gd name="connsiteX6" fmla="*/ 5014912 w 5055484"/>
                <a:gd name="connsiteY6" fmla="*/ 1971674 h 2009775"/>
                <a:gd name="connsiteX7" fmla="*/ 4952999 w 5055484"/>
                <a:gd name="connsiteY7" fmla="*/ 2005013 h 2009775"/>
                <a:gd name="connsiteX8" fmla="*/ 357188 w 5055484"/>
                <a:gd name="connsiteY8" fmla="*/ 2009775 h 2009775"/>
                <a:gd name="connsiteX9" fmla="*/ 352425 w 5055484"/>
                <a:gd name="connsiteY9" fmla="*/ 1423988 h 2009775"/>
                <a:gd name="connsiteX10" fmla="*/ 447675 w 5055484"/>
                <a:gd name="connsiteY10" fmla="*/ 1343025 h 2009775"/>
                <a:gd name="connsiteX11" fmla="*/ 1152525 w 5055484"/>
                <a:gd name="connsiteY11" fmla="*/ 1352550 h 2009775"/>
                <a:gd name="connsiteX12" fmla="*/ 0 w 5055484"/>
                <a:gd name="connsiteY12" fmla="*/ 0 h 2009775"/>
                <a:gd name="connsiteX0" fmla="*/ 0 w 5146926"/>
                <a:gd name="connsiteY0" fmla="*/ 0 h 2009775"/>
                <a:gd name="connsiteX1" fmla="*/ 2314575 w 5146926"/>
                <a:gd name="connsiteY1" fmla="*/ 1352550 h 2009775"/>
                <a:gd name="connsiteX2" fmla="*/ 4929188 w 5146926"/>
                <a:gd name="connsiteY2" fmla="*/ 1343025 h 2009775"/>
                <a:gd name="connsiteX3" fmla="*/ 5010150 w 5146926"/>
                <a:gd name="connsiteY3" fmla="*/ 1364456 h 2009775"/>
                <a:gd name="connsiteX4" fmla="*/ 5050631 w 5146926"/>
                <a:gd name="connsiteY4" fmla="*/ 1478756 h 2009775"/>
                <a:gd name="connsiteX5" fmla="*/ 5053013 w 5146926"/>
                <a:gd name="connsiteY5" fmla="*/ 1914525 h 2009775"/>
                <a:gd name="connsiteX6" fmla="*/ 5014912 w 5146926"/>
                <a:gd name="connsiteY6" fmla="*/ 1971674 h 2009775"/>
                <a:gd name="connsiteX7" fmla="*/ 4952999 w 5146926"/>
                <a:gd name="connsiteY7" fmla="*/ 2005013 h 2009775"/>
                <a:gd name="connsiteX8" fmla="*/ 357188 w 5146926"/>
                <a:gd name="connsiteY8" fmla="*/ 2009775 h 2009775"/>
                <a:gd name="connsiteX9" fmla="*/ 352425 w 5146926"/>
                <a:gd name="connsiteY9" fmla="*/ 1423988 h 2009775"/>
                <a:gd name="connsiteX10" fmla="*/ 447675 w 5146926"/>
                <a:gd name="connsiteY10" fmla="*/ 1343025 h 2009775"/>
                <a:gd name="connsiteX11" fmla="*/ 1152525 w 5146926"/>
                <a:gd name="connsiteY11" fmla="*/ 1352550 h 2009775"/>
                <a:gd name="connsiteX12" fmla="*/ 0 w 5146926"/>
                <a:gd name="connsiteY12" fmla="*/ 0 h 2009775"/>
                <a:gd name="connsiteX0" fmla="*/ 0 w 5055484"/>
                <a:gd name="connsiteY0" fmla="*/ 0 h 2009775"/>
                <a:gd name="connsiteX1" fmla="*/ 2314575 w 5055484"/>
                <a:gd name="connsiteY1" fmla="*/ 1352550 h 2009775"/>
                <a:gd name="connsiteX2" fmla="*/ 4512470 w 5055484"/>
                <a:gd name="connsiteY2" fmla="*/ 1343025 h 2009775"/>
                <a:gd name="connsiteX3" fmla="*/ 5010150 w 5055484"/>
                <a:gd name="connsiteY3" fmla="*/ 1364456 h 2009775"/>
                <a:gd name="connsiteX4" fmla="*/ 5050631 w 5055484"/>
                <a:gd name="connsiteY4" fmla="*/ 1478756 h 2009775"/>
                <a:gd name="connsiteX5" fmla="*/ 5053013 w 5055484"/>
                <a:gd name="connsiteY5" fmla="*/ 1914525 h 2009775"/>
                <a:gd name="connsiteX6" fmla="*/ 5014912 w 5055484"/>
                <a:gd name="connsiteY6" fmla="*/ 1971674 h 2009775"/>
                <a:gd name="connsiteX7" fmla="*/ 4952999 w 5055484"/>
                <a:gd name="connsiteY7" fmla="*/ 2005013 h 2009775"/>
                <a:gd name="connsiteX8" fmla="*/ 357188 w 5055484"/>
                <a:gd name="connsiteY8" fmla="*/ 2009775 h 2009775"/>
                <a:gd name="connsiteX9" fmla="*/ 352425 w 5055484"/>
                <a:gd name="connsiteY9" fmla="*/ 1423988 h 2009775"/>
                <a:gd name="connsiteX10" fmla="*/ 447675 w 5055484"/>
                <a:gd name="connsiteY10" fmla="*/ 1343025 h 2009775"/>
                <a:gd name="connsiteX11" fmla="*/ 1152525 w 5055484"/>
                <a:gd name="connsiteY11" fmla="*/ 1352550 h 2009775"/>
                <a:gd name="connsiteX12" fmla="*/ 0 w 5055484"/>
                <a:gd name="connsiteY12" fmla="*/ 0 h 2009775"/>
                <a:gd name="connsiteX0" fmla="*/ 0 w 5054694"/>
                <a:gd name="connsiteY0" fmla="*/ 0 h 2009775"/>
                <a:gd name="connsiteX1" fmla="*/ 2314575 w 5054694"/>
                <a:gd name="connsiteY1" fmla="*/ 1352550 h 2009775"/>
                <a:gd name="connsiteX2" fmla="*/ 4512470 w 5054694"/>
                <a:gd name="connsiteY2" fmla="*/ 1343025 h 2009775"/>
                <a:gd name="connsiteX3" fmla="*/ 5010150 w 5054694"/>
                <a:gd name="connsiteY3" fmla="*/ 1364456 h 2009775"/>
                <a:gd name="connsiteX4" fmla="*/ 5050631 w 5054694"/>
                <a:gd name="connsiteY4" fmla="*/ 1478756 h 2009775"/>
                <a:gd name="connsiteX5" fmla="*/ 5050632 w 5054694"/>
                <a:gd name="connsiteY5" fmla="*/ 1821656 h 2009775"/>
                <a:gd name="connsiteX6" fmla="*/ 5014912 w 5054694"/>
                <a:gd name="connsiteY6" fmla="*/ 1971674 h 2009775"/>
                <a:gd name="connsiteX7" fmla="*/ 4952999 w 5054694"/>
                <a:gd name="connsiteY7" fmla="*/ 2005013 h 2009775"/>
                <a:gd name="connsiteX8" fmla="*/ 357188 w 5054694"/>
                <a:gd name="connsiteY8" fmla="*/ 2009775 h 2009775"/>
                <a:gd name="connsiteX9" fmla="*/ 352425 w 5054694"/>
                <a:gd name="connsiteY9" fmla="*/ 1423988 h 2009775"/>
                <a:gd name="connsiteX10" fmla="*/ 447675 w 5054694"/>
                <a:gd name="connsiteY10" fmla="*/ 1343025 h 2009775"/>
                <a:gd name="connsiteX11" fmla="*/ 1152525 w 5054694"/>
                <a:gd name="connsiteY11" fmla="*/ 1352550 h 2009775"/>
                <a:gd name="connsiteX12" fmla="*/ 0 w 5054694"/>
                <a:gd name="connsiteY12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14912 w 5056610"/>
                <a:gd name="connsiteY6" fmla="*/ 1971674 h 2009775"/>
                <a:gd name="connsiteX7" fmla="*/ 4952999 w 5056610"/>
                <a:gd name="connsiteY7" fmla="*/ 2005013 h 2009775"/>
                <a:gd name="connsiteX8" fmla="*/ 357188 w 5056610"/>
                <a:gd name="connsiteY8" fmla="*/ 2009775 h 2009775"/>
                <a:gd name="connsiteX9" fmla="*/ 352425 w 5056610"/>
                <a:gd name="connsiteY9" fmla="*/ 1423988 h 2009775"/>
                <a:gd name="connsiteX10" fmla="*/ 447675 w 5056610"/>
                <a:gd name="connsiteY10" fmla="*/ 1343025 h 2009775"/>
                <a:gd name="connsiteX11" fmla="*/ 1152525 w 5056610"/>
                <a:gd name="connsiteY11" fmla="*/ 1352550 h 2009775"/>
                <a:gd name="connsiteX12" fmla="*/ 0 w 5056610"/>
                <a:gd name="connsiteY12" fmla="*/ 0 h 2009775"/>
                <a:gd name="connsiteX0" fmla="*/ 0 w 5310754"/>
                <a:gd name="connsiteY0" fmla="*/ 0 h 2009775"/>
                <a:gd name="connsiteX1" fmla="*/ 2314575 w 5310754"/>
                <a:gd name="connsiteY1" fmla="*/ 1352550 h 2009775"/>
                <a:gd name="connsiteX2" fmla="*/ 4512470 w 5310754"/>
                <a:gd name="connsiteY2" fmla="*/ 1343025 h 2009775"/>
                <a:gd name="connsiteX3" fmla="*/ 5010150 w 5310754"/>
                <a:gd name="connsiteY3" fmla="*/ 1364456 h 2009775"/>
                <a:gd name="connsiteX4" fmla="*/ 5050631 w 5310754"/>
                <a:gd name="connsiteY4" fmla="*/ 1478756 h 2009775"/>
                <a:gd name="connsiteX5" fmla="*/ 5055394 w 5310754"/>
                <a:gd name="connsiteY5" fmla="*/ 1835943 h 2009775"/>
                <a:gd name="connsiteX6" fmla="*/ 5014912 w 5310754"/>
                <a:gd name="connsiteY6" fmla="*/ 1971674 h 2009775"/>
                <a:gd name="connsiteX7" fmla="*/ 4952999 w 5310754"/>
                <a:gd name="connsiteY7" fmla="*/ 2005013 h 2009775"/>
                <a:gd name="connsiteX8" fmla="*/ 357188 w 5310754"/>
                <a:gd name="connsiteY8" fmla="*/ 2009775 h 2009775"/>
                <a:gd name="connsiteX9" fmla="*/ 352425 w 5310754"/>
                <a:gd name="connsiteY9" fmla="*/ 1423988 h 2009775"/>
                <a:gd name="connsiteX10" fmla="*/ 447675 w 5310754"/>
                <a:gd name="connsiteY10" fmla="*/ 1343025 h 2009775"/>
                <a:gd name="connsiteX11" fmla="*/ 1152525 w 5310754"/>
                <a:gd name="connsiteY11" fmla="*/ 1352550 h 2009775"/>
                <a:gd name="connsiteX12" fmla="*/ 0 w 5310754"/>
                <a:gd name="connsiteY12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14912 w 5056610"/>
                <a:gd name="connsiteY6" fmla="*/ 1971674 h 2009775"/>
                <a:gd name="connsiteX7" fmla="*/ 4419599 w 5056610"/>
                <a:gd name="connsiteY7" fmla="*/ 2007395 h 2009775"/>
                <a:gd name="connsiteX8" fmla="*/ 357188 w 5056610"/>
                <a:gd name="connsiteY8" fmla="*/ 2009775 h 2009775"/>
                <a:gd name="connsiteX9" fmla="*/ 352425 w 5056610"/>
                <a:gd name="connsiteY9" fmla="*/ 1423988 h 2009775"/>
                <a:gd name="connsiteX10" fmla="*/ 447675 w 5056610"/>
                <a:gd name="connsiteY10" fmla="*/ 1343025 h 2009775"/>
                <a:gd name="connsiteX11" fmla="*/ 1152525 w 5056610"/>
                <a:gd name="connsiteY11" fmla="*/ 1352550 h 2009775"/>
                <a:gd name="connsiteX12" fmla="*/ 0 w 5056610"/>
                <a:gd name="connsiteY12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14912 w 5056610"/>
                <a:gd name="connsiteY6" fmla="*/ 1971674 h 2009775"/>
                <a:gd name="connsiteX7" fmla="*/ 4317205 w 5056610"/>
                <a:gd name="connsiteY7" fmla="*/ 2007395 h 2009775"/>
                <a:gd name="connsiteX8" fmla="*/ 357188 w 5056610"/>
                <a:gd name="connsiteY8" fmla="*/ 2009775 h 2009775"/>
                <a:gd name="connsiteX9" fmla="*/ 352425 w 5056610"/>
                <a:gd name="connsiteY9" fmla="*/ 1423988 h 2009775"/>
                <a:gd name="connsiteX10" fmla="*/ 447675 w 5056610"/>
                <a:gd name="connsiteY10" fmla="*/ 1343025 h 2009775"/>
                <a:gd name="connsiteX11" fmla="*/ 1152525 w 5056610"/>
                <a:gd name="connsiteY11" fmla="*/ 1352550 h 2009775"/>
                <a:gd name="connsiteX12" fmla="*/ 0 w 5056610"/>
                <a:gd name="connsiteY12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317205 w 5056610"/>
                <a:gd name="connsiteY7" fmla="*/ 2007395 h 2009775"/>
                <a:gd name="connsiteX8" fmla="*/ 357188 w 5056610"/>
                <a:gd name="connsiteY8" fmla="*/ 2009775 h 2009775"/>
                <a:gd name="connsiteX9" fmla="*/ 352425 w 5056610"/>
                <a:gd name="connsiteY9" fmla="*/ 1423988 h 2009775"/>
                <a:gd name="connsiteX10" fmla="*/ 447675 w 5056610"/>
                <a:gd name="connsiteY10" fmla="*/ 1343025 h 2009775"/>
                <a:gd name="connsiteX11" fmla="*/ 1152525 w 5056610"/>
                <a:gd name="connsiteY11" fmla="*/ 1352550 h 2009775"/>
                <a:gd name="connsiteX12" fmla="*/ 0 w 5056610"/>
                <a:gd name="connsiteY12" fmla="*/ 0 h 2009775"/>
                <a:gd name="connsiteX0" fmla="*/ 0 w 5056610"/>
                <a:gd name="connsiteY0" fmla="*/ 0 h 2014539"/>
                <a:gd name="connsiteX1" fmla="*/ 2314575 w 5056610"/>
                <a:gd name="connsiteY1" fmla="*/ 1352550 h 2014539"/>
                <a:gd name="connsiteX2" fmla="*/ 4512470 w 5056610"/>
                <a:gd name="connsiteY2" fmla="*/ 1343025 h 2014539"/>
                <a:gd name="connsiteX3" fmla="*/ 5010150 w 5056610"/>
                <a:gd name="connsiteY3" fmla="*/ 1364456 h 2014539"/>
                <a:gd name="connsiteX4" fmla="*/ 5050631 w 5056610"/>
                <a:gd name="connsiteY4" fmla="*/ 1478756 h 2014539"/>
                <a:gd name="connsiteX5" fmla="*/ 5055394 w 5056610"/>
                <a:gd name="connsiteY5" fmla="*/ 1835943 h 2014539"/>
                <a:gd name="connsiteX6" fmla="*/ 5022056 w 5056610"/>
                <a:gd name="connsiteY6" fmla="*/ 1957387 h 2014539"/>
                <a:gd name="connsiteX7" fmla="*/ 4421980 w 5056610"/>
                <a:gd name="connsiteY7" fmla="*/ 2014539 h 2014539"/>
                <a:gd name="connsiteX8" fmla="*/ 357188 w 5056610"/>
                <a:gd name="connsiteY8" fmla="*/ 2009775 h 2014539"/>
                <a:gd name="connsiteX9" fmla="*/ 352425 w 5056610"/>
                <a:gd name="connsiteY9" fmla="*/ 1423988 h 2014539"/>
                <a:gd name="connsiteX10" fmla="*/ 447675 w 5056610"/>
                <a:gd name="connsiteY10" fmla="*/ 1343025 h 2014539"/>
                <a:gd name="connsiteX11" fmla="*/ 1152525 w 5056610"/>
                <a:gd name="connsiteY11" fmla="*/ 1352550 h 2014539"/>
                <a:gd name="connsiteX12" fmla="*/ 0 w 5056610"/>
                <a:gd name="connsiteY12" fmla="*/ 0 h 2014539"/>
                <a:gd name="connsiteX0" fmla="*/ 0 w 5056610"/>
                <a:gd name="connsiteY0" fmla="*/ 0 h 2015133"/>
                <a:gd name="connsiteX1" fmla="*/ 2314575 w 5056610"/>
                <a:gd name="connsiteY1" fmla="*/ 1352550 h 2015133"/>
                <a:gd name="connsiteX2" fmla="*/ 4512470 w 5056610"/>
                <a:gd name="connsiteY2" fmla="*/ 1343025 h 2015133"/>
                <a:gd name="connsiteX3" fmla="*/ 5010150 w 5056610"/>
                <a:gd name="connsiteY3" fmla="*/ 1364456 h 2015133"/>
                <a:gd name="connsiteX4" fmla="*/ 5050631 w 5056610"/>
                <a:gd name="connsiteY4" fmla="*/ 1478756 h 2015133"/>
                <a:gd name="connsiteX5" fmla="*/ 5055394 w 5056610"/>
                <a:gd name="connsiteY5" fmla="*/ 1835943 h 2015133"/>
                <a:gd name="connsiteX6" fmla="*/ 5022056 w 5056610"/>
                <a:gd name="connsiteY6" fmla="*/ 1957387 h 2015133"/>
                <a:gd name="connsiteX7" fmla="*/ 4421980 w 5056610"/>
                <a:gd name="connsiteY7" fmla="*/ 2014539 h 2015133"/>
                <a:gd name="connsiteX8" fmla="*/ 357188 w 5056610"/>
                <a:gd name="connsiteY8" fmla="*/ 2009775 h 2015133"/>
                <a:gd name="connsiteX9" fmla="*/ 352425 w 5056610"/>
                <a:gd name="connsiteY9" fmla="*/ 1423988 h 2015133"/>
                <a:gd name="connsiteX10" fmla="*/ 447675 w 5056610"/>
                <a:gd name="connsiteY10" fmla="*/ 1343025 h 2015133"/>
                <a:gd name="connsiteX11" fmla="*/ 1152525 w 5056610"/>
                <a:gd name="connsiteY11" fmla="*/ 1352550 h 2015133"/>
                <a:gd name="connsiteX12" fmla="*/ 0 w 5056610"/>
                <a:gd name="connsiteY12" fmla="*/ 0 h 2015133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357188 w 5056610"/>
                <a:gd name="connsiteY8" fmla="*/ 2009775 h 2009775"/>
                <a:gd name="connsiteX9" fmla="*/ 352425 w 5056610"/>
                <a:gd name="connsiteY9" fmla="*/ 1423988 h 2009775"/>
                <a:gd name="connsiteX10" fmla="*/ 447675 w 5056610"/>
                <a:gd name="connsiteY10" fmla="*/ 1343025 h 2009775"/>
                <a:gd name="connsiteX11" fmla="*/ 1152525 w 5056610"/>
                <a:gd name="connsiteY11" fmla="*/ 1352550 h 2009775"/>
                <a:gd name="connsiteX12" fmla="*/ 0 w 5056610"/>
                <a:gd name="connsiteY12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357188 w 5056610"/>
                <a:gd name="connsiteY8" fmla="*/ 2009775 h 2009775"/>
                <a:gd name="connsiteX9" fmla="*/ 352425 w 5056610"/>
                <a:gd name="connsiteY9" fmla="*/ 1423988 h 2009775"/>
                <a:gd name="connsiteX10" fmla="*/ 447675 w 5056610"/>
                <a:gd name="connsiteY10" fmla="*/ 1343025 h 2009775"/>
                <a:gd name="connsiteX11" fmla="*/ 1152525 w 5056610"/>
                <a:gd name="connsiteY11" fmla="*/ 1352550 h 2009775"/>
                <a:gd name="connsiteX12" fmla="*/ 0 w 5056610"/>
                <a:gd name="connsiteY12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423988 h 2009775"/>
                <a:gd name="connsiteX11" fmla="*/ 447675 w 5056610"/>
                <a:gd name="connsiteY11" fmla="*/ 1343025 h 2009775"/>
                <a:gd name="connsiteX12" fmla="*/ 1152525 w 5056610"/>
                <a:gd name="connsiteY12" fmla="*/ 1352550 h 2009775"/>
                <a:gd name="connsiteX13" fmla="*/ 0 w 5056610"/>
                <a:gd name="connsiteY13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2425 w 5056610"/>
                <a:gd name="connsiteY11" fmla="*/ 1423988 h 2009775"/>
                <a:gd name="connsiteX12" fmla="*/ 447675 w 5056610"/>
                <a:gd name="connsiteY12" fmla="*/ 1343025 h 2009775"/>
                <a:gd name="connsiteX13" fmla="*/ 1152525 w 5056610"/>
                <a:gd name="connsiteY13" fmla="*/ 1352550 h 2009775"/>
                <a:gd name="connsiteX14" fmla="*/ 0 w 5056610"/>
                <a:gd name="connsiteY14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2425 w 5056610"/>
                <a:gd name="connsiteY11" fmla="*/ 1423988 h 2009775"/>
                <a:gd name="connsiteX12" fmla="*/ 395288 w 5056610"/>
                <a:gd name="connsiteY12" fmla="*/ 1385888 h 2009775"/>
                <a:gd name="connsiteX13" fmla="*/ 447675 w 5056610"/>
                <a:gd name="connsiteY13" fmla="*/ 1343025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9568 w 5056610"/>
                <a:gd name="connsiteY11" fmla="*/ 1507332 h 2009775"/>
                <a:gd name="connsiteX12" fmla="*/ 395288 w 5056610"/>
                <a:gd name="connsiteY12" fmla="*/ 1385888 h 2009775"/>
                <a:gd name="connsiteX13" fmla="*/ 447675 w 5056610"/>
                <a:gd name="connsiteY13" fmla="*/ 1343025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9568 w 5056610"/>
                <a:gd name="connsiteY11" fmla="*/ 1507332 h 2009775"/>
                <a:gd name="connsiteX12" fmla="*/ 373857 w 5056610"/>
                <a:gd name="connsiteY12" fmla="*/ 1383507 h 2009775"/>
                <a:gd name="connsiteX13" fmla="*/ 447675 w 5056610"/>
                <a:gd name="connsiteY13" fmla="*/ 1343025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9568 w 5056610"/>
                <a:gd name="connsiteY11" fmla="*/ 1507332 h 2009775"/>
                <a:gd name="connsiteX12" fmla="*/ 373857 w 5056610"/>
                <a:gd name="connsiteY12" fmla="*/ 1383507 h 2009775"/>
                <a:gd name="connsiteX13" fmla="*/ 447675 w 5056610"/>
                <a:gd name="connsiteY13" fmla="*/ 1343025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9568 w 5056610"/>
                <a:gd name="connsiteY11" fmla="*/ 1507332 h 2009775"/>
                <a:gd name="connsiteX12" fmla="*/ 378620 w 5056610"/>
                <a:gd name="connsiteY12" fmla="*/ 1385889 h 2009775"/>
                <a:gd name="connsiteX13" fmla="*/ 447675 w 5056610"/>
                <a:gd name="connsiteY13" fmla="*/ 1343025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9568 w 5056610"/>
                <a:gd name="connsiteY11" fmla="*/ 1535907 h 2009775"/>
                <a:gd name="connsiteX12" fmla="*/ 378620 w 5056610"/>
                <a:gd name="connsiteY12" fmla="*/ 1385889 h 2009775"/>
                <a:gd name="connsiteX13" fmla="*/ 447675 w 5056610"/>
                <a:gd name="connsiteY13" fmla="*/ 1343025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9568 w 5056610"/>
                <a:gd name="connsiteY11" fmla="*/ 1535907 h 2009775"/>
                <a:gd name="connsiteX12" fmla="*/ 378620 w 5056610"/>
                <a:gd name="connsiteY12" fmla="*/ 1385889 h 2009775"/>
                <a:gd name="connsiteX13" fmla="*/ 447675 w 5056610"/>
                <a:gd name="connsiteY13" fmla="*/ 1343025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9568 w 5056610"/>
                <a:gd name="connsiteY11" fmla="*/ 1535907 h 2009775"/>
                <a:gd name="connsiteX12" fmla="*/ 378620 w 5056610"/>
                <a:gd name="connsiteY12" fmla="*/ 1385889 h 2009775"/>
                <a:gd name="connsiteX13" fmla="*/ 619125 w 5056610"/>
                <a:gd name="connsiteY13" fmla="*/ 1340643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52425 w 5056610"/>
                <a:gd name="connsiteY10" fmla="*/ 1840706 h 2009775"/>
                <a:gd name="connsiteX11" fmla="*/ 359568 w 5056610"/>
                <a:gd name="connsiteY11" fmla="*/ 1535907 h 2009775"/>
                <a:gd name="connsiteX12" fmla="*/ 378620 w 5056610"/>
                <a:gd name="connsiteY12" fmla="*/ 1385889 h 2009775"/>
                <a:gd name="connsiteX13" fmla="*/ 578643 w 5056610"/>
                <a:gd name="connsiteY13" fmla="*/ 1343024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488156 w 5056610"/>
                <a:gd name="connsiteY8" fmla="*/ 2005013 h 2009775"/>
                <a:gd name="connsiteX9" fmla="*/ 357188 w 5056610"/>
                <a:gd name="connsiteY9" fmla="*/ 2009775 h 2009775"/>
                <a:gd name="connsiteX10" fmla="*/ 364332 w 5056610"/>
                <a:gd name="connsiteY10" fmla="*/ 1845469 h 2009775"/>
                <a:gd name="connsiteX11" fmla="*/ 359568 w 5056610"/>
                <a:gd name="connsiteY11" fmla="*/ 1535907 h 2009775"/>
                <a:gd name="connsiteX12" fmla="*/ 378620 w 5056610"/>
                <a:gd name="connsiteY12" fmla="*/ 1385889 h 2009775"/>
                <a:gd name="connsiteX13" fmla="*/ 578643 w 5056610"/>
                <a:gd name="connsiteY13" fmla="*/ 1343024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8253"/>
                <a:gd name="connsiteX1" fmla="*/ 2314575 w 5056610"/>
                <a:gd name="connsiteY1" fmla="*/ 1352550 h 2008253"/>
                <a:gd name="connsiteX2" fmla="*/ 4512470 w 5056610"/>
                <a:gd name="connsiteY2" fmla="*/ 1343025 h 2008253"/>
                <a:gd name="connsiteX3" fmla="*/ 5010150 w 5056610"/>
                <a:gd name="connsiteY3" fmla="*/ 1364456 h 2008253"/>
                <a:gd name="connsiteX4" fmla="*/ 5050631 w 5056610"/>
                <a:gd name="connsiteY4" fmla="*/ 1478756 h 2008253"/>
                <a:gd name="connsiteX5" fmla="*/ 5055394 w 5056610"/>
                <a:gd name="connsiteY5" fmla="*/ 1835943 h 2008253"/>
                <a:gd name="connsiteX6" fmla="*/ 5022056 w 5056610"/>
                <a:gd name="connsiteY6" fmla="*/ 1957387 h 2008253"/>
                <a:gd name="connsiteX7" fmla="*/ 4417217 w 5056610"/>
                <a:gd name="connsiteY7" fmla="*/ 2002633 h 2008253"/>
                <a:gd name="connsiteX8" fmla="*/ 488156 w 5056610"/>
                <a:gd name="connsiteY8" fmla="*/ 2005013 h 2008253"/>
                <a:gd name="connsiteX9" fmla="*/ 392907 w 5056610"/>
                <a:gd name="connsiteY9" fmla="*/ 1976438 h 2008253"/>
                <a:gd name="connsiteX10" fmla="*/ 364332 w 5056610"/>
                <a:gd name="connsiteY10" fmla="*/ 1845469 h 2008253"/>
                <a:gd name="connsiteX11" fmla="*/ 359568 w 5056610"/>
                <a:gd name="connsiteY11" fmla="*/ 1535907 h 2008253"/>
                <a:gd name="connsiteX12" fmla="*/ 378620 w 5056610"/>
                <a:gd name="connsiteY12" fmla="*/ 1385889 h 2008253"/>
                <a:gd name="connsiteX13" fmla="*/ 578643 w 5056610"/>
                <a:gd name="connsiteY13" fmla="*/ 1343024 h 2008253"/>
                <a:gd name="connsiteX14" fmla="*/ 1152525 w 5056610"/>
                <a:gd name="connsiteY14" fmla="*/ 1352550 h 2008253"/>
                <a:gd name="connsiteX15" fmla="*/ 0 w 5056610"/>
                <a:gd name="connsiteY15" fmla="*/ 0 h 2008253"/>
                <a:gd name="connsiteX0" fmla="*/ 0 w 5056610"/>
                <a:gd name="connsiteY0" fmla="*/ 0 h 2008253"/>
                <a:gd name="connsiteX1" fmla="*/ 2314575 w 5056610"/>
                <a:gd name="connsiteY1" fmla="*/ 1352550 h 2008253"/>
                <a:gd name="connsiteX2" fmla="*/ 4512470 w 5056610"/>
                <a:gd name="connsiteY2" fmla="*/ 1343025 h 2008253"/>
                <a:gd name="connsiteX3" fmla="*/ 5010150 w 5056610"/>
                <a:gd name="connsiteY3" fmla="*/ 1364456 h 2008253"/>
                <a:gd name="connsiteX4" fmla="*/ 5050631 w 5056610"/>
                <a:gd name="connsiteY4" fmla="*/ 1478756 h 2008253"/>
                <a:gd name="connsiteX5" fmla="*/ 5055394 w 5056610"/>
                <a:gd name="connsiteY5" fmla="*/ 1835943 h 2008253"/>
                <a:gd name="connsiteX6" fmla="*/ 5022056 w 5056610"/>
                <a:gd name="connsiteY6" fmla="*/ 1957387 h 2008253"/>
                <a:gd name="connsiteX7" fmla="*/ 4417217 w 5056610"/>
                <a:gd name="connsiteY7" fmla="*/ 2002633 h 2008253"/>
                <a:gd name="connsiteX8" fmla="*/ 488156 w 5056610"/>
                <a:gd name="connsiteY8" fmla="*/ 2005013 h 2008253"/>
                <a:gd name="connsiteX9" fmla="*/ 392907 w 5056610"/>
                <a:gd name="connsiteY9" fmla="*/ 1976438 h 2008253"/>
                <a:gd name="connsiteX10" fmla="*/ 364332 w 5056610"/>
                <a:gd name="connsiteY10" fmla="*/ 1845469 h 2008253"/>
                <a:gd name="connsiteX11" fmla="*/ 359568 w 5056610"/>
                <a:gd name="connsiteY11" fmla="*/ 1535907 h 2008253"/>
                <a:gd name="connsiteX12" fmla="*/ 378620 w 5056610"/>
                <a:gd name="connsiteY12" fmla="*/ 1385889 h 2008253"/>
                <a:gd name="connsiteX13" fmla="*/ 578643 w 5056610"/>
                <a:gd name="connsiteY13" fmla="*/ 1343024 h 2008253"/>
                <a:gd name="connsiteX14" fmla="*/ 1152525 w 5056610"/>
                <a:gd name="connsiteY14" fmla="*/ 1352550 h 2008253"/>
                <a:gd name="connsiteX15" fmla="*/ 0 w 5056610"/>
                <a:gd name="connsiteY15" fmla="*/ 0 h 2008253"/>
                <a:gd name="connsiteX0" fmla="*/ 0 w 5056610"/>
                <a:gd name="connsiteY0" fmla="*/ 0 h 2012157"/>
                <a:gd name="connsiteX1" fmla="*/ 2314575 w 5056610"/>
                <a:gd name="connsiteY1" fmla="*/ 1352550 h 2012157"/>
                <a:gd name="connsiteX2" fmla="*/ 4512470 w 5056610"/>
                <a:gd name="connsiteY2" fmla="*/ 1343025 h 2012157"/>
                <a:gd name="connsiteX3" fmla="*/ 5010150 w 5056610"/>
                <a:gd name="connsiteY3" fmla="*/ 1364456 h 2012157"/>
                <a:gd name="connsiteX4" fmla="*/ 5050631 w 5056610"/>
                <a:gd name="connsiteY4" fmla="*/ 1478756 h 2012157"/>
                <a:gd name="connsiteX5" fmla="*/ 5055394 w 5056610"/>
                <a:gd name="connsiteY5" fmla="*/ 1835943 h 2012157"/>
                <a:gd name="connsiteX6" fmla="*/ 5022056 w 5056610"/>
                <a:gd name="connsiteY6" fmla="*/ 1957387 h 2012157"/>
                <a:gd name="connsiteX7" fmla="*/ 4417217 w 5056610"/>
                <a:gd name="connsiteY7" fmla="*/ 2002633 h 2012157"/>
                <a:gd name="connsiteX8" fmla="*/ 892969 w 5056610"/>
                <a:gd name="connsiteY8" fmla="*/ 2012157 h 2012157"/>
                <a:gd name="connsiteX9" fmla="*/ 392907 w 5056610"/>
                <a:gd name="connsiteY9" fmla="*/ 1976438 h 2012157"/>
                <a:gd name="connsiteX10" fmla="*/ 364332 w 5056610"/>
                <a:gd name="connsiteY10" fmla="*/ 1845469 h 2012157"/>
                <a:gd name="connsiteX11" fmla="*/ 359568 w 5056610"/>
                <a:gd name="connsiteY11" fmla="*/ 1535907 h 2012157"/>
                <a:gd name="connsiteX12" fmla="*/ 378620 w 5056610"/>
                <a:gd name="connsiteY12" fmla="*/ 1385889 h 2012157"/>
                <a:gd name="connsiteX13" fmla="*/ 578643 w 5056610"/>
                <a:gd name="connsiteY13" fmla="*/ 1343024 h 2012157"/>
                <a:gd name="connsiteX14" fmla="*/ 1152525 w 5056610"/>
                <a:gd name="connsiteY14" fmla="*/ 1352550 h 2012157"/>
                <a:gd name="connsiteX15" fmla="*/ 0 w 5056610"/>
                <a:gd name="connsiteY15" fmla="*/ 0 h 2012157"/>
                <a:gd name="connsiteX0" fmla="*/ 0 w 5056610"/>
                <a:gd name="connsiteY0" fmla="*/ 0 h 2014538"/>
                <a:gd name="connsiteX1" fmla="*/ 2314575 w 5056610"/>
                <a:gd name="connsiteY1" fmla="*/ 1352550 h 2014538"/>
                <a:gd name="connsiteX2" fmla="*/ 4512470 w 5056610"/>
                <a:gd name="connsiteY2" fmla="*/ 1343025 h 2014538"/>
                <a:gd name="connsiteX3" fmla="*/ 5010150 w 5056610"/>
                <a:gd name="connsiteY3" fmla="*/ 1364456 h 2014538"/>
                <a:gd name="connsiteX4" fmla="*/ 5050631 w 5056610"/>
                <a:gd name="connsiteY4" fmla="*/ 1478756 h 2014538"/>
                <a:gd name="connsiteX5" fmla="*/ 5055394 w 5056610"/>
                <a:gd name="connsiteY5" fmla="*/ 1835943 h 2014538"/>
                <a:gd name="connsiteX6" fmla="*/ 5022056 w 5056610"/>
                <a:gd name="connsiteY6" fmla="*/ 1957387 h 2014538"/>
                <a:gd name="connsiteX7" fmla="*/ 4417217 w 5056610"/>
                <a:gd name="connsiteY7" fmla="*/ 2002633 h 2014538"/>
                <a:gd name="connsiteX8" fmla="*/ 1059656 w 5056610"/>
                <a:gd name="connsiteY8" fmla="*/ 2014538 h 2014538"/>
                <a:gd name="connsiteX9" fmla="*/ 392907 w 5056610"/>
                <a:gd name="connsiteY9" fmla="*/ 1976438 h 2014538"/>
                <a:gd name="connsiteX10" fmla="*/ 364332 w 5056610"/>
                <a:gd name="connsiteY10" fmla="*/ 1845469 h 2014538"/>
                <a:gd name="connsiteX11" fmla="*/ 359568 w 5056610"/>
                <a:gd name="connsiteY11" fmla="*/ 1535907 h 2014538"/>
                <a:gd name="connsiteX12" fmla="*/ 378620 w 5056610"/>
                <a:gd name="connsiteY12" fmla="*/ 1385889 h 2014538"/>
                <a:gd name="connsiteX13" fmla="*/ 578643 w 5056610"/>
                <a:gd name="connsiteY13" fmla="*/ 1343024 h 2014538"/>
                <a:gd name="connsiteX14" fmla="*/ 1152525 w 5056610"/>
                <a:gd name="connsiteY14" fmla="*/ 1352550 h 2014538"/>
                <a:gd name="connsiteX15" fmla="*/ 0 w 5056610"/>
                <a:gd name="connsiteY15" fmla="*/ 0 h 2014538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990600 w 5056610"/>
                <a:gd name="connsiteY8" fmla="*/ 2009775 h 2009775"/>
                <a:gd name="connsiteX9" fmla="*/ 392907 w 5056610"/>
                <a:gd name="connsiteY9" fmla="*/ 1976438 h 2009775"/>
                <a:gd name="connsiteX10" fmla="*/ 364332 w 5056610"/>
                <a:gd name="connsiteY10" fmla="*/ 1845469 h 2009775"/>
                <a:gd name="connsiteX11" fmla="*/ 359568 w 5056610"/>
                <a:gd name="connsiteY11" fmla="*/ 1535907 h 2009775"/>
                <a:gd name="connsiteX12" fmla="*/ 378620 w 5056610"/>
                <a:gd name="connsiteY12" fmla="*/ 1385889 h 2009775"/>
                <a:gd name="connsiteX13" fmla="*/ 578643 w 5056610"/>
                <a:gd name="connsiteY13" fmla="*/ 1343024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4512470 w 5056610"/>
                <a:gd name="connsiteY2" fmla="*/ 1343025 h 2009775"/>
                <a:gd name="connsiteX3" fmla="*/ 5010150 w 5056610"/>
                <a:gd name="connsiteY3" fmla="*/ 1364456 h 2009775"/>
                <a:gd name="connsiteX4" fmla="*/ 5050631 w 5056610"/>
                <a:gd name="connsiteY4" fmla="*/ 1478756 h 2009775"/>
                <a:gd name="connsiteX5" fmla="*/ 5055394 w 5056610"/>
                <a:gd name="connsiteY5" fmla="*/ 1835943 h 2009775"/>
                <a:gd name="connsiteX6" fmla="*/ 5022056 w 5056610"/>
                <a:gd name="connsiteY6" fmla="*/ 1957387 h 2009775"/>
                <a:gd name="connsiteX7" fmla="*/ 4417217 w 5056610"/>
                <a:gd name="connsiteY7" fmla="*/ 2002633 h 2009775"/>
                <a:gd name="connsiteX8" fmla="*/ 1026319 w 5056610"/>
                <a:gd name="connsiteY8" fmla="*/ 2009775 h 2009775"/>
                <a:gd name="connsiteX9" fmla="*/ 392907 w 5056610"/>
                <a:gd name="connsiteY9" fmla="*/ 1976438 h 2009775"/>
                <a:gd name="connsiteX10" fmla="*/ 364332 w 5056610"/>
                <a:gd name="connsiteY10" fmla="*/ 1845469 h 2009775"/>
                <a:gd name="connsiteX11" fmla="*/ 359568 w 5056610"/>
                <a:gd name="connsiteY11" fmla="*/ 1535907 h 2009775"/>
                <a:gd name="connsiteX12" fmla="*/ 378620 w 5056610"/>
                <a:gd name="connsiteY12" fmla="*/ 1385889 h 2009775"/>
                <a:gd name="connsiteX13" fmla="*/ 578643 w 5056610"/>
                <a:gd name="connsiteY13" fmla="*/ 1343024 h 2009775"/>
                <a:gd name="connsiteX14" fmla="*/ 1152525 w 5056610"/>
                <a:gd name="connsiteY14" fmla="*/ 1352550 h 2009775"/>
                <a:gd name="connsiteX15" fmla="*/ 0 w 5056610"/>
                <a:gd name="connsiteY15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3219450 w 5056610"/>
                <a:gd name="connsiteY2" fmla="*/ 1333500 h 2009775"/>
                <a:gd name="connsiteX3" fmla="*/ 4512470 w 5056610"/>
                <a:gd name="connsiteY3" fmla="*/ 1343025 h 2009775"/>
                <a:gd name="connsiteX4" fmla="*/ 5010150 w 5056610"/>
                <a:gd name="connsiteY4" fmla="*/ 1364456 h 2009775"/>
                <a:gd name="connsiteX5" fmla="*/ 5050631 w 5056610"/>
                <a:gd name="connsiteY5" fmla="*/ 1478756 h 2009775"/>
                <a:gd name="connsiteX6" fmla="*/ 5055394 w 5056610"/>
                <a:gd name="connsiteY6" fmla="*/ 1835943 h 2009775"/>
                <a:gd name="connsiteX7" fmla="*/ 5022056 w 5056610"/>
                <a:gd name="connsiteY7" fmla="*/ 1957387 h 2009775"/>
                <a:gd name="connsiteX8" fmla="*/ 4417217 w 5056610"/>
                <a:gd name="connsiteY8" fmla="*/ 2002633 h 2009775"/>
                <a:gd name="connsiteX9" fmla="*/ 1026319 w 5056610"/>
                <a:gd name="connsiteY9" fmla="*/ 2009775 h 2009775"/>
                <a:gd name="connsiteX10" fmla="*/ 392907 w 5056610"/>
                <a:gd name="connsiteY10" fmla="*/ 1976438 h 2009775"/>
                <a:gd name="connsiteX11" fmla="*/ 364332 w 5056610"/>
                <a:gd name="connsiteY11" fmla="*/ 1845469 h 2009775"/>
                <a:gd name="connsiteX12" fmla="*/ 359568 w 5056610"/>
                <a:gd name="connsiteY12" fmla="*/ 1535907 h 2009775"/>
                <a:gd name="connsiteX13" fmla="*/ 378620 w 5056610"/>
                <a:gd name="connsiteY13" fmla="*/ 1385889 h 2009775"/>
                <a:gd name="connsiteX14" fmla="*/ 578643 w 5056610"/>
                <a:gd name="connsiteY14" fmla="*/ 1343024 h 2009775"/>
                <a:gd name="connsiteX15" fmla="*/ 1152525 w 5056610"/>
                <a:gd name="connsiteY15" fmla="*/ 1352550 h 2009775"/>
                <a:gd name="connsiteX16" fmla="*/ 0 w 5056610"/>
                <a:gd name="connsiteY16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2743200 w 5056610"/>
                <a:gd name="connsiteY2" fmla="*/ 1343025 h 2009775"/>
                <a:gd name="connsiteX3" fmla="*/ 3219450 w 5056610"/>
                <a:gd name="connsiteY3" fmla="*/ 1333500 h 2009775"/>
                <a:gd name="connsiteX4" fmla="*/ 4512470 w 5056610"/>
                <a:gd name="connsiteY4" fmla="*/ 1343025 h 2009775"/>
                <a:gd name="connsiteX5" fmla="*/ 5010150 w 5056610"/>
                <a:gd name="connsiteY5" fmla="*/ 1364456 h 2009775"/>
                <a:gd name="connsiteX6" fmla="*/ 5050631 w 5056610"/>
                <a:gd name="connsiteY6" fmla="*/ 1478756 h 2009775"/>
                <a:gd name="connsiteX7" fmla="*/ 5055394 w 5056610"/>
                <a:gd name="connsiteY7" fmla="*/ 1835943 h 2009775"/>
                <a:gd name="connsiteX8" fmla="*/ 5022056 w 5056610"/>
                <a:gd name="connsiteY8" fmla="*/ 1957387 h 2009775"/>
                <a:gd name="connsiteX9" fmla="*/ 4417217 w 5056610"/>
                <a:gd name="connsiteY9" fmla="*/ 2002633 h 2009775"/>
                <a:gd name="connsiteX10" fmla="*/ 1026319 w 5056610"/>
                <a:gd name="connsiteY10" fmla="*/ 2009775 h 2009775"/>
                <a:gd name="connsiteX11" fmla="*/ 392907 w 5056610"/>
                <a:gd name="connsiteY11" fmla="*/ 1976438 h 2009775"/>
                <a:gd name="connsiteX12" fmla="*/ 364332 w 5056610"/>
                <a:gd name="connsiteY12" fmla="*/ 1845469 h 2009775"/>
                <a:gd name="connsiteX13" fmla="*/ 359568 w 5056610"/>
                <a:gd name="connsiteY13" fmla="*/ 1535907 h 2009775"/>
                <a:gd name="connsiteX14" fmla="*/ 378620 w 5056610"/>
                <a:gd name="connsiteY14" fmla="*/ 1385889 h 2009775"/>
                <a:gd name="connsiteX15" fmla="*/ 578643 w 5056610"/>
                <a:gd name="connsiteY15" fmla="*/ 1343024 h 2009775"/>
                <a:gd name="connsiteX16" fmla="*/ 1152525 w 5056610"/>
                <a:gd name="connsiteY16" fmla="*/ 1352550 h 2009775"/>
                <a:gd name="connsiteX17" fmla="*/ 0 w 5056610"/>
                <a:gd name="connsiteY17" fmla="*/ 0 h 2009775"/>
                <a:gd name="connsiteX0" fmla="*/ 0 w 5056610"/>
                <a:gd name="connsiteY0" fmla="*/ 66675 h 2076450"/>
                <a:gd name="connsiteX1" fmla="*/ 2314575 w 5056610"/>
                <a:gd name="connsiteY1" fmla="*/ 1419225 h 2076450"/>
                <a:gd name="connsiteX2" fmla="*/ 1485900 w 5056610"/>
                <a:gd name="connsiteY2" fmla="*/ 0 h 2076450"/>
                <a:gd name="connsiteX3" fmla="*/ 3219450 w 5056610"/>
                <a:gd name="connsiteY3" fmla="*/ 1400175 h 2076450"/>
                <a:gd name="connsiteX4" fmla="*/ 4512470 w 5056610"/>
                <a:gd name="connsiteY4" fmla="*/ 1409700 h 2076450"/>
                <a:gd name="connsiteX5" fmla="*/ 5010150 w 5056610"/>
                <a:gd name="connsiteY5" fmla="*/ 1431131 h 2076450"/>
                <a:gd name="connsiteX6" fmla="*/ 5050631 w 5056610"/>
                <a:gd name="connsiteY6" fmla="*/ 1545431 h 2076450"/>
                <a:gd name="connsiteX7" fmla="*/ 5055394 w 5056610"/>
                <a:gd name="connsiteY7" fmla="*/ 1902618 h 2076450"/>
                <a:gd name="connsiteX8" fmla="*/ 5022056 w 5056610"/>
                <a:gd name="connsiteY8" fmla="*/ 2024062 h 2076450"/>
                <a:gd name="connsiteX9" fmla="*/ 4417217 w 5056610"/>
                <a:gd name="connsiteY9" fmla="*/ 2069308 h 2076450"/>
                <a:gd name="connsiteX10" fmla="*/ 1026319 w 5056610"/>
                <a:gd name="connsiteY10" fmla="*/ 2076450 h 2076450"/>
                <a:gd name="connsiteX11" fmla="*/ 392907 w 5056610"/>
                <a:gd name="connsiteY11" fmla="*/ 2043113 h 2076450"/>
                <a:gd name="connsiteX12" fmla="*/ 364332 w 5056610"/>
                <a:gd name="connsiteY12" fmla="*/ 1912144 h 2076450"/>
                <a:gd name="connsiteX13" fmla="*/ 359568 w 5056610"/>
                <a:gd name="connsiteY13" fmla="*/ 1602582 h 2076450"/>
                <a:gd name="connsiteX14" fmla="*/ 378620 w 5056610"/>
                <a:gd name="connsiteY14" fmla="*/ 1452564 h 2076450"/>
                <a:gd name="connsiteX15" fmla="*/ 578643 w 5056610"/>
                <a:gd name="connsiteY15" fmla="*/ 1409699 h 2076450"/>
                <a:gd name="connsiteX16" fmla="*/ 1152525 w 5056610"/>
                <a:gd name="connsiteY16" fmla="*/ 1419225 h 2076450"/>
                <a:gd name="connsiteX17" fmla="*/ 0 w 5056610"/>
                <a:gd name="connsiteY17" fmla="*/ 66675 h 2076450"/>
                <a:gd name="connsiteX0" fmla="*/ 0 w 5056610"/>
                <a:gd name="connsiteY0" fmla="*/ 38100 h 2047875"/>
                <a:gd name="connsiteX1" fmla="*/ 2314575 w 5056610"/>
                <a:gd name="connsiteY1" fmla="*/ 1390650 h 2047875"/>
                <a:gd name="connsiteX2" fmla="*/ 1076325 w 5056610"/>
                <a:gd name="connsiteY2" fmla="*/ 0 h 2047875"/>
                <a:gd name="connsiteX3" fmla="*/ 3219450 w 5056610"/>
                <a:gd name="connsiteY3" fmla="*/ 1371600 h 2047875"/>
                <a:gd name="connsiteX4" fmla="*/ 4512470 w 5056610"/>
                <a:gd name="connsiteY4" fmla="*/ 1381125 h 2047875"/>
                <a:gd name="connsiteX5" fmla="*/ 5010150 w 5056610"/>
                <a:gd name="connsiteY5" fmla="*/ 1402556 h 2047875"/>
                <a:gd name="connsiteX6" fmla="*/ 5050631 w 5056610"/>
                <a:gd name="connsiteY6" fmla="*/ 1516856 h 2047875"/>
                <a:gd name="connsiteX7" fmla="*/ 5055394 w 5056610"/>
                <a:gd name="connsiteY7" fmla="*/ 1874043 h 2047875"/>
                <a:gd name="connsiteX8" fmla="*/ 5022056 w 5056610"/>
                <a:gd name="connsiteY8" fmla="*/ 1995487 h 2047875"/>
                <a:gd name="connsiteX9" fmla="*/ 4417217 w 5056610"/>
                <a:gd name="connsiteY9" fmla="*/ 2040733 h 2047875"/>
                <a:gd name="connsiteX10" fmla="*/ 1026319 w 5056610"/>
                <a:gd name="connsiteY10" fmla="*/ 2047875 h 2047875"/>
                <a:gd name="connsiteX11" fmla="*/ 392907 w 5056610"/>
                <a:gd name="connsiteY11" fmla="*/ 2014538 h 2047875"/>
                <a:gd name="connsiteX12" fmla="*/ 364332 w 5056610"/>
                <a:gd name="connsiteY12" fmla="*/ 1883569 h 2047875"/>
                <a:gd name="connsiteX13" fmla="*/ 359568 w 5056610"/>
                <a:gd name="connsiteY13" fmla="*/ 1574007 h 2047875"/>
                <a:gd name="connsiteX14" fmla="*/ 378620 w 5056610"/>
                <a:gd name="connsiteY14" fmla="*/ 1423989 h 2047875"/>
                <a:gd name="connsiteX15" fmla="*/ 578643 w 5056610"/>
                <a:gd name="connsiteY15" fmla="*/ 1381124 h 2047875"/>
                <a:gd name="connsiteX16" fmla="*/ 1152525 w 5056610"/>
                <a:gd name="connsiteY16" fmla="*/ 1390650 h 2047875"/>
                <a:gd name="connsiteX17" fmla="*/ 0 w 5056610"/>
                <a:gd name="connsiteY17" fmla="*/ 38100 h 20478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1733550 w 5056610"/>
                <a:gd name="connsiteY2" fmla="*/ 19050 h 2009775"/>
                <a:gd name="connsiteX3" fmla="*/ 3219450 w 5056610"/>
                <a:gd name="connsiteY3" fmla="*/ 1333500 h 2009775"/>
                <a:gd name="connsiteX4" fmla="*/ 4512470 w 5056610"/>
                <a:gd name="connsiteY4" fmla="*/ 1343025 h 2009775"/>
                <a:gd name="connsiteX5" fmla="*/ 5010150 w 5056610"/>
                <a:gd name="connsiteY5" fmla="*/ 1364456 h 2009775"/>
                <a:gd name="connsiteX6" fmla="*/ 5050631 w 5056610"/>
                <a:gd name="connsiteY6" fmla="*/ 1478756 h 2009775"/>
                <a:gd name="connsiteX7" fmla="*/ 5055394 w 5056610"/>
                <a:gd name="connsiteY7" fmla="*/ 1835943 h 2009775"/>
                <a:gd name="connsiteX8" fmla="*/ 5022056 w 5056610"/>
                <a:gd name="connsiteY8" fmla="*/ 1957387 h 2009775"/>
                <a:gd name="connsiteX9" fmla="*/ 4417217 w 5056610"/>
                <a:gd name="connsiteY9" fmla="*/ 2002633 h 2009775"/>
                <a:gd name="connsiteX10" fmla="*/ 1026319 w 5056610"/>
                <a:gd name="connsiteY10" fmla="*/ 2009775 h 2009775"/>
                <a:gd name="connsiteX11" fmla="*/ 392907 w 5056610"/>
                <a:gd name="connsiteY11" fmla="*/ 1976438 h 2009775"/>
                <a:gd name="connsiteX12" fmla="*/ 364332 w 5056610"/>
                <a:gd name="connsiteY12" fmla="*/ 1845469 h 2009775"/>
                <a:gd name="connsiteX13" fmla="*/ 359568 w 5056610"/>
                <a:gd name="connsiteY13" fmla="*/ 1535907 h 2009775"/>
                <a:gd name="connsiteX14" fmla="*/ 378620 w 5056610"/>
                <a:gd name="connsiteY14" fmla="*/ 1385889 h 2009775"/>
                <a:gd name="connsiteX15" fmla="*/ 578643 w 5056610"/>
                <a:gd name="connsiteY15" fmla="*/ 1343024 h 2009775"/>
                <a:gd name="connsiteX16" fmla="*/ 1152525 w 5056610"/>
                <a:gd name="connsiteY16" fmla="*/ 1352550 h 2009775"/>
                <a:gd name="connsiteX17" fmla="*/ 0 w 5056610"/>
                <a:gd name="connsiteY17" fmla="*/ 0 h 2009775"/>
                <a:gd name="connsiteX0" fmla="*/ 0 w 5056610"/>
                <a:gd name="connsiteY0" fmla="*/ 0 h 2009775"/>
                <a:gd name="connsiteX1" fmla="*/ 2314575 w 5056610"/>
                <a:gd name="connsiteY1" fmla="*/ 1352550 h 2009775"/>
                <a:gd name="connsiteX2" fmla="*/ 1733550 w 5056610"/>
                <a:gd name="connsiteY2" fmla="*/ 19050 h 2009775"/>
                <a:gd name="connsiteX3" fmla="*/ 3219450 w 5056610"/>
                <a:gd name="connsiteY3" fmla="*/ 1333500 h 2009775"/>
                <a:gd name="connsiteX4" fmla="*/ 4512470 w 5056610"/>
                <a:gd name="connsiteY4" fmla="*/ 1343025 h 2009775"/>
                <a:gd name="connsiteX5" fmla="*/ 5010150 w 5056610"/>
                <a:gd name="connsiteY5" fmla="*/ 1364456 h 2009775"/>
                <a:gd name="connsiteX6" fmla="*/ 5050631 w 5056610"/>
                <a:gd name="connsiteY6" fmla="*/ 1478756 h 2009775"/>
                <a:gd name="connsiteX7" fmla="*/ 5055394 w 5056610"/>
                <a:gd name="connsiteY7" fmla="*/ 1835943 h 2009775"/>
                <a:gd name="connsiteX8" fmla="*/ 5022056 w 5056610"/>
                <a:gd name="connsiteY8" fmla="*/ 1957387 h 2009775"/>
                <a:gd name="connsiteX9" fmla="*/ 4417217 w 5056610"/>
                <a:gd name="connsiteY9" fmla="*/ 2002633 h 2009775"/>
                <a:gd name="connsiteX10" fmla="*/ 1955644 w 5056610"/>
                <a:gd name="connsiteY10" fmla="*/ 1994960 h 2009775"/>
                <a:gd name="connsiteX11" fmla="*/ 1026319 w 5056610"/>
                <a:gd name="connsiteY11" fmla="*/ 2009775 h 2009775"/>
                <a:gd name="connsiteX12" fmla="*/ 392907 w 5056610"/>
                <a:gd name="connsiteY12" fmla="*/ 1976438 h 2009775"/>
                <a:gd name="connsiteX13" fmla="*/ 364332 w 5056610"/>
                <a:gd name="connsiteY13" fmla="*/ 1845469 h 2009775"/>
                <a:gd name="connsiteX14" fmla="*/ 359568 w 5056610"/>
                <a:gd name="connsiteY14" fmla="*/ 1535907 h 2009775"/>
                <a:gd name="connsiteX15" fmla="*/ 378620 w 5056610"/>
                <a:gd name="connsiteY15" fmla="*/ 1385889 h 2009775"/>
                <a:gd name="connsiteX16" fmla="*/ 578643 w 5056610"/>
                <a:gd name="connsiteY16" fmla="*/ 1343024 h 2009775"/>
                <a:gd name="connsiteX17" fmla="*/ 1152525 w 5056610"/>
                <a:gd name="connsiteY17" fmla="*/ 1352550 h 2009775"/>
                <a:gd name="connsiteX18" fmla="*/ 0 w 5056610"/>
                <a:gd name="connsiteY18" fmla="*/ 0 h 2009775"/>
                <a:gd name="connsiteX0" fmla="*/ 0 w 5056610"/>
                <a:gd name="connsiteY0" fmla="*/ 0 h 2033060"/>
                <a:gd name="connsiteX1" fmla="*/ 2314575 w 5056610"/>
                <a:gd name="connsiteY1" fmla="*/ 1352550 h 2033060"/>
                <a:gd name="connsiteX2" fmla="*/ 1733550 w 5056610"/>
                <a:gd name="connsiteY2" fmla="*/ 19050 h 2033060"/>
                <a:gd name="connsiteX3" fmla="*/ 3219450 w 5056610"/>
                <a:gd name="connsiteY3" fmla="*/ 1333500 h 2033060"/>
                <a:gd name="connsiteX4" fmla="*/ 4512470 w 5056610"/>
                <a:gd name="connsiteY4" fmla="*/ 1343025 h 2033060"/>
                <a:gd name="connsiteX5" fmla="*/ 5010150 w 5056610"/>
                <a:gd name="connsiteY5" fmla="*/ 1364456 h 2033060"/>
                <a:gd name="connsiteX6" fmla="*/ 5050631 w 5056610"/>
                <a:gd name="connsiteY6" fmla="*/ 1478756 h 2033060"/>
                <a:gd name="connsiteX7" fmla="*/ 5055394 w 5056610"/>
                <a:gd name="connsiteY7" fmla="*/ 1835943 h 2033060"/>
                <a:gd name="connsiteX8" fmla="*/ 5022056 w 5056610"/>
                <a:gd name="connsiteY8" fmla="*/ 1957387 h 2033060"/>
                <a:gd name="connsiteX9" fmla="*/ 4417217 w 5056610"/>
                <a:gd name="connsiteY9" fmla="*/ 2002633 h 2033060"/>
                <a:gd name="connsiteX10" fmla="*/ 1955644 w 5056610"/>
                <a:gd name="connsiteY10" fmla="*/ 1994960 h 2033060"/>
                <a:gd name="connsiteX11" fmla="*/ 1460344 w 5056610"/>
                <a:gd name="connsiteY11" fmla="*/ 2033060 h 2033060"/>
                <a:gd name="connsiteX12" fmla="*/ 1026319 w 5056610"/>
                <a:gd name="connsiteY12" fmla="*/ 2009775 h 2033060"/>
                <a:gd name="connsiteX13" fmla="*/ 392907 w 5056610"/>
                <a:gd name="connsiteY13" fmla="*/ 1976438 h 2033060"/>
                <a:gd name="connsiteX14" fmla="*/ 364332 w 5056610"/>
                <a:gd name="connsiteY14" fmla="*/ 1845469 h 2033060"/>
                <a:gd name="connsiteX15" fmla="*/ 359568 w 5056610"/>
                <a:gd name="connsiteY15" fmla="*/ 1535907 h 2033060"/>
                <a:gd name="connsiteX16" fmla="*/ 378620 w 5056610"/>
                <a:gd name="connsiteY16" fmla="*/ 1385889 h 2033060"/>
                <a:gd name="connsiteX17" fmla="*/ 578643 w 5056610"/>
                <a:gd name="connsiteY17" fmla="*/ 1343024 h 2033060"/>
                <a:gd name="connsiteX18" fmla="*/ 1152525 w 5056610"/>
                <a:gd name="connsiteY18" fmla="*/ 1352550 h 2033060"/>
                <a:gd name="connsiteX19" fmla="*/ 0 w 5056610"/>
                <a:gd name="connsiteY19" fmla="*/ 0 h 2033060"/>
                <a:gd name="connsiteX0" fmla="*/ 0 w 5056610"/>
                <a:gd name="connsiteY0" fmla="*/ 0 h 3576110"/>
                <a:gd name="connsiteX1" fmla="*/ 2314575 w 5056610"/>
                <a:gd name="connsiteY1" fmla="*/ 1352550 h 3576110"/>
                <a:gd name="connsiteX2" fmla="*/ 1733550 w 5056610"/>
                <a:gd name="connsiteY2" fmla="*/ 19050 h 3576110"/>
                <a:gd name="connsiteX3" fmla="*/ 3219450 w 5056610"/>
                <a:gd name="connsiteY3" fmla="*/ 1333500 h 3576110"/>
                <a:gd name="connsiteX4" fmla="*/ 4512470 w 5056610"/>
                <a:gd name="connsiteY4" fmla="*/ 1343025 h 3576110"/>
                <a:gd name="connsiteX5" fmla="*/ 5010150 w 5056610"/>
                <a:gd name="connsiteY5" fmla="*/ 1364456 h 3576110"/>
                <a:gd name="connsiteX6" fmla="*/ 5050631 w 5056610"/>
                <a:gd name="connsiteY6" fmla="*/ 1478756 h 3576110"/>
                <a:gd name="connsiteX7" fmla="*/ 5055394 w 5056610"/>
                <a:gd name="connsiteY7" fmla="*/ 1835943 h 3576110"/>
                <a:gd name="connsiteX8" fmla="*/ 5022056 w 5056610"/>
                <a:gd name="connsiteY8" fmla="*/ 1957387 h 3576110"/>
                <a:gd name="connsiteX9" fmla="*/ 4417217 w 5056610"/>
                <a:gd name="connsiteY9" fmla="*/ 2002633 h 3576110"/>
                <a:gd name="connsiteX10" fmla="*/ 1955644 w 5056610"/>
                <a:gd name="connsiteY10" fmla="*/ 1994960 h 3576110"/>
                <a:gd name="connsiteX11" fmla="*/ 545944 w 5056610"/>
                <a:gd name="connsiteY11" fmla="*/ 3576110 h 3576110"/>
                <a:gd name="connsiteX12" fmla="*/ 1026319 w 5056610"/>
                <a:gd name="connsiteY12" fmla="*/ 2009775 h 3576110"/>
                <a:gd name="connsiteX13" fmla="*/ 392907 w 5056610"/>
                <a:gd name="connsiteY13" fmla="*/ 1976438 h 3576110"/>
                <a:gd name="connsiteX14" fmla="*/ 364332 w 5056610"/>
                <a:gd name="connsiteY14" fmla="*/ 1845469 h 3576110"/>
                <a:gd name="connsiteX15" fmla="*/ 359568 w 5056610"/>
                <a:gd name="connsiteY15" fmla="*/ 1535907 h 3576110"/>
                <a:gd name="connsiteX16" fmla="*/ 378620 w 5056610"/>
                <a:gd name="connsiteY16" fmla="*/ 1385889 h 3576110"/>
                <a:gd name="connsiteX17" fmla="*/ 578643 w 5056610"/>
                <a:gd name="connsiteY17" fmla="*/ 1343024 h 3576110"/>
                <a:gd name="connsiteX18" fmla="*/ 1152525 w 5056610"/>
                <a:gd name="connsiteY18" fmla="*/ 1352550 h 3576110"/>
                <a:gd name="connsiteX19" fmla="*/ 0 w 5056610"/>
                <a:gd name="connsiteY19" fmla="*/ 0 h 3576110"/>
                <a:gd name="connsiteX0" fmla="*/ 795341 w 4699426"/>
                <a:gd name="connsiteY0" fmla="*/ 1333500 h 3557060"/>
                <a:gd name="connsiteX1" fmla="*/ 1957391 w 4699426"/>
                <a:gd name="connsiteY1" fmla="*/ 1333500 h 3557060"/>
                <a:gd name="connsiteX2" fmla="*/ 1376366 w 4699426"/>
                <a:gd name="connsiteY2" fmla="*/ 0 h 3557060"/>
                <a:gd name="connsiteX3" fmla="*/ 2862266 w 4699426"/>
                <a:gd name="connsiteY3" fmla="*/ 1314450 h 3557060"/>
                <a:gd name="connsiteX4" fmla="*/ 4155286 w 4699426"/>
                <a:gd name="connsiteY4" fmla="*/ 1323975 h 3557060"/>
                <a:gd name="connsiteX5" fmla="*/ 4652966 w 4699426"/>
                <a:gd name="connsiteY5" fmla="*/ 1345406 h 3557060"/>
                <a:gd name="connsiteX6" fmla="*/ 4693447 w 4699426"/>
                <a:gd name="connsiteY6" fmla="*/ 1459706 h 3557060"/>
                <a:gd name="connsiteX7" fmla="*/ 4698210 w 4699426"/>
                <a:gd name="connsiteY7" fmla="*/ 1816893 h 3557060"/>
                <a:gd name="connsiteX8" fmla="*/ 4664872 w 4699426"/>
                <a:gd name="connsiteY8" fmla="*/ 1938337 h 3557060"/>
                <a:gd name="connsiteX9" fmla="*/ 4060033 w 4699426"/>
                <a:gd name="connsiteY9" fmla="*/ 1983583 h 3557060"/>
                <a:gd name="connsiteX10" fmla="*/ 1598460 w 4699426"/>
                <a:gd name="connsiteY10" fmla="*/ 1975910 h 3557060"/>
                <a:gd name="connsiteX11" fmla="*/ 188760 w 4699426"/>
                <a:gd name="connsiteY11" fmla="*/ 3557060 h 3557060"/>
                <a:gd name="connsiteX12" fmla="*/ 669135 w 4699426"/>
                <a:gd name="connsiteY12" fmla="*/ 1990725 h 3557060"/>
                <a:gd name="connsiteX13" fmla="*/ 35723 w 4699426"/>
                <a:gd name="connsiteY13" fmla="*/ 1957388 h 3557060"/>
                <a:gd name="connsiteX14" fmla="*/ 7148 w 4699426"/>
                <a:gd name="connsiteY14" fmla="*/ 1826419 h 3557060"/>
                <a:gd name="connsiteX15" fmla="*/ 2384 w 4699426"/>
                <a:gd name="connsiteY15" fmla="*/ 1516857 h 3557060"/>
                <a:gd name="connsiteX16" fmla="*/ 21436 w 4699426"/>
                <a:gd name="connsiteY16" fmla="*/ 1366839 h 3557060"/>
                <a:gd name="connsiteX17" fmla="*/ 221459 w 4699426"/>
                <a:gd name="connsiteY17" fmla="*/ 1323974 h 3557060"/>
                <a:gd name="connsiteX18" fmla="*/ 795341 w 4699426"/>
                <a:gd name="connsiteY18" fmla="*/ 1333500 h 3557060"/>
                <a:gd name="connsiteX0" fmla="*/ 795341 w 4699426"/>
                <a:gd name="connsiteY0" fmla="*/ 19050 h 2242610"/>
                <a:gd name="connsiteX1" fmla="*/ 1957391 w 4699426"/>
                <a:gd name="connsiteY1" fmla="*/ 19050 h 2242610"/>
                <a:gd name="connsiteX2" fmla="*/ 2862266 w 4699426"/>
                <a:gd name="connsiteY2" fmla="*/ 0 h 2242610"/>
                <a:gd name="connsiteX3" fmla="*/ 4155286 w 4699426"/>
                <a:gd name="connsiteY3" fmla="*/ 9525 h 2242610"/>
                <a:gd name="connsiteX4" fmla="*/ 4652966 w 4699426"/>
                <a:gd name="connsiteY4" fmla="*/ 30956 h 2242610"/>
                <a:gd name="connsiteX5" fmla="*/ 4693447 w 4699426"/>
                <a:gd name="connsiteY5" fmla="*/ 145256 h 2242610"/>
                <a:gd name="connsiteX6" fmla="*/ 4698210 w 4699426"/>
                <a:gd name="connsiteY6" fmla="*/ 502443 h 2242610"/>
                <a:gd name="connsiteX7" fmla="*/ 4664872 w 4699426"/>
                <a:gd name="connsiteY7" fmla="*/ 623887 h 2242610"/>
                <a:gd name="connsiteX8" fmla="*/ 4060033 w 4699426"/>
                <a:gd name="connsiteY8" fmla="*/ 669133 h 2242610"/>
                <a:gd name="connsiteX9" fmla="*/ 1598460 w 4699426"/>
                <a:gd name="connsiteY9" fmla="*/ 661460 h 2242610"/>
                <a:gd name="connsiteX10" fmla="*/ 188760 w 4699426"/>
                <a:gd name="connsiteY10" fmla="*/ 2242610 h 2242610"/>
                <a:gd name="connsiteX11" fmla="*/ 669135 w 4699426"/>
                <a:gd name="connsiteY11" fmla="*/ 676275 h 2242610"/>
                <a:gd name="connsiteX12" fmla="*/ 35723 w 4699426"/>
                <a:gd name="connsiteY12" fmla="*/ 642938 h 2242610"/>
                <a:gd name="connsiteX13" fmla="*/ 7148 w 4699426"/>
                <a:gd name="connsiteY13" fmla="*/ 511969 h 2242610"/>
                <a:gd name="connsiteX14" fmla="*/ 2384 w 4699426"/>
                <a:gd name="connsiteY14" fmla="*/ 202407 h 2242610"/>
                <a:gd name="connsiteX15" fmla="*/ 21436 w 4699426"/>
                <a:gd name="connsiteY15" fmla="*/ 52389 h 2242610"/>
                <a:gd name="connsiteX16" fmla="*/ 221459 w 4699426"/>
                <a:gd name="connsiteY16" fmla="*/ 9524 h 2242610"/>
                <a:gd name="connsiteX17" fmla="*/ 795341 w 4699426"/>
                <a:gd name="connsiteY17" fmla="*/ 19050 h 2242610"/>
                <a:gd name="connsiteX0" fmla="*/ 795341 w 4699426"/>
                <a:gd name="connsiteY0" fmla="*/ 19050 h 2242610"/>
                <a:gd name="connsiteX1" fmla="*/ 1957391 w 4699426"/>
                <a:gd name="connsiteY1" fmla="*/ 19050 h 2242610"/>
                <a:gd name="connsiteX2" fmla="*/ 2862266 w 4699426"/>
                <a:gd name="connsiteY2" fmla="*/ 0 h 2242610"/>
                <a:gd name="connsiteX3" fmla="*/ 4155286 w 4699426"/>
                <a:gd name="connsiteY3" fmla="*/ 9525 h 2242610"/>
                <a:gd name="connsiteX4" fmla="*/ 4652966 w 4699426"/>
                <a:gd name="connsiteY4" fmla="*/ 30956 h 2242610"/>
                <a:gd name="connsiteX5" fmla="*/ 4693447 w 4699426"/>
                <a:gd name="connsiteY5" fmla="*/ 145256 h 2242610"/>
                <a:gd name="connsiteX6" fmla="*/ 4698210 w 4699426"/>
                <a:gd name="connsiteY6" fmla="*/ 502443 h 2242610"/>
                <a:gd name="connsiteX7" fmla="*/ 4664872 w 4699426"/>
                <a:gd name="connsiteY7" fmla="*/ 623887 h 2242610"/>
                <a:gd name="connsiteX8" fmla="*/ 4060033 w 4699426"/>
                <a:gd name="connsiteY8" fmla="*/ 669133 h 2242610"/>
                <a:gd name="connsiteX9" fmla="*/ 2169960 w 4699426"/>
                <a:gd name="connsiteY9" fmla="*/ 642409 h 2242610"/>
                <a:gd name="connsiteX10" fmla="*/ 1598460 w 4699426"/>
                <a:gd name="connsiteY10" fmla="*/ 661460 h 2242610"/>
                <a:gd name="connsiteX11" fmla="*/ 188760 w 4699426"/>
                <a:gd name="connsiteY11" fmla="*/ 2242610 h 2242610"/>
                <a:gd name="connsiteX12" fmla="*/ 669135 w 4699426"/>
                <a:gd name="connsiteY12" fmla="*/ 676275 h 2242610"/>
                <a:gd name="connsiteX13" fmla="*/ 35723 w 4699426"/>
                <a:gd name="connsiteY13" fmla="*/ 642938 h 2242610"/>
                <a:gd name="connsiteX14" fmla="*/ 7148 w 4699426"/>
                <a:gd name="connsiteY14" fmla="*/ 511969 h 2242610"/>
                <a:gd name="connsiteX15" fmla="*/ 2384 w 4699426"/>
                <a:gd name="connsiteY15" fmla="*/ 202407 h 2242610"/>
                <a:gd name="connsiteX16" fmla="*/ 21436 w 4699426"/>
                <a:gd name="connsiteY16" fmla="*/ 52389 h 2242610"/>
                <a:gd name="connsiteX17" fmla="*/ 221459 w 4699426"/>
                <a:gd name="connsiteY17" fmla="*/ 9524 h 2242610"/>
                <a:gd name="connsiteX18" fmla="*/ 795341 w 4699426"/>
                <a:gd name="connsiteY18" fmla="*/ 19050 h 2242610"/>
                <a:gd name="connsiteX0" fmla="*/ 795341 w 4699426"/>
                <a:gd name="connsiteY0" fmla="*/ 19050 h 2242610"/>
                <a:gd name="connsiteX1" fmla="*/ 1957391 w 4699426"/>
                <a:gd name="connsiteY1" fmla="*/ 19050 h 2242610"/>
                <a:gd name="connsiteX2" fmla="*/ 2862266 w 4699426"/>
                <a:gd name="connsiteY2" fmla="*/ 0 h 2242610"/>
                <a:gd name="connsiteX3" fmla="*/ 4155286 w 4699426"/>
                <a:gd name="connsiteY3" fmla="*/ 9525 h 2242610"/>
                <a:gd name="connsiteX4" fmla="*/ 4652966 w 4699426"/>
                <a:gd name="connsiteY4" fmla="*/ 30956 h 2242610"/>
                <a:gd name="connsiteX5" fmla="*/ 4693447 w 4699426"/>
                <a:gd name="connsiteY5" fmla="*/ 145256 h 2242610"/>
                <a:gd name="connsiteX6" fmla="*/ 4698210 w 4699426"/>
                <a:gd name="connsiteY6" fmla="*/ 502443 h 2242610"/>
                <a:gd name="connsiteX7" fmla="*/ 4664872 w 4699426"/>
                <a:gd name="connsiteY7" fmla="*/ 623887 h 2242610"/>
                <a:gd name="connsiteX8" fmla="*/ 4060033 w 4699426"/>
                <a:gd name="connsiteY8" fmla="*/ 669133 h 2242610"/>
                <a:gd name="connsiteX9" fmla="*/ 3332010 w 4699426"/>
                <a:gd name="connsiteY9" fmla="*/ 642409 h 2242610"/>
                <a:gd name="connsiteX10" fmla="*/ 2169960 w 4699426"/>
                <a:gd name="connsiteY10" fmla="*/ 642409 h 2242610"/>
                <a:gd name="connsiteX11" fmla="*/ 1598460 w 4699426"/>
                <a:gd name="connsiteY11" fmla="*/ 661460 h 2242610"/>
                <a:gd name="connsiteX12" fmla="*/ 188760 w 4699426"/>
                <a:gd name="connsiteY12" fmla="*/ 2242610 h 2242610"/>
                <a:gd name="connsiteX13" fmla="*/ 669135 w 4699426"/>
                <a:gd name="connsiteY13" fmla="*/ 676275 h 2242610"/>
                <a:gd name="connsiteX14" fmla="*/ 35723 w 4699426"/>
                <a:gd name="connsiteY14" fmla="*/ 642938 h 2242610"/>
                <a:gd name="connsiteX15" fmla="*/ 7148 w 4699426"/>
                <a:gd name="connsiteY15" fmla="*/ 511969 h 2242610"/>
                <a:gd name="connsiteX16" fmla="*/ 2384 w 4699426"/>
                <a:gd name="connsiteY16" fmla="*/ 202407 h 2242610"/>
                <a:gd name="connsiteX17" fmla="*/ 21436 w 4699426"/>
                <a:gd name="connsiteY17" fmla="*/ 52389 h 2242610"/>
                <a:gd name="connsiteX18" fmla="*/ 221459 w 4699426"/>
                <a:gd name="connsiteY18" fmla="*/ 9524 h 2242610"/>
                <a:gd name="connsiteX19" fmla="*/ 795341 w 4699426"/>
                <a:gd name="connsiteY19" fmla="*/ 19050 h 2242610"/>
                <a:gd name="connsiteX0" fmla="*/ 795341 w 4699426"/>
                <a:gd name="connsiteY0" fmla="*/ 19050 h 2242610"/>
                <a:gd name="connsiteX1" fmla="*/ 1957391 w 4699426"/>
                <a:gd name="connsiteY1" fmla="*/ 19050 h 2242610"/>
                <a:gd name="connsiteX2" fmla="*/ 2862266 w 4699426"/>
                <a:gd name="connsiteY2" fmla="*/ 0 h 2242610"/>
                <a:gd name="connsiteX3" fmla="*/ 4155286 w 4699426"/>
                <a:gd name="connsiteY3" fmla="*/ 9525 h 2242610"/>
                <a:gd name="connsiteX4" fmla="*/ 4652966 w 4699426"/>
                <a:gd name="connsiteY4" fmla="*/ 30956 h 2242610"/>
                <a:gd name="connsiteX5" fmla="*/ 4693447 w 4699426"/>
                <a:gd name="connsiteY5" fmla="*/ 145256 h 2242610"/>
                <a:gd name="connsiteX6" fmla="*/ 4698210 w 4699426"/>
                <a:gd name="connsiteY6" fmla="*/ 502443 h 2242610"/>
                <a:gd name="connsiteX7" fmla="*/ 4664872 w 4699426"/>
                <a:gd name="connsiteY7" fmla="*/ 623887 h 2242610"/>
                <a:gd name="connsiteX8" fmla="*/ 4060033 w 4699426"/>
                <a:gd name="connsiteY8" fmla="*/ 669133 h 2242610"/>
                <a:gd name="connsiteX9" fmla="*/ 3332010 w 4699426"/>
                <a:gd name="connsiteY9" fmla="*/ 642409 h 2242610"/>
                <a:gd name="connsiteX10" fmla="*/ 2722410 w 4699426"/>
                <a:gd name="connsiteY10" fmla="*/ 623359 h 2242610"/>
                <a:gd name="connsiteX11" fmla="*/ 2169960 w 4699426"/>
                <a:gd name="connsiteY11" fmla="*/ 642409 h 2242610"/>
                <a:gd name="connsiteX12" fmla="*/ 1598460 w 4699426"/>
                <a:gd name="connsiteY12" fmla="*/ 661460 h 2242610"/>
                <a:gd name="connsiteX13" fmla="*/ 188760 w 4699426"/>
                <a:gd name="connsiteY13" fmla="*/ 2242610 h 2242610"/>
                <a:gd name="connsiteX14" fmla="*/ 669135 w 4699426"/>
                <a:gd name="connsiteY14" fmla="*/ 676275 h 2242610"/>
                <a:gd name="connsiteX15" fmla="*/ 35723 w 4699426"/>
                <a:gd name="connsiteY15" fmla="*/ 642938 h 2242610"/>
                <a:gd name="connsiteX16" fmla="*/ 7148 w 4699426"/>
                <a:gd name="connsiteY16" fmla="*/ 511969 h 2242610"/>
                <a:gd name="connsiteX17" fmla="*/ 2384 w 4699426"/>
                <a:gd name="connsiteY17" fmla="*/ 202407 h 2242610"/>
                <a:gd name="connsiteX18" fmla="*/ 21436 w 4699426"/>
                <a:gd name="connsiteY18" fmla="*/ 52389 h 2242610"/>
                <a:gd name="connsiteX19" fmla="*/ 221459 w 4699426"/>
                <a:gd name="connsiteY19" fmla="*/ 9524 h 2242610"/>
                <a:gd name="connsiteX20" fmla="*/ 795341 w 4699426"/>
                <a:gd name="connsiteY20" fmla="*/ 19050 h 2242610"/>
                <a:gd name="connsiteX0" fmla="*/ 795341 w 4699426"/>
                <a:gd name="connsiteY0" fmla="*/ 19050 h 2242610"/>
                <a:gd name="connsiteX1" fmla="*/ 1957391 w 4699426"/>
                <a:gd name="connsiteY1" fmla="*/ 19050 h 2242610"/>
                <a:gd name="connsiteX2" fmla="*/ 2862266 w 4699426"/>
                <a:gd name="connsiteY2" fmla="*/ 0 h 2242610"/>
                <a:gd name="connsiteX3" fmla="*/ 4155286 w 4699426"/>
                <a:gd name="connsiteY3" fmla="*/ 9525 h 2242610"/>
                <a:gd name="connsiteX4" fmla="*/ 4652966 w 4699426"/>
                <a:gd name="connsiteY4" fmla="*/ 30956 h 2242610"/>
                <a:gd name="connsiteX5" fmla="*/ 4693447 w 4699426"/>
                <a:gd name="connsiteY5" fmla="*/ 145256 h 2242610"/>
                <a:gd name="connsiteX6" fmla="*/ 4698210 w 4699426"/>
                <a:gd name="connsiteY6" fmla="*/ 502443 h 2242610"/>
                <a:gd name="connsiteX7" fmla="*/ 4664872 w 4699426"/>
                <a:gd name="connsiteY7" fmla="*/ 623887 h 2242610"/>
                <a:gd name="connsiteX8" fmla="*/ 4060033 w 4699426"/>
                <a:gd name="connsiteY8" fmla="*/ 669133 h 2242610"/>
                <a:gd name="connsiteX9" fmla="*/ 3332010 w 4699426"/>
                <a:gd name="connsiteY9" fmla="*/ 642409 h 2242610"/>
                <a:gd name="connsiteX10" fmla="*/ 2665260 w 4699426"/>
                <a:gd name="connsiteY10" fmla="*/ 2223559 h 2242610"/>
                <a:gd name="connsiteX11" fmla="*/ 2169960 w 4699426"/>
                <a:gd name="connsiteY11" fmla="*/ 642409 h 2242610"/>
                <a:gd name="connsiteX12" fmla="*/ 1598460 w 4699426"/>
                <a:gd name="connsiteY12" fmla="*/ 661460 h 2242610"/>
                <a:gd name="connsiteX13" fmla="*/ 188760 w 4699426"/>
                <a:gd name="connsiteY13" fmla="*/ 2242610 h 2242610"/>
                <a:gd name="connsiteX14" fmla="*/ 669135 w 4699426"/>
                <a:gd name="connsiteY14" fmla="*/ 676275 h 2242610"/>
                <a:gd name="connsiteX15" fmla="*/ 35723 w 4699426"/>
                <a:gd name="connsiteY15" fmla="*/ 642938 h 2242610"/>
                <a:gd name="connsiteX16" fmla="*/ 7148 w 4699426"/>
                <a:gd name="connsiteY16" fmla="*/ 511969 h 2242610"/>
                <a:gd name="connsiteX17" fmla="*/ 2384 w 4699426"/>
                <a:gd name="connsiteY17" fmla="*/ 202407 h 2242610"/>
                <a:gd name="connsiteX18" fmla="*/ 21436 w 4699426"/>
                <a:gd name="connsiteY18" fmla="*/ 52389 h 2242610"/>
                <a:gd name="connsiteX19" fmla="*/ 221459 w 4699426"/>
                <a:gd name="connsiteY19" fmla="*/ 9524 h 2242610"/>
                <a:gd name="connsiteX20" fmla="*/ 795341 w 4699426"/>
                <a:gd name="connsiteY20" fmla="*/ 19050 h 2242610"/>
                <a:gd name="connsiteX0" fmla="*/ 795341 w 4699426"/>
                <a:gd name="connsiteY0" fmla="*/ 19050 h 2242610"/>
                <a:gd name="connsiteX1" fmla="*/ 1957391 w 4699426"/>
                <a:gd name="connsiteY1" fmla="*/ 19050 h 2242610"/>
                <a:gd name="connsiteX2" fmla="*/ 2862266 w 4699426"/>
                <a:gd name="connsiteY2" fmla="*/ 0 h 2242610"/>
                <a:gd name="connsiteX3" fmla="*/ 4155286 w 4699426"/>
                <a:gd name="connsiteY3" fmla="*/ 9525 h 2242610"/>
                <a:gd name="connsiteX4" fmla="*/ 4652966 w 4699426"/>
                <a:gd name="connsiteY4" fmla="*/ 30956 h 2242610"/>
                <a:gd name="connsiteX5" fmla="*/ 4693447 w 4699426"/>
                <a:gd name="connsiteY5" fmla="*/ 145256 h 2242610"/>
                <a:gd name="connsiteX6" fmla="*/ 4698210 w 4699426"/>
                <a:gd name="connsiteY6" fmla="*/ 502443 h 2242610"/>
                <a:gd name="connsiteX7" fmla="*/ 4664872 w 4699426"/>
                <a:gd name="connsiteY7" fmla="*/ 623887 h 2242610"/>
                <a:gd name="connsiteX8" fmla="*/ 4060033 w 4699426"/>
                <a:gd name="connsiteY8" fmla="*/ 669133 h 2242610"/>
                <a:gd name="connsiteX9" fmla="*/ 3655860 w 4699426"/>
                <a:gd name="connsiteY9" fmla="*/ 642409 h 2242610"/>
                <a:gd name="connsiteX10" fmla="*/ 3332010 w 4699426"/>
                <a:gd name="connsiteY10" fmla="*/ 642409 h 2242610"/>
                <a:gd name="connsiteX11" fmla="*/ 2665260 w 4699426"/>
                <a:gd name="connsiteY11" fmla="*/ 2223559 h 2242610"/>
                <a:gd name="connsiteX12" fmla="*/ 2169960 w 4699426"/>
                <a:gd name="connsiteY12" fmla="*/ 642409 h 2242610"/>
                <a:gd name="connsiteX13" fmla="*/ 1598460 w 4699426"/>
                <a:gd name="connsiteY13" fmla="*/ 661460 h 2242610"/>
                <a:gd name="connsiteX14" fmla="*/ 188760 w 4699426"/>
                <a:gd name="connsiteY14" fmla="*/ 2242610 h 2242610"/>
                <a:gd name="connsiteX15" fmla="*/ 669135 w 4699426"/>
                <a:gd name="connsiteY15" fmla="*/ 676275 h 2242610"/>
                <a:gd name="connsiteX16" fmla="*/ 35723 w 4699426"/>
                <a:gd name="connsiteY16" fmla="*/ 642938 h 2242610"/>
                <a:gd name="connsiteX17" fmla="*/ 7148 w 4699426"/>
                <a:gd name="connsiteY17" fmla="*/ 511969 h 2242610"/>
                <a:gd name="connsiteX18" fmla="*/ 2384 w 4699426"/>
                <a:gd name="connsiteY18" fmla="*/ 202407 h 2242610"/>
                <a:gd name="connsiteX19" fmla="*/ 21436 w 4699426"/>
                <a:gd name="connsiteY19" fmla="*/ 52389 h 2242610"/>
                <a:gd name="connsiteX20" fmla="*/ 221459 w 4699426"/>
                <a:gd name="connsiteY20" fmla="*/ 9524 h 2242610"/>
                <a:gd name="connsiteX21" fmla="*/ 795341 w 4699426"/>
                <a:gd name="connsiteY21" fmla="*/ 19050 h 2242610"/>
                <a:gd name="connsiteX0" fmla="*/ 795341 w 4704734"/>
                <a:gd name="connsiteY0" fmla="*/ 19050 h 2242610"/>
                <a:gd name="connsiteX1" fmla="*/ 1957391 w 4704734"/>
                <a:gd name="connsiteY1" fmla="*/ 19050 h 2242610"/>
                <a:gd name="connsiteX2" fmla="*/ 2862266 w 4704734"/>
                <a:gd name="connsiteY2" fmla="*/ 0 h 2242610"/>
                <a:gd name="connsiteX3" fmla="*/ 4155286 w 4704734"/>
                <a:gd name="connsiteY3" fmla="*/ 9525 h 2242610"/>
                <a:gd name="connsiteX4" fmla="*/ 4652966 w 4704734"/>
                <a:gd name="connsiteY4" fmla="*/ 30956 h 2242610"/>
                <a:gd name="connsiteX5" fmla="*/ 4693447 w 4704734"/>
                <a:gd name="connsiteY5" fmla="*/ 145256 h 2242610"/>
                <a:gd name="connsiteX6" fmla="*/ 4698210 w 4704734"/>
                <a:gd name="connsiteY6" fmla="*/ 502443 h 2242610"/>
                <a:gd name="connsiteX7" fmla="*/ 4664872 w 4704734"/>
                <a:gd name="connsiteY7" fmla="*/ 623887 h 2242610"/>
                <a:gd name="connsiteX8" fmla="*/ 4322610 w 4704734"/>
                <a:gd name="connsiteY8" fmla="*/ 661459 h 2242610"/>
                <a:gd name="connsiteX9" fmla="*/ 4060033 w 4704734"/>
                <a:gd name="connsiteY9" fmla="*/ 669133 h 2242610"/>
                <a:gd name="connsiteX10" fmla="*/ 3655860 w 4704734"/>
                <a:gd name="connsiteY10" fmla="*/ 642409 h 2242610"/>
                <a:gd name="connsiteX11" fmla="*/ 3332010 w 4704734"/>
                <a:gd name="connsiteY11" fmla="*/ 642409 h 2242610"/>
                <a:gd name="connsiteX12" fmla="*/ 2665260 w 4704734"/>
                <a:gd name="connsiteY12" fmla="*/ 2223559 h 2242610"/>
                <a:gd name="connsiteX13" fmla="*/ 2169960 w 4704734"/>
                <a:gd name="connsiteY13" fmla="*/ 642409 h 2242610"/>
                <a:gd name="connsiteX14" fmla="*/ 1598460 w 4704734"/>
                <a:gd name="connsiteY14" fmla="*/ 661460 h 2242610"/>
                <a:gd name="connsiteX15" fmla="*/ 188760 w 4704734"/>
                <a:gd name="connsiteY15" fmla="*/ 2242610 h 2242610"/>
                <a:gd name="connsiteX16" fmla="*/ 669135 w 4704734"/>
                <a:gd name="connsiteY16" fmla="*/ 676275 h 2242610"/>
                <a:gd name="connsiteX17" fmla="*/ 35723 w 4704734"/>
                <a:gd name="connsiteY17" fmla="*/ 642938 h 2242610"/>
                <a:gd name="connsiteX18" fmla="*/ 7148 w 4704734"/>
                <a:gd name="connsiteY18" fmla="*/ 511969 h 2242610"/>
                <a:gd name="connsiteX19" fmla="*/ 2384 w 4704734"/>
                <a:gd name="connsiteY19" fmla="*/ 202407 h 2242610"/>
                <a:gd name="connsiteX20" fmla="*/ 21436 w 4704734"/>
                <a:gd name="connsiteY20" fmla="*/ 52389 h 2242610"/>
                <a:gd name="connsiteX21" fmla="*/ 221459 w 4704734"/>
                <a:gd name="connsiteY21" fmla="*/ 9524 h 2242610"/>
                <a:gd name="connsiteX22" fmla="*/ 795341 w 4704734"/>
                <a:gd name="connsiteY22" fmla="*/ 19050 h 2242610"/>
                <a:gd name="connsiteX0" fmla="*/ 795341 w 4909005"/>
                <a:gd name="connsiteY0" fmla="*/ 19050 h 2242610"/>
                <a:gd name="connsiteX1" fmla="*/ 1957391 w 4909005"/>
                <a:gd name="connsiteY1" fmla="*/ 19050 h 2242610"/>
                <a:gd name="connsiteX2" fmla="*/ 2862266 w 4909005"/>
                <a:gd name="connsiteY2" fmla="*/ 0 h 2242610"/>
                <a:gd name="connsiteX3" fmla="*/ 4155286 w 4909005"/>
                <a:gd name="connsiteY3" fmla="*/ 9525 h 2242610"/>
                <a:gd name="connsiteX4" fmla="*/ 4652966 w 4909005"/>
                <a:gd name="connsiteY4" fmla="*/ 30956 h 2242610"/>
                <a:gd name="connsiteX5" fmla="*/ 4693447 w 4909005"/>
                <a:gd name="connsiteY5" fmla="*/ 145256 h 2242610"/>
                <a:gd name="connsiteX6" fmla="*/ 4698210 w 4909005"/>
                <a:gd name="connsiteY6" fmla="*/ 502443 h 2242610"/>
                <a:gd name="connsiteX7" fmla="*/ 4664872 w 4909005"/>
                <a:gd name="connsiteY7" fmla="*/ 623887 h 2242610"/>
                <a:gd name="connsiteX8" fmla="*/ 4322610 w 4909005"/>
                <a:gd name="connsiteY8" fmla="*/ 661459 h 2242610"/>
                <a:gd name="connsiteX9" fmla="*/ 4898233 w 4909005"/>
                <a:gd name="connsiteY9" fmla="*/ 2135983 h 2242610"/>
                <a:gd name="connsiteX10" fmla="*/ 3655860 w 4909005"/>
                <a:gd name="connsiteY10" fmla="*/ 642409 h 2242610"/>
                <a:gd name="connsiteX11" fmla="*/ 3332010 w 4909005"/>
                <a:gd name="connsiteY11" fmla="*/ 642409 h 2242610"/>
                <a:gd name="connsiteX12" fmla="*/ 2665260 w 4909005"/>
                <a:gd name="connsiteY12" fmla="*/ 2223559 h 2242610"/>
                <a:gd name="connsiteX13" fmla="*/ 2169960 w 4909005"/>
                <a:gd name="connsiteY13" fmla="*/ 642409 h 2242610"/>
                <a:gd name="connsiteX14" fmla="*/ 1598460 w 4909005"/>
                <a:gd name="connsiteY14" fmla="*/ 661460 h 2242610"/>
                <a:gd name="connsiteX15" fmla="*/ 188760 w 4909005"/>
                <a:gd name="connsiteY15" fmla="*/ 2242610 h 2242610"/>
                <a:gd name="connsiteX16" fmla="*/ 669135 w 4909005"/>
                <a:gd name="connsiteY16" fmla="*/ 676275 h 2242610"/>
                <a:gd name="connsiteX17" fmla="*/ 35723 w 4909005"/>
                <a:gd name="connsiteY17" fmla="*/ 642938 h 2242610"/>
                <a:gd name="connsiteX18" fmla="*/ 7148 w 4909005"/>
                <a:gd name="connsiteY18" fmla="*/ 511969 h 2242610"/>
                <a:gd name="connsiteX19" fmla="*/ 2384 w 4909005"/>
                <a:gd name="connsiteY19" fmla="*/ 202407 h 2242610"/>
                <a:gd name="connsiteX20" fmla="*/ 21436 w 4909005"/>
                <a:gd name="connsiteY20" fmla="*/ 52389 h 2242610"/>
                <a:gd name="connsiteX21" fmla="*/ 221459 w 4909005"/>
                <a:gd name="connsiteY21" fmla="*/ 9524 h 2242610"/>
                <a:gd name="connsiteX22" fmla="*/ 795341 w 4909005"/>
                <a:gd name="connsiteY22" fmla="*/ 19050 h 224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09005" h="2242610">
                  <a:moveTo>
                    <a:pt x="795341" y="19050"/>
                  </a:moveTo>
                  <a:lnTo>
                    <a:pt x="1957391" y="19050"/>
                  </a:lnTo>
                  <a:lnTo>
                    <a:pt x="2862266" y="0"/>
                  </a:lnTo>
                  <a:lnTo>
                    <a:pt x="4155286" y="9525"/>
                  </a:lnTo>
                  <a:cubicBezTo>
                    <a:pt x="4604548" y="11509"/>
                    <a:pt x="4632726" y="8334"/>
                    <a:pt x="4652966" y="30956"/>
                  </a:cubicBezTo>
                  <a:cubicBezTo>
                    <a:pt x="4673603" y="43656"/>
                    <a:pt x="4686303" y="53578"/>
                    <a:pt x="4693447" y="145256"/>
                  </a:cubicBezTo>
                  <a:cubicBezTo>
                    <a:pt x="4702178" y="235744"/>
                    <a:pt x="4699004" y="404018"/>
                    <a:pt x="4698210" y="502443"/>
                  </a:cubicBezTo>
                  <a:cubicBezTo>
                    <a:pt x="4697416" y="600868"/>
                    <a:pt x="4727472" y="597384"/>
                    <a:pt x="4664872" y="623887"/>
                  </a:cubicBezTo>
                  <a:cubicBezTo>
                    <a:pt x="4602272" y="650390"/>
                    <a:pt x="4423416" y="653918"/>
                    <a:pt x="4322610" y="661459"/>
                  </a:cubicBezTo>
                  <a:cubicBezTo>
                    <a:pt x="4221804" y="669000"/>
                    <a:pt x="5009358" y="2139158"/>
                    <a:pt x="4898233" y="2135983"/>
                  </a:cubicBezTo>
                  <a:lnTo>
                    <a:pt x="3655860" y="642409"/>
                  </a:lnTo>
                  <a:lnTo>
                    <a:pt x="3332010" y="642409"/>
                  </a:lnTo>
                  <a:lnTo>
                    <a:pt x="2665260" y="2223559"/>
                  </a:lnTo>
                  <a:lnTo>
                    <a:pt x="2169960" y="642409"/>
                  </a:lnTo>
                  <a:lnTo>
                    <a:pt x="1598460" y="661460"/>
                  </a:lnTo>
                  <a:lnTo>
                    <a:pt x="188760" y="2242610"/>
                  </a:lnTo>
                  <a:lnTo>
                    <a:pt x="669135" y="676275"/>
                  </a:lnTo>
                  <a:cubicBezTo>
                    <a:pt x="-1583" y="671909"/>
                    <a:pt x="56360" y="669529"/>
                    <a:pt x="35723" y="642938"/>
                  </a:cubicBezTo>
                  <a:cubicBezTo>
                    <a:pt x="13101" y="615554"/>
                    <a:pt x="7942" y="609600"/>
                    <a:pt x="7148" y="511969"/>
                  </a:cubicBezTo>
                  <a:cubicBezTo>
                    <a:pt x="6354" y="414338"/>
                    <a:pt x="-4760" y="278210"/>
                    <a:pt x="2384" y="202407"/>
                  </a:cubicBezTo>
                  <a:cubicBezTo>
                    <a:pt x="5956" y="126207"/>
                    <a:pt x="6752" y="79773"/>
                    <a:pt x="21436" y="52389"/>
                  </a:cubicBezTo>
                  <a:cubicBezTo>
                    <a:pt x="36120" y="20242"/>
                    <a:pt x="92475" y="15080"/>
                    <a:pt x="221459" y="9524"/>
                  </a:cubicBezTo>
                  <a:lnTo>
                    <a:pt x="795341" y="19050"/>
                  </a:lnTo>
                  <a:close/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Rectangle 49">
            <a:hlinkClick r:id="" action="ppaction://hlinkshowjump?jump=lastslide"/>
            <a:extLst>
              <a:ext uri="{FF2B5EF4-FFF2-40B4-BE49-F238E27FC236}">
                <a16:creationId xmlns:a16="http://schemas.microsoft.com/office/drawing/2014/main" xmlns="" id="{E596CB22-471F-4636-9314-BBC3CC5E6854}"/>
              </a:ext>
            </a:extLst>
          </p:cNvPr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33368A-B806-423C-A2E0-59A3DA187779}"/>
              </a:ext>
            </a:extLst>
          </p:cNvPr>
          <p:cNvSpPr txBox="1"/>
          <p:nvPr/>
        </p:nvSpPr>
        <p:spPr>
          <a:xfrm>
            <a:off x="278196" y="247654"/>
            <a:ext cx="8587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Old Testament Characters who chose God’s way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44AA48-5F3E-4579-AF8E-4E421521E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451" y="928706"/>
            <a:ext cx="1023907" cy="215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974741-AE86-4DBA-8470-919CDD423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37" y="928705"/>
            <a:ext cx="1572818" cy="2063167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2FD3634A-1A88-45C1-8C7B-BE9A17AD3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68" y="928704"/>
            <a:ext cx="1065774" cy="2116813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F42826F6-7C5F-4571-9340-093F74E64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08" y="911918"/>
            <a:ext cx="960572" cy="2114300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xmlns="" id="{3108DEFF-4A49-4AAC-88FB-F12A31592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07" y="3494565"/>
            <a:ext cx="940004" cy="1870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3B56EC-A3EF-4E19-9269-8E452911E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78" y="3368440"/>
            <a:ext cx="1233738" cy="1996873"/>
          </a:xfrm>
          <a:prstGeom prst="rect">
            <a:avLst/>
          </a:prstGeom>
        </p:spPr>
      </p:pic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E085F6FE-D9B0-4B94-8D94-B10D6178D8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95" y="3365370"/>
            <a:ext cx="1173487" cy="199687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7DBF628-57E0-43E2-B111-5B6BEDB34F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4" y="3447754"/>
            <a:ext cx="1083006" cy="19174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29570C-6E87-43E2-BABB-0EEBFCFB2F49}"/>
              </a:ext>
            </a:extLst>
          </p:cNvPr>
          <p:cNvSpPr txBox="1"/>
          <p:nvPr/>
        </p:nvSpPr>
        <p:spPr>
          <a:xfrm>
            <a:off x="970017" y="2901776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Noah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47DA3F-B64F-4CC9-A4D5-1611495F689F}"/>
              </a:ext>
            </a:extLst>
          </p:cNvPr>
          <p:cNvSpPr txBox="1"/>
          <p:nvPr/>
        </p:nvSpPr>
        <p:spPr>
          <a:xfrm>
            <a:off x="2843542" y="2888093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Moses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B840F7-E6FF-413C-AC7C-B0B41F57A29D}"/>
              </a:ext>
            </a:extLst>
          </p:cNvPr>
          <p:cNvSpPr txBox="1"/>
          <p:nvPr/>
        </p:nvSpPr>
        <p:spPr>
          <a:xfrm>
            <a:off x="4983650" y="2902914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Jonah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7A73D0-DB25-459E-9653-0D6AC61F6A10}"/>
              </a:ext>
            </a:extLst>
          </p:cNvPr>
          <p:cNvSpPr txBox="1"/>
          <p:nvPr/>
        </p:nvSpPr>
        <p:spPr>
          <a:xfrm>
            <a:off x="6877241" y="2902914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Daniel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CD7786-3569-496A-B13D-F48D2FAAC8FA}"/>
              </a:ext>
            </a:extLst>
          </p:cNvPr>
          <p:cNvSpPr txBox="1"/>
          <p:nvPr/>
        </p:nvSpPr>
        <p:spPr>
          <a:xfrm>
            <a:off x="808113" y="5294288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Samuel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32AA078-F37C-4E19-9C3B-301812A6CD2C}"/>
              </a:ext>
            </a:extLst>
          </p:cNvPr>
          <p:cNvSpPr txBox="1"/>
          <p:nvPr/>
        </p:nvSpPr>
        <p:spPr>
          <a:xfrm>
            <a:off x="2854993" y="5294288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Gideon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5B4FD33-E9D3-4243-AE46-42844CC30774}"/>
              </a:ext>
            </a:extLst>
          </p:cNvPr>
          <p:cNvSpPr txBox="1"/>
          <p:nvPr/>
        </p:nvSpPr>
        <p:spPr>
          <a:xfrm>
            <a:off x="3345618" y="6528819"/>
            <a:ext cx="5798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Original images from </a:t>
            </a:r>
            <a:r>
              <a:rPr lang="en-GB" sz="1000" dirty="0">
                <a:hlinkClick r:id="rId10"/>
              </a:rPr>
              <a:t>https://www.rotation.org/topic/88-animated-bible-story-shorts-from-saddleback-kids</a:t>
            </a:r>
            <a:r>
              <a:rPr lang="en-US" sz="1000" dirty="0"/>
              <a:t> </a:t>
            </a:r>
            <a:endParaRPr lang="en-GB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264E6B-A39B-4C85-9976-26C99AB6C894}"/>
              </a:ext>
            </a:extLst>
          </p:cNvPr>
          <p:cNvSpPr txBox="1"/>
          <p:nvPr/>
        </p:nvSpPr>
        <p:spPr>
          <a:xfrm>
            <a:off x="4901873" y="5294288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Abram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519ECA-187D-4F22-AD24-1B799AEDED4C}"/>
              </a:ext>
            </a:extLst>
          </p:cNvPr>
          <p:cNvSpPr txBox="1"/>
          <p:nvPr/>
        </p:nvSpPr>
        <p:spPr>
          <a:xfrm>
            <a:off x="6443024" y="5264652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King Josiah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59BB82-A397-4658-9AC8-929E7D3E4A91}"/>
              </a:ext>
            </a:extLst>
          </p:cNvPr>
          <p:cNvSpPr txBox="1"/>
          <p:nvPr/>
        </p:nvSpPr>
        <p:spPr>
          <a:xfrm>
            <a:off x="569724" y="5758236"/>
            <a:ext cx="8294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Can you remember how they chose God’s way?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C6250A94-BAEA-4361-B37D-CEB241115AE9}"/>
              </a:ext>
            </a:extLst>
          </p:cNvPr>
          <p:cNvSpPr/>
          <p:nvPr/>
        </p:nvSpPr>
        <p:spPr>
          <a:xfrm>
            <a:off x="0" y="-4004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99230F7-C2C4-44D7-A368-F7A98650BFDF}"/>
              </a:ext>
            </a:extLst>
          </p:cNvPr>
          <p:cNvSpPr/>
          <p:nvPr/>
        </p:nvSpPr>
        <p:spPr>
          <a:xfrm flipH="1">
            <a:off x="-1" y="6082231"/>
            <a:ext cx="3345617" cy="800296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return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9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035BE2-7111-4B15-8FE2-CF30B62D2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43" y="1200197"/>
            <a:ext cx="2609314" cy="438340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540857" y="206566"/>
            <a:ext cx="4343401" cy="2155633"/>
            <a:chOff x="3823749" y="197275"/>
            <a:chExt cx="4664926" cy="1938992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-67483"/>
                <a:gd name="adj2" fmla="val 44756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23749" y="197275"/>
              <a:ext cx="46649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Comic Sans MS" panose="030F0702030302020204" pitchFamily="66" charset="0"/>
                </a:rPr>
                <a:t>W</a:t>
              </a:r>
              <a:r>
                <a:rPr lang="en-GB" sz="3000" b="1" dirty="0">
                  <a:latin typeface="Comic Sans MS" panose="030F0702030302020204" pitchFamily="66" charset="0"/>
                </a:rPr>
                <a:t>e have been looking at Old Testament characters who followed God 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3F04339-A8B5-4894-AC27-DEA52F55A3C3}"/>
              </a:ext>
            </a:extLst>
          </p:cNvPr>
          <p:cNvSpPr/>
          <p:nvPr/>
        </p:nvSpPr>
        <p:spPr>
          <a:xfrm>
            <a:off x="-1905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1351043-9300-4AD4-B76B-5D0D2E920143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190A8B-1E8E-4BFC-99A7-77ED8674D923}"/>
              </a:ext>
            </a:extLst>
          </p:cNvPr>
          <p:cNvGrpSpPr/>
          <p:nvPr/>
        </p:nvGrpSpPr>
        <p:grpSpPr>
          <a:xfrm>
            <a:off x="4572000" y="2362199"/>
            <a:ext cx="4343401" cy="1949563"/>
            <a:chOff x="3823749" y="197275"/>
            <a:chExt cx="4664926" cy="1753632"/>
          </a:xfrm>
          <a:solidFill>
            <a:schemeClr val="bg1"/>
          </a:solidFill>
        </p:grpSpPr>
        <p:sp>
          <p:nvSpPr>
            <p:cNvPr id="9" name="Rounded Rectangular Callout 38">
              <a:extLst>
                <a:ext uri="{FF2B5EF4-FFF2-40B4-BE49-F238E27FC236}">
                  <a16:creationId xmlns:a16="http://schemas.microsoft.com/office/drawing/2014/main" xmlns="" id="{DC156643-3FCD-4793-83DF-38C3BEE94EA1}"/>
                </a:ext>
              </a:extLst>
            </p:cNvPr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-92514"/>
                <a:gd name="adj2" fmla="val -6508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EE954AE-6A9B-44D8-BA09-74C85DEE34DB}"/>
                </a:ext>
              </a:extLst>
            </p:cNvPr>
            <p:cNvSpPr txBox="1"/>
            <p:nvPr/>
          </p:nvSpPr>
          <p:spPr>
            <a:xfrm>
              <a:off x="3823749" y="197275"/>
              <a:ext cx="4664926" cy="1744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latin typeface="Comic Sans MS" panose="030F0702030302020204" pitchFamily="66" charset="0"/>
                </a:rPr>
                <a:t>Can you remember any </a:t>
              </a:r>
              <a:r>
                <a:rPr lang="en-GB" sz="3000" b="1" dirty="0">
                  <a:latin typeface="Comic Sans MS" panose="030F0702030302020204" pitchFamily="66" charset="0"/>
                </a:rPr>
                <a:t>characters and how they followed God? </a:t>
              </a:r>
            </a:p>
          </p:txBody>
        </p:sp>
      </p:grp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11BDB1B-41FD-4F6A-B360-D6F34B97C1F5}"/>
              </a:ext>
            </a:extLst>
          </p:cNvPr>
          <p:cNvSpPr/>
          <p:nvPr/>
        </p:nvSpPr>
        <p:spPr>
          <a:xfrm>
            <a:off x="4919528" y="4476752"/>
            <a:ext cx="3352800" cy="609600"/>
          </a:xfrm>
          <a:prstGeom prst="rect">
            <a:avLst/>
          </a:prstGeom>
          <a:solidFill>
            <a:srgbClr val="F97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for a clue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49" name="Group 48"/>
          <p:cNvGrpSpPr/>
          <p:nvPr/>
        </p:nvGrpSpPr>
        <p:grpSpPr>
          <a:xfrm>
            <a:off x="457200" y="1002755"/>
            <a:ext cx="2683083" cy="4459821"/>
            <a:chOff x="501113" y="1002755"/>
            <a:chExt cx="2683083" cy="4459821"/>
          </a:xfrm>
        </p:grpSpPr>
        <p:sp>
          <p:nvSpPr>
            <p:cNvPr id="10" name="Freeform 9"/>
            <p:cNvSpPr/>
            <p:nvPr/>
          </p:nvSpPr>
          <p:spPr>
            <a:xfrm flipH="1">
              <a:off x="1917561" y="3950524"/>
              <a:ext cx="736925" cy="45757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61975">
                  <a:moveTo>
                    <a:pt x="0" y="4763"/>
                  </a:moveTo>
                  <a:lnTo>
                    <a:pt x="0" y="557213"/>
                  </a:lnTo>
                  <a:lnTo>
                    <a:pt x="909637" y="561975"/>
                  </a:lnTo>
                  <a:cubicBezTo>
                    <a:pt x="908050" y="374650"/>
                    <a:pt x="906462" y="187325"/>
                    <a:pt x="904875" y="0"/>
                  </a:cubicBezTo>
                  <a:lnTo>
                    <a:pt x="0" y="4763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71198" y="2378084"/>
              <a:ext cx="1696865" cy="1370795"/>
            </a:xfrm>
            <a:custGeom>
              <a:avLst/>
              <a:gdLst>
                <a:gd name="connsiteX0" fmla="*/ 0 w 2090737"/>
                <a:gd name="connsiteY0" fmla="*/ 1662113 h 1662113"/>
                <a:gd name="connsiteX1" fmla="*/ 314325 w 2090737"/>
                <a:gd name="connsiteY1" fmla="*/ 119063 h 1662113"/>
                <a:gd name="connsiteX2" fmla="*/ 352425 w 2090737"/>
                <a:gd name="connsiteY2" fmla="*/ 28575 h 1662113"/>
                <a:gd name="connsiteX3" fmla="*/ 466725 w 2090737"/>
                <a:gd name="connsiteY3" fmla="*/ 0 h 1662113"/>
                <a:gd name="connsiteX4" fmla="*/ 1585912 w 2090737"/>
                <a:gd name="connsiteY4" fmla="*/ 4763 h 1662113"/>
                <a:gd name="connsiteX5" fmla="*/ 1681162 w 2090737"/>
                <a:gd name="connsiteY5" fmla="*/ 19050 h 1662113"/>
                <a:gd name="connsiteX6" fmla="*/ 1762125 w 2090737"/>
                <a:gd name="connsiteY6" fmla="*/ 80963 h 1662113"/>
                <a:gd name="connsiteX7" fmla="*/ 2090737 w 2090737"/>
                <a:gd name="connsiteY7" fmla="*/ 1662113 h 1662113"/>
                <a:gd name="connsiteX8" fmla="*/ 0 w 2090737"/>
                <a:gd name="connsiteY8" fmla="*/ 1662113 h 1662113"/>
                <a:gd name="connsiteX0-1" fmla="*/ 0 w 2090737"/>
                <a:gd name="connsiteY0-2" fmla="*/ 1662113 h 1662113"/>
                <a:gd name="connsiteX1-3" fmla="*/ 314325 w 2090737"/>
                <a:gd name="connsiteY1-4" fmla="*/ 119063 h 1662113"/>
                <a:gd name="connsiteX2-5" fmla="*/ 352425 w 2090737"/>
                <a:gd name="connsiteY2-6" fmla="*/ 28575 h 1662113"/>
                <a:gd name="connsiteX3-7" fmla="*/ 395287 w 2090737"/>
                <a:gd name="connsiteY3-8" fmla="*/ 9525 h 1662113"/>
                <a:gd name="connsiteX4-9" fmla="*/ 466725 w 2090737"/>
                <a:gd name="connsiteY4-10" fmla="*/ 0 h 1662113"/>
                <a:gd name="connsiteX5-11" fmla="*/ 1585912 w 2090737"/>
                <a:gd name="connsiteY5-12" fmla="*/ 4763 h 1662113"/>
                <a:gd name="connsiteX6-13" fmla="*/ 1681162 w 2090737"/>
                <a:gd name="connsiteY6-14" fmla="*/ 19050 h 1662113"/>
                <a:gd name="connsiteX7-15" fmla="*/ 1762125 w 2090737"/>
                <a:gd name="connsiteY7-16" fmla="*/ 80963 h 1662113"/>
                <a:gd name="connsiteX8-17" fmla="*/ 2090737 w 2090737"/>
                <a:gd name="connsiteY8-18" fmla="*/ 1662113 h 1662113"/>
                <a:gd name="connsiteX9" fmla="*/ 0 w 2090737"/>
                <a:gd name="connsiteY9" fmla="*/ 1662113 h 1662113"/>
                <a:gd name="connsiteX0-19" fmla="*/ 0 w 2085975"/>
                <a:gd name="connsiteY0-20" fmla="*/ 1652588 h 1662113"/>
                <a:gd name="connsiteX1-21" fmla="*/ 309563 w 2085975"/>
                <a:gd name="connsiteY1-22" fmla="*/ 119063 h 1662113"/>
                <a:gd name="connsiteX2-23" fmla="*/ 347663 w 2085975"/>
                <a:gd name="connsiteY2-24" fmla="*/ 28575 h 1662113"/>
                <a:gd name="connsiteX3-25" fmla="*/ 390525 w 2085975"/>
                <a:gd name="connsiteY3-26" fmla="*/ 9525 h 1662113"/>
                <a:gd name="connsiteX4-27" fmla="*/ 461963 w 2085975"/>
                <a:gd name="connsiteY4-28" fmla="*/ 0 h 1662113"/>
                <a:gd name="connsiteX5-29" fmla="*/ 1581150 w 2085975"/>
                <a:gd name="connsiteY5-30" fmla="*/ 4763 h 1662113"/>
                <a:gd name="connsiteX6-31" fmla="*/ 1676400 w 2085975"/>
                <a:gd name="connsiteY6-32" fmla="*/ 19050 h 1662113"/>
                <a:gd name="connsiteX7-33" fmla="*/ 1757363 w 2085975"/>
                <a:gd name="connsiteY7-34" fmla="*/ 80963 h 1662113"/>
                <a:gd name="connsiteX8-35" fmla="*/ 2085975 w 2085975"/>
                <a:gd name="connsiteY8-36" fmla="*/ 1662113 h 1662113"/>
                <a:gd name="connsiteX9-37" fmla="*/ 0 w 2085975"/>
                <a:gd name="connsiteY9-38" fmla="*/ 1652588 h 1662113"/>
                <a:gd name="connsiteX0-39" fmla="*/ 0 w 2085975"/>
                <a:gd name="connsiteY0-40" fmla="*/ 1652588 h 1662113"/>
                <a:gd name="connsiteX1-41" fmla="*/ 309563 w 2085975"/>
                <a:gd name="connsiteY1-42" fmla="*/ 119063 h 1662113"/>
                <a:gd name="connsiteX2-43" fmla="*/ 347663 w 2085975"/>
                <a:gd name="connsiteY2-44" fmla="*/ 28575 h 1662113"/>
                <a:gd name="connsiteX3-45" fmla="*/ 390525 w 2085975"/>
                <a:gd name="connsiteY3-46" fmla="*/ 9525 h 1662113"/>
                <a:gd name="connsiteX4-47" fmla="*/ 461963 w 2085975"/>
                <a:gd name="connsiteY4-48" fmla="*/ 0 h 1662113"/>
                <a:gd name="connsiteX5-49" fmla="*/ 1581150 w 2085975"/>
                <a:gd name="connsiteY5-50" fmla="*/ 4763 h 1662113"/>
                <a:gd name="connsiteX6-51" fmla="*/ 1676400 w 2085975"/>
                <a:gd name="connsiteY6-52" fmla="*/ 19050 h 1662113"/>
                <a:gd name="connsiteX7-53" fmla="*/ 1757363 w 2085975"/>
                <a:gd name="connsiteY7-54" fmla="*/ 80963 h 1662113"/>
                <a:gd name="connsiteX8-55" fmla="*/ 2085975 w 2085975"/>
                <a:gd name="connsiteY8-56" fmla="*/ 1662113 h 1662113"/>
                <a:gd name="connsiteX9-57" fmla="*/ 28575 w 2085975"/>
                <a:gd name="connsiteY9-58" fmla="*/ 1652588 h 1662113"/>
                <a:gd name="connsiteX10" fmla="*/ 0 w 2085975"/>
                <a:gd name="connsiteY10" fmla="*/ 1652588 h 1662113"/>
                <a:gd name="connsiteX0-59" fmla="*/ 0 w 2085975"/>
                <a:gd name="connsiteY0-60" fmla="*/ 1652588 h 1666875"/>
                <a:gd name="connsiteX1-61" fmla="*/ 309563 w 2085975"/>
                <a:gd name="connsiteY1-62" fmla="*/ 119063 h 1666875"/>
                <a:gd name="connsiteX2-63" fmla="*/ 347663 w 2085975"/>
                <a:gd name="connsiteY2-64" fmla="*/ 28575 h 1666875"/>
                <a:gd name="connsiteX3-65" fmla="*/ 390525 w 2085975"/>
                <a:gd name="connsiteY3-66" fmla="*/ 9525 h 1666875"/>
                <a:gd name="connsiteX4-67" fmla="*/ 461963 w 2085975"/>
                <a:gd name="connsiteY4-68" fmla="*/ 0 h 1666875"/>
                <a:gd name="connsiteX5-69" fmla="*/ 1581150 w 2085975"/>
                <a:gd name="connsiteY5-70" fmla="*/ 4763 h 1666875"/>
                <a:gd name="connsiteX6-71" fmla="*/ 1676400 w 2085975"/>
                <a:gd name="connsiteY6-72" fmla="*/ 19050 h 1666875"/>
                <a:gd name="connsiteX7-73" fmla="*/ 1757363 w 2085975"/>
                <a:gd name="connsiteY7-74" fmla="*/ 80963 h 1666875"/>
                <a:gd name="connsiteX8-75" fmla="*/ 2085975 w 2085975"/>
                <a:gd name="connsiteY8-76" fmla="*/ 1662113 h 1666875"/>
                <a:gd name="connsiteX9-77" fmla="*/ 42863 w 2085975"/>
                <a:gd name="connsiteY9-78" fmla="*/ 1666875 h 1666875"/>
                <a:gd name="connsiteX10-79" fmla="*/ 0 w 2085975"/>
                <a:gd name="connsiteY10-80" fmla="*/ 1652588 h 1666875"/>
                <a:gd name="connsiteX0-81" fmla="*/ 0 w 2081212"/>
                <a:gd name="connsiteY0-82" fmla="*/ 1633538 h 1666875"/>
                <a:gd name="connsiteX1-83" fmla="*/ 304800 w 2081212"/>
                <a:gd name="connsiteY1-84" fmla="*/ 119063 h 1666875"/>
                <a:gd name="connsiteX2-85" fmla="*/ 342900 w 2081212"/>
                <a:gd name="connsiteY2-86" fmla="*/ 28575 h 1666875"/>
                <a:gd name="connsiteX3-87" fmla="*/ 385762 w 2081212"/>
                <a:gd name="connsiteY3-88" fmla="*/ 9525 h 1666875"/>
                <a:gd name="connsiteX4-89" fmla="*/ 457200 w 2081212"/>
                <a:gd name="connsiteY4-90" fmla="*/ 0 h 1666875"/>
                <a:gd name="connsiteX5-91" fmla="*/ 1576387 w 2081212"/>
                <a:gd name="connsiteY5-92" fmla="*/ 4763 h 1666875"/>
                <a:gd name="connsiteX6-93" fmla="*/ 1671637 w 2081212"/>
                <a:gd name="connsiteY6-94" fmla="*/ 19050 h 1666875"/>
                <a:gd name="connsiteX7-95" fmla="*/ 1752600 w 2081212"/>
                <a:gd name="connsiteY7-96" fmla="*/ 80963 h 1666875"/>
                <a:gd name="connsiteX8-97" fmla="*/ 2081212 w 2081212"/>
                <a:gd name="connsiteY8-98" fmla="*/ 1662113 h 1666875"/>
                <a:gd name="connsiteX9-99" fmla="*/ 38100 w 2081212"/>
                <a:gd name="connsiteY9-100" fmla="*/ 1666875 h 1666875"/>
                <a:gd name="connsiteX10-101" fmla="*/ 0 w 2081212"/>
                <a:gd name="connsiteY10-102" fmla="*/ 1633538 h 1666875"/>
                <a:gd name="connsiteX0-103" fmla="*/ 138180 w 2219392"/>
                <a:gd name="connsiteY0-104" fmla="*/ 1633538 h 1756322"/>
                <a:gd name="connsiteX1-105" fmla="*/ 442980 w 2219392"/>
                <a:gd name="connsiteY1-106" fmla="*/ 119063 h 1756322"/>
                <a:gd name="connsiteX2-107" fmla="*/ 481080 w 2219392"/>
                <a:gd name="connsiteY2-108" fmla="*/ 28575 h 1756322"/>
                <a:gd name="connsiteX3-109" fmla="*/ 523942 w 2219392"/>
                <a:gd name="connsiteY3-110" fmla="*/ 9525 h 1756322"/>
                <a:gd name="connsiteX4-111" fmla="*/ 595380 w 2219392"/>
                <a:gd name="connsiteY4-112" fmla="*/ 0 h 1756322"/>
                <a:gd name="connsiteX5-113" fmla="*/ 1714567 w 2219392"/>
                <a:gd name="connsiteY5-114" fmla="*/ 4763 h 1756322"/>
                <a:gd name="connsiteX6-115" fmla="*/ 1809817 w 2219392"/>
                <a:gd name="connsiteY6-116" fmla="*/ 19050 h 1756322"/>
                <a:gd name="connsiteX7-117" fmla="*/ 1890780 w 2219392"/>
                <a:gd name="connsiteY7-118" fmla="*/ 80963 h 1756322"/>
                <a:gd name="connsiteX8-119" fmla="*/ 2219392 w 2219392"/>
                <a:gd name="connsiteY8-120" fmla="*/ 1662113 h 1756322"/>
                <a:gd name="connsiteX9-121" fmla="*/ 176280 w 2219392"/>
                <a:gd name="connsiteY9-122" fmla="*/ 1666875 h 1756322"/>
                <a:gd name="connsiteX10-123" fmla="*/ 138180 w 2219392"/>
                <a:gd name="connsiteY10-124" fmla="*/ 1633538 h 1756322"/>
                <a:gd name="connsiteX0-125" fmla="*/ 0 w 2081212"/>
                <a:gd name="connsiteY0-126" fmla="*/ 1633538 h 1666875"/>
                <a:gd name="connsiteX1-127" fmla="*/ 304800 w 2081212"/>
                <a:gd name="connsiteY1-128" fmla="*/ 119063 h 1666875"/>
                <a:gd name="connsiteX2-129" fmla="*/ 342900 w 2081212"/>
                <a:gd name="connsiteY2-130" fmla="*/ 28575 h 1666875"/>
                <a:gd name="connsiteX3-131" fmla="*/ 385762 w 2081212"/>
                <a:gd name="connsiteY3-132" fmla="*/ 9525 h 1666875"/>
                <a:gd name="connsiteX4-133" fmla="*/ 457200 w 2081212"/>
                <a:gd name="connsiteY4-134" fmla="*/ 0 h 1666875"/>
                <a:gd name="connsiteX5-135" fmla="*/ 1576387 w 2081212"/>
                <a:gd name="connsiteY5-136" fmla="*/ 4763 h 1666875"/>
                <a:gd name="connsiteX6-137" fmla="*/ 1671637 w 2081212"/>
                <a:gd name="connsiteY6-138" fmla="*/ 19050 h 1666875"/>
                <a:gd name="connsiteX7-139" fmla="*/ 1752600 w 2081212"/>
                <a:gd name="connsiteY7-140" fmla="*/ 80963 h 1666875"/>
                <a:gd name="connsiteX8-141" fmla="*/ 2081212 w 2081212"/>
                <a:gd name="connsiteY8-142" fmla="*/ 1662113 h 1666875"/>
                <a:gd name="connsiteX9-143" fmla="*/ 38100 w 2081212"/>
                <a:gd name="connsiteY9-144" fmla="*/ 1666875 h 1666875"/>
                <a:gd name="connsiteX10-145" fmla="*/ 0 w 2081212"/>
                <a:gd name="connsiteY10-146" fmla="*/ 1633538 h 1666875"/>
                <a:gd name="connsiteX0-147" fmla="*/ 0 w 2066925"/>
                <a:gd name="connsiteY0-148" fmla="*/ 1633538 h 1666875"/>
                <a:gd name="connsiteX1-149" fmla="*/ 304800 w 2066925"/>
                <a:gd name="connsiteY1-150" fmla="*/ 119063 h 1666875"/>
                <a:gd name="connsiteX2-151" fmla="*/ 342900 w 2066925"/>
                <a:gd name="connsiteY2-152" fmla="*/ 28575 h 1666875"/>
                <a:gd name="connsiteX3-153" fmla="*/ 385762 w 2066925"/>
                <a:gd name="connsiteY3-154" fmla="*/ 9525 h 1666875"/>
                <a:gd name="connsiteX4-155" fmla="*/ 457200 w 2066925"/>
                <a:gd name="connsiteY4-156" fmla="*/ 0 h 1666875"/>
                <a:gd name="connsiteX5-157" fmla="*/ 1576387 w 2066925"/>
                <a:gd name="connsiteY5-158" fmla="*/ 4763 h 1666875"/>
                <a:gd name="connsiteX6-159" fmla="*/ 1671637 w 2066925"/>
                <a:gd name="connsiteY6-160" fmla="*/ 19050 h 1666875"/>
                <a:gd name="connsiteX7-161" fmla="*/ 1752600 w 2066925"/>
                <a:gd name="connsiteY7-162" fmla="*/ 80963 h 1666875"/>
                <a:gd name="connsiteX8-163" fmla="*/ 2066925 w 2066925"/>
                <a:gd name="connsiteY8-164" fmla="*/ 1666875 h 1666875"/>
                <a:gd name="connsiteX9-165" fmla="*/ 38100 w 2066925"/>
                <a:gd name="connsiteY9-166" fmla="*/ 1666875 h 1666875"/>
                <a:gd name="connsiteX10-167" fmla="*/ 0 w 2066925"/>
                <a:gd name="connsiteY10-168" fmla="*/ 1633538 h 1666875"/>
                <a:gd name="connsiteX0-169" fmla="*/ 0 w 2066925"/>
                <a:gd name="connsiteY0-170" fmla="*/ 1633538 h 1666875"/>
                <a:gd name="connsiteX1-171" fmla="*/ 304800 w 2066925"/>
                <a:gd name="connsiteY1-172" fmla="*/ 119063 h 1666875"/>
                <a:gd name="connsiteX2-173" fmla="*/ 342900 w 2066925"/>
                <a:gd name="connsiteY2-174" fmla="*/ 28575 h 1666875"/>
                <a:gd name="connsiteX3-175" fmla="*/ 385762 w 2066925"/>
                <a:gd name="connsiteY3-176" fmla="*/ 9525 h 1666875"/>
                <a:gd name="connsiteX4-177" fmla="*/ 457200 w 2066925"/>
                <a:gd name="connsiteY4-178" fmla="*/ 0 h 1666875"/>
                <a:gd name="connsiteX5-179" fmla="*/ 1576387 w 2066925"/>
                <a:gd name="connsiteY5-180" fmla="*/ 4763 h 1666875"/>
                <a:gd name="connsiteX6-181" fmla="*/ 1671637 w 2066925"/>
                <a:gd name="connsiteY6-182" fmla="*/ 19050 h 1666875"/>
                <a:gd name="connsiteX7-183" fmla="*/ 1752600 w 2066925"/>
                <a:gd name="connsiteY7-184" fmla="*/ 80963 h 1666875"/>
                <a:gd name="connsiteX8-185" fmla="*/ 2057400 w 2066925"/>
                <a:gd name="connsiteY8-186" fmla="*/ 1609725 h 1666875"/>
                <a:gd name="connsiteX9-187" fmla="*/ 2066925 w 2066925"/>
                <a:gd name="connsiteY9-188" fmla="*/ 1666875 h 1666875"/>
                <a:gd name="connsiteX10-189" fmla="*/ 38100 w 2066925"/>
                <a:gd name="connsiteY10-190" fmla="*/ 1666875 h 1666875"/>
                <a:gd name="connsiteX11" fmla="*/ 0 w 2066925"/>
                <a:gd name="connsiteY11" fmla="*/ 1633538 h 1666875"/>
                <a:gd name="connsiteX0-191" fmla="*/ 0 w 2076450"/>
                <a:gd name="connsiteY0-192" fmla="*/ 1633538 h 1666875"/>
                <a:gd name="connsiteX1-193" fmla="*/ 304800 w 2076450"/>
                <a:gd name="connsiteY1-194" fmla="*/ 119063 h 1666875"/>
                <a:gd name="connsiteX2-195" fmla="*/ 342900 w 2076450"/>
                <a:gd name="connsiteY2-196" fmla="*/ 28575 h 1666875"/>
                <a:gd name="connsiteX3-197" fmla="*/ 385762 w 2076450"/>
                <a:gd name="connsiteY3-198" fmla="*/ 9525 h 1666875"/>
                <a:gd name="connsiteX4-199" fmla="*/ 457200 w 2076450"/>
                <a:gd name="connsiteY4-200" fmla="*/ 0 h 1666875"/>
                <a:gd name="connsiteX5-201" fmla="*/ 1576387 w 2076450"/>
                <a:gd name="connsiteY5-202" fmla="*/ 4763 h 1666875"/>
                <a:gd name="connsiteX6-203" fmla="*/ 1671637 w 2076450"/>
                <a:gd name="connsiteY6-204" fmla="*/ 19050 h 1666875"/>
                <a:gd name="connsiteX7-205" fmla="*/ 1752600 w 2076450"/>
                <a:gd name="connsiteY7-206" fmla="*/ 80963 h 1666875"/>
                <a:gd name="connsiteX8-207" fmla="*/ 2076450 w 2076450"/>
                <a:gd name="connsiteY8-208" fmla="*/ 1652587 h 1666875"/>
                <a:gd name="connsiteX9-209" fmla="*/ 2066925 w 2076450"/>
                <a:gd name="connsiteY9-210" fmla="*/ 1666875 h 1666875"/>
                <a:gd name="connsiteX10-211" fmla="*/ 38100 w 2076450"/>
                <a:gd name="connsiteY10-212" fmla="*/ 1666875 h 1666875"/>
                <a:gd name="connsiteX11-213" fmla="*/ 0 w 2076450"/>
                <a:gd name="connsiteY11-214" fmla="*/ 1633538 h 1666875"/>
                <a:gd name="connsiteX0-215" fmla="*/ 0 w 2076450"/>
                <a:gd name="connsiteY0-216" fmla="*/ 1633538 h 1676400"/>
                <a:gd name="connsiteX1-217" fmla="*/ 304800 w 2076450"/>
                <a:gd name="connsiteY1-218" fmla="*/ 119063 h 1676400"/>
                <a:gd name="connsiteX2-219" fmla="*/ 342900 w 2076450"/>
                <a:gd name="connsiteY2-220" fmla="*/ 28575 h 1676400"/>
                <a:gd name="connsiteX3-221" fmla="*/ 385762 w 2076450"/>
                <a:gd name="connsiteY3-222" fmla="*/ 9525 h 1676400"/>
                <a:gd name="connsiteX4-223" fmla="*/ 457200 w 2076450"/>
                <a:gd name="connsiteY4-224" fmla="*/ 0 h 1676400"/>
                <a:gd name="connsiteX5-225" fmla="*/ 1576387 w 2076450"/>
                <a:gd name="connsiteY5-226" fmla="*/ 4763 h 1676400"/>
                <a:gd name="connsiteX6-227" fmla="*/ 1671637 w 2076450"/>
                <a:gd name="connsiteY6-228" fmla="*/ 19050 h 1676400"/>
                <a:gd name="connsiteX7-229" fmla="*/ 1752600 w 2076450"/>
                <a:gd name="connsiteY7-230" fmla="*/ 80963 h 1676400"/>
                <a:gd name="connsiteX8-231" fmla="*/ 2076450 w 2076450"/>
                <a:gd name="connsiteY8-232" fmla="*/ 1652587 h 1676400"/>
                <a:gd name="connsiteX9-233" fmla="*/ 2043113 w 2076450"/>
                <a:gd name="connsiteY9-234" fmla="*/ 1676400 h 1676400"/>
                <a:gd name="connsiteX10-235" fmla="*/ 38100 w 2076450"/>
                <a:gd name="connsiteY10-236" fmla="*/ 1666875 h 1676400"/>
                <a:gd name="connsiteX11-237" fmla="*/ 0 w 2076450"/>
                <a:gd name="connsiteY11-238" fmla="*/ 1633538 h 1676400"/>
                <a:gd name="connsiteX0-239" fmla="*/ 0 w 2076450"/>
                <a:gd name="connsiteY0-240" fmla="*/ 1633538 h 1676400"/>
                <a:gd name="connsiteX1-241" fmla="*/ 304800 w 2076450"/>
                <a:gd name="connsiteY1-242" fmla="*/ 119063 h 1676400"/>
                <a:gd name="connsiteX2-243" fmla="*/ 342900 w 2076450"/>
                <a:gd name="connsiteY2-244" fmla="*/ 28575 h 1676400"/>
                <a:gd name="connsiteX3-245" fmla="*/ 385762 w 2076450"/>
                <a:gd name="connsiteY3-246" fmla="*/ 9525 h 1676400"/>
                <a:gd name="connsiteX4-247" fmla="*/ 457200 w 2076450"/>
                <a:gd name="connsiteY4-248" fmla="*/ 0 h 1676400"/>
                <a:gd name="connsiteX5-249" fmla="*/ 1576387 w 2076450"/>
                <a:gd name="connsiteY5-250" fmla="*/ 4763 h 1676400"/>
                <a:gd name="connsiteX6-251" fmla="*/ 1671637 w 2076450"/>
                <a:gd name="connsiteY6-252" fmla="*/ 19050 h 1676400"/>
                <a:gd name="connsiteX7-253" fmla="*/ 1752600 w 2076450"/>
                <a:gd name="connsiteY7-254" fmla="*/ 80963 h 1676400"/>
                <a:gd name="connsiteX8-255" fmla="*/ 2076450 w 2076450"/>
                <a:gd name="connsiteY8-256" fmla="*/ 1652587 h 1676400"/>
                <a:gd name="connsiteX9-257" fmla="*/ 2043113 w 2076450"/>
                <a:gd name="connsiteY9-258" fmla="*/ 1676400 h 1676400"/>
                <a:gd name="connsiteX10-259" fmla="*/ 38100 w 2076450"/>
                <a:gd name="connsiteY10-260" fmla="*/ 1666875 h 1676400"/>
                <a:gd name="connsiteX11-261" fmla="*/ 0 w 2076450"/>
                <a:gd name="connsiteY11-262" fmla="*/ 1633538 h 1676400"/>
                <a:gd name="connsiteX0-263" fmla="*/ 0 w 2076450"/>
                <a:gd name="connsiteY0-264" fmla="*/ 1633538 h 1676400"/>
                <a:gd name="connsiteX1-265" fmla="*/ 304800 w 2076450"/>
                <a:gd name="connsiteY1-266" fmla="*/ 119063 h 1676400"/>
                <a:gd name="connsiteX2-267" fmla="*/ 342900 w 2076450"/>
                <a:gd name="connsiteY2-268" fmla="*/ 28575 h 1676400"/>
                <a:gd name="connsiteX3-269" fmla="*/ 385762 w 2076450"/>
                <a:gd name="connsiteY3-270" fmla="*/ 9525 h 1676400"/>
                <a:gd name="connsiteX4-271" fmla="*/ 457200 w 2076450"/>
                <a:gd name="connsiteY4-272" fmla="*/ 0 h 1676400"/>
                <a:gd name="connsiteX5-273" fmla="*/ 1576387 w 2076450"/>
                <a:gd name="connsiteY5-274" fmla="*/ 4763 h 1676400"/>
                <a:gd name="connsiteX6-275" fmla="*/ 1671637 w 2076450"/>
                <a:gd name="connsiteY6-276" fmla="*/ 19050 h 1676400"/>
                <a:gd name="connsiteX7-277" fmla="*/ 1709736 w 2076450"/>
                <a:gd name="connsiteY7-278" fmla="*/ 38099 h 1676400"/>
                <a:gd name="connsiteX8-279" fmla="*/ 1752600 w 2076450"/>
                <a:gd name="connsiteY8-280" fmla="*/ 80963 h 1676400"/>
                <a:gd name="connsiteX9-281" fmla="*/ 2076450 w 2076450"/>
                <a:gd name="connsiteY9-282" fmla="*/ 1652587 h 1676400"/>
                <a:gd name="connsiteX10-283" fmla="*/ 2043113 w 2076450"/>
                <a:gd name="connsiteY10-284" fmla="*/ 1676400 h 1676400"/>
                <a:gd name="connsiteX11-285" fmla="*/ 38100 w 2076450"/>
                <a:gd name="connsiteY11-286" fmla="*/ 1666875 h 1676400"/>
                <a:gd name="connsiteX12" fmla="*/ 0 w 2076450"/>
                <a:gd name="connsiteY12" fmla="*/ 1633538 h 1676400"/>
                <a:gd name="connsiteX0-287" fmla="*/ 0 w 2076450"/>
                <a:gd name="connsiteY0-288" fmla="*/ 1633538 h 1676400"/>
                <a:gd name="connsiteX1-289" fmla="*/ 304800 w 2076450"/>
                <a:gd name="connsiteY1-290" fmla="*/ 119063 h 1676400"/>
                <a:gd name="connsiteX2-291" fmla="*/ 342900 w 2076450"/>
                <a:gd name="connsiteY2-292" fmla="*/ 28575 h 1676400"/>
                <a:gd name="connsiteX3-293" fmla="*/ 385762 w 2076450"/>
                <a:gd name="connsiteY3-294" fmla="*/ 9525 h 1676400"/>
                <a:gd name="connsiteX4-295" fmla="*/ 457200 w 2076450"/>
                <a:gd name="connsiteY4-296" fmla="*/ 0 h 1676400"/>
                <a:gd name="connsiteX5-297" fmla="*/ 1576387 w 2076450"/>
                <a:gd name="connsiteY5-298" fmla="*/ 4763 h 1676400"/>
                <a:gd name="connsiteX6-299" fmla="*/ 1671637 w 2076450"/>
                <a:gd name="connsiteY6-300" fmla="*/ 19050 h 1676400"/>
                <a:gd name="connsiteX7-301" fmla="*/ 1724024 w 2076450"/>
                <a:gd name="connsiteY7-302" fmla="*/ 33336 h 1676400"/>
                <a:gd name="connsiteX8-303" fmla="*/ 1752600 w 2076450"/>
                <a:gd name="connsiteY8-304" fmla="*/ 80963 h 1676400"/>
                <a:gd name="connsiteX9-305" fmla="*/ 2076450 w 2076450"/>
                <a:gd name="connsiteY9-306" fmla="*/ 1652587 h 1676400"/>
                <a:gd name="connsiteX10-307" fmla="*/ 2043113 w 2076450"/>
                <a:gd name="connsiteY10-308" fmla="*/ 1676400 h 1676400"/>
                <a:gd name="connsiteX11-309" fmla="*/ 38100 w 2076450"/>
                <a:gd name="connsiteY11-310" fmla="*/ 1666875 h 1676400"/>
                <a:gd name="connsiteX12-311" fmla="*/ 0 w 2076450"/>
                <a:gd name="connsiteY12-312" fmla="*/ 1633538 h 1676400"/>
                <a:gd name="connsiteX0-313" fmla="*/ 0 w 2076450"/>
                <a:gd name="connsiteY0-314" fmla="*/ 1638301 h 1681163"/>
                <a:gd name="connsiteX1-315" fmla="*/ 304800 w 2076450"/>
                <a:gd name="connsiteY1-316" fmla="*/ 123826 h 1681163"/>
                <a:gd name="connsiteX2-317" fmla="*/ 342900 w 2076450"/>
                <a:gd name="connsiteY2-318" fmla="*/ 33338 h 1681163"/>
                <a:gd name="connsiteX3-319" fmla="*/ 385762 w 2076450"/>
                <a:gd name="connsiteY3-320" fmla="*/ 14288 h 1681163"/>
                <a:gd name="connsiteX4-321" fmla="*/ 457200 w 2076450"/>
                <a:gd name="connsiteY4-322" fmla="*/ 4763 h 1681163"/>
                <a:gd name="connsiteX5-323" fmla="*/ 1576387 w 2076450"/>
                <a:gd name="connsiteY5-324" fmla="*/ 9526 h 1681163"/>
                <a:gd name="connsiteX6-325" fmla="*/ 1657349 w 2076450"/>
                <a:gd name="connsiteY6-326" fmla="*/ 0 h 1681163"/>
                <a:gd name="connsiteX7-327" fmla="*/ 1724024 w 2076450"/>
                <a:gd name="connsiteY7-328" fmla="*/ 38099 h 1681163"/>
                <a:gd name="connsiteX8-329" fmla="*/ 1752600 w 2076450"/>
                <a:gd name="connsiteY8-330" fmla="*/ 85726 h 1681163"/>
                <a:gd name="connsiteX9-331" fmla="*/ 2076450 w 2076450"/>
                <a:gd name="connsiteY9-332" fmla="*/ 1657350 h 1681163"/>
                <a:gd name="connsiteX10-333" fmla="*/ 2043113 w 2076450"/>
                <a:gd name="connsiteY10-334" fmla="*/ 1681163 h 1681163"/>
                <a:gd name="connsiteX11-335" fmla="*/ 38100 w 2076450"/>
                <a:gd name="connsiteY11-336" fmla="*/ 1671638 h 1681163"/>
                <a:gd name="connsiteX12-337" fmla="*/ 0 w 2076450"/>
                <a:gd name="connsiteY12-338" fmla="*/ 1638301 h 1681163"/>
                <a:gd name="connsiteX0-339" fmla="*/ 0 w 2076450"/>
                <a:gd name="connsiteY0-340" fmla="*/ 1638301 h 1681163"/>
                <a:gd name="connsiteX1-341" fmla="*/ 304800 w 2076450"/>
                <a:gd name="connsiteY1-342" fmla="*/ 123826 h 1681163"/>
                <a:gd name="connsiteX2-343" fmla="*/ 342900 w 2076450"/>
                <a:gd name="connsiteY2-344" fmla="*/ 33338 h 1681163"/>
                <a:gd name="connsiteX3-345" fmla="*/ 385762 w 2076450"/>
                <a:gd name="connsiteY3-346" fmla="*/ 14288 h 1681163"/>
                <a:gd name="connsiteX4-347" fmla="*/ 457200 w 2076450"/>
                <a:gd name="connsiteY4-348" fmla="*/ 4763 h 1681163"/>
                <a:gd name="connsiteX5-349" fmla="*/ 1576387 w 2076450"/>
                <a:gd name="connsiteY5-350" fmla="*/ 9526 h 1681163"/>
                <a:gd name="connsiteX6-351" fmla="*/ 1657349 w 2076450"/>
                <a:gd name="connsiteY6-352" fmla="*/ 0 h 1681163"/>
                <a:gd name="connsiteX7-353" fmla="*/ 1724024 w 2076450"/>
                <a:gd name="connsiteY7-354" fmla="*/ 38099 h 1681163"/>
                <a:gd name="connsiteX8-355" fmla="*/ 1752600 w 2076450"/>
                <a:gd name="connsiteY8-356" fmla="*/ 85726 h 1681163"/>
                <a:gd name="connsiteX9-357" fmla="*/ 2076450 w 2076450"/>
                <a:gd name="connsiteY9-358" fmla="*/ 1657350 h 1681163"/>
                <a:gd name="connsiteX10-359" fmla="*/ 2043113 w 2076450"/>
                <a:gd name="connsiteY10-360" fmla="*/ 1681163 h 1681163"/>
                <a:gd name="connsiteX11-361" fmla="*/ 38100 w 2076450"/>
                <a:gd name="connsiteY11-362" fmla="*/ 1671638 h 1681163"/>
                <a:gd name="connsiteX12-363" fmla="*/ 0 w 2076450"/>
                <a:gd name="connsiteY12-364" fmla="*/ 1638301 h 1681163"/>
                <a:gd name="connsiteX0-365" fmla="*/ 0 w 2076450"/>
                <a:gd name="connsiteY0-366" fmla="*/ 1682514 h 1725376"/>
                <a:gd name="connsiteX1-367" fmla="*/ 304800 w 2076450"/>
                <a:gd name="connsiteY1-368" fmla="*/ 168039 h 1725376"/>
                <a:gd name="connsiteX2-369" fmla="*/ 342900 w 2076450"/>
                <a:gd name="connsiteY2-370" fmla="*/ 77551 h 1725376"/>
                <a:gd name="connsiteX3-371" fmla="*/ 385762 w 2076450"/>
                <a:gd name="connsiteY3-372" fmla="*/ 58501 h 1725376"/>
                <a:gd name="connsiteX4-373" fmla="*/ 457200 w 2076450"/>
                <a:gd name="connsiteY4-374" fmla="*/ 48976 h 1725376"/>
                <a:gd name="connsiteX5-375" fmla="*/ 1576387 w 2076450"/>
                <a:gd name="connsiteY5-376" fmla="*/ 53739 h 1725376"/>
                <a:gd name="connsiteX6-377" fmla="*/ 1657349 w 2076450"/>
                <a:gd name="connsiteY6-378" fmla="*/ 44213 h 1725376"/>
                <a:gd name="connsiteX7-379" fmla="*/ 1724024 w 2076450"/>
                <a:gd name="connsiteY7-380" fmla="*/ 82312 h 1725376"/>
                <a:gd name="connsiteX8-381" fmla="*/ 1752600 w 2076450"/>
                <a:gd name="connsiteY8-382" fmla="*/ 129939 h 1725376"/>
                <a:gd name="connsiteX9-383" fmla="*/ 2076450 w 2076450"/>
                <a:gd name="connsiteY9-384" fmla="*/ 1701563 h 1725376"/>
                <a:gd name="connsiteX10-385" fmla="*/ 2043113 w 2076450"/>
                <a:gd name="connsiteY10-386" fmla="*/ 1725376 h 1725376"/>
                <a:gd name="connsiteX11-387" fmla="*/ 38100 w 2076450"/>
                <a:gd name="connsiteY11-388" fmla="*/ 1715851 h 1725376"/>
                <a:gd name="connsiteX12-389" fmla="*/ 0 w 2076450"/>
                <a:gd name="connsiteY12-390" fmla="*/ 1682514 h 1725376"/>
                <a:gd name="connsiteX0-391" fmla="*/ 0 w 2076450"/>
                <a:gd name="connsiteY0-392" fmla="*/ 1638301 h 1681163"/>
                <a:gd name="connsiteX1-393" fmla="*/ 304800 w 2076450"/>
                <a:gd name="connsiteY1-394" fmla="*/ 123826 h 1681163"/>
                <a:gd name="connsiteX2-395" fmla="*/ 342900 w 2076450"/>
                <a:gd name="connsiteY2-396" fmla="*/ 33338 h 1681163"/>
                <a:gd name="connsiteX3-397" fmla="*/ 385762 w 2076450"/>
                <a:gd name="connsiteY3-398" fmla="*/ 14288 h 1681163"/>
                <a:gd name="connsiteX4-399" fmla="*/ 457200 w 2076450"/>
                <a:gd name="connsiteY4-400" fmla="*/ 4763 h 1681163"/>
                <a:gd name="connsiteX5-401" fmla="*/ 1576387 w 2076450"/>
                <a:gd name="connsiteY5-402" fmla="*/ 9526 h 1681163"/>
                <a:gd name="connsiteX6-403" fmla="*/ 1657349 w 2076450"/>
                <a:gd name="connsiteY6-404" fmla="*/ 0 h 1681163"/>
                <a:gd name="connsiteX7-405" fmla="*/ 1724024 w 2076450"/>
                <a:gd name="connsiteY7-406" fmla="*/ 38099 h 1681163"/>
                <a:gd name="connsiteX8-407" fmla="*/ 1752600 w 2076450"/>
                <a:gd name="connsiteY8-408" fmla="*/ 85726 h 1681163"/>
                <a:gd name="connsiteX9-409" fmla="*/ 2076450 w 2076450"/>
                <a:gd name="connsiteY9-410" fmla="*/ 1657350 h 1681163"/>
                <a:gd name="connsiteX10-411" fmla="*/ 2043113 w 2076450"/>
                <a:gd name="connsiteY10-412" fmla="*/ 1681163 h 1681163"/>
                <a:gd name="connsiteX11-413" fmla="*/ 38100 w 2076450"/>
                <a:gd name="connsiteY11-414" fmla="*/ 1671638 h 1681163"/>
                <a:gd name="connsiteX12-415" fmla="*/ 0 w 2076450"/>
                <a:gd name="connsiteY12-416" fmla="*/ 1638301 h 1681163"/>
                <a:gd name="connsiteX0-417" fmla="*/ 0 w 2076450"/>
                <a:gd name="connsiteY0-418" fmla="*/ 1638301 h 1681163"/>
                <a:gd name="connsiteX1-419" fmla="*/ 304800 w 2076450"/>
                <a:gd name="connsiteY1-420" fmla="*/ 123826 h 1681163"/>
                <a:gd name="connsiteX2-421" fmla="*/ 342900 w 2076450"/>
                <a:gd name="connsiteY2-422" fmla="*/ 33338 h 1681163"/>
                <a:gd name="connsiteX3-423" fmla="*/ 385762 w 2076450"/>
                <a:gd name="connsiteY3-424" fmla="*/ 14288 h 1681163"/>
                <a:gd name="connsiteX4-425" fmla="*/ 457200 w 2076450"/>
                <a:gd name="connsiteY4-426" fmla="*/ 4763 h 1681163"/>
                <a:gd name="connsiteX5-427" fmla="*/ 1576387 w 2076450"/>
                <a:gd name="connsiteY5-428" fmla="*/ 9526 h 1681163"/>
                <a:gd name="connsiteX6-429" fmla="*/ 1657349 w 2076450"/>
                <a:gd name="connsiteY6-430" fmla="*/ 0 h 1681163"/>
                <a:gd name="connsiteX7-431" fmla="*/ 1724024 w 2076450"/>
                <a:gd name="connsiteY7-432" fmla="*/ 38099 h 1681163"/>
                <a:gd name="connsiteX8-433" fmla="*/ 1764507 w 2076450"/>
                <a:gd name="connsiteY8-434" fmla="*/ 107158 h 1681163"/>
                <a:gd name="connsiteX9-435" fmla="*/ 2076450 w 2076450"/>
                <a:gd name="connsiteY9-436" fmla="*/ 1657350 h 1681163"/>
                <a:gd name="connsiteX10-437" fmla="*/ 2043113 w 2076450"/>
                <a:gd name="connsiteY10-438" fmla="*/ 1681163 h 1681163"/>
                <a:gd name="connsiteX11-439" fmla="*/ 38100 w 2076450"/>
                <a:gd name="connsiteY11-440" fmla="*/ 1671638 h 1681163"/>
                <a:gd name="connsiteX12-441" fmla="*/ 0 w 2076450"/>
                <a:gd name="connsiteY12-442" fmla="*/ 1638301 h 1681163"/>
                <a:gd name="connsiteX0-443" fmla="*/ 0 w 2076450"/>
                <a:gd name="connsiteY0-444" fmla="*/ 1638301 h 1681163"/>
                <a:gd name="connsiteX1-445" fmla="*/ 304800 w 2076450"/>
                <a:gd name="connsiteY1-446" fmla="*/ 123826 h 1681163"/>
                <a:gd name="connsiteX2-447" fmla="*/ 342900 w 2076450"/>
                <a:gd name="connsiteY2-448" fmla="*/ 33338 h 1681163"/>
                <a:gd name="connsiteX3-449" fmla="*/ 385762 w 2076450"/>
                <a:gd name="connsiteY3-450" fmla="*/ 14288 h 1681163"/>
                <a:gd name="connsiteX4-451" fmla="*/ 457200 w 2076450"/>
                <a:gd name="connsiteY4-452" fmla="*/ 4763 h 1681163"/>
                <a:gd name="connsiteX5-453" fmla="*/ 1576387 w 2076450"/>
                <a:gd name="connsiteY5-454" fmla="*/ 9526 h 1681163"/>
                <a:gd name="connsiteX6-455" fmla="*/ 1657349 w 2076450"/>
                <a:gd name="connsiteY6-456" fmla="*/ 0 h 1681163"/>
                <a:gd name="connsiteX7-457" fmla="*/ 1747836 w 2076450"/>
                <a:gd name="connsiteY7-458" fmla="*/ 54768 h 1681163"/>
                <a:gd name="connsiteX8-459" fmla="*/ 1764507 w 2076450"/>
                <a:gd name="connsiteY8-460" fmla="*/ 107158 h 1681163"/>
                <a:gd name="connsiteX9-461" fmla="*/ 2076450 w 2076450"/>
                <a:gd name="connsiteY9-462" fmla="*/ 1657350 h 1681163"/>
                <a:gd name="connsiteX10-463" fmla="*/ 2043113 w 2076450"/>
                <a:gd name="connsiteY10-464" fmla="*/ 1681163 h 1681163"/>
                <a:gd name="connsiteX11-465" fmla="*/ 38100 w 2076450"/>
                <a:gd name="connsiteY11-466" fmla="*/ 1671638 h 1681163"/>
                <a:gd name="connsiteX12-467" fmla="*/ 0 w 2076450"/>
                <a:gd name="connsiteY12-468" fmla="*/ 1638301 h 1681163"/>
                <a:gd name="connsiteX0-469" fmla="*/ 0 w 2076450"/>
                <a:gd name="connsiteY0-470" fmla="*/ 1633538 h 1676400"/>
                <a:gd name="connsiteX1-471" fmla="*/ 304800 w 2076450"/>
                <a:gd name="connsiteY1-472" fmla="*/ 119063 h 1676400"/>
                <a:gd name="connsiteX2-473" fmla="*/ 342900 w 2076450"/>
                <a:gd name="connsiteY2-474" fmla="*/ 28575 h 1676400"/>
                <a:gd name="connsiteX3-475" fmla="*/ 385762 w 2076450"/>
                <a:gd name="connsiteY3-476" fmla="*/ 9525 h 1676400"/>
                <a:gd name="connsiteX4-477" fmla="*/ 457200 w 2076450"/>
                <a:gd name="connsiteY4-478" fmla="*/ 0 h 1676400"/>
                <a:gd name="connsiteX5-479" fmla="*/ 1576387 w 2076450"/>
                <a:gd name="connsiteY5-480" fmla="*/ 4763 h 1676400"/>
                <a:gd name="connsiteX6-481" fmla="*/ 1697830 w 2076450"/>
                <a:gd name="connsiteY6-482" fmla="*/ 14287 h 1676400"/>
                <a:gd name="connsiteX7-483" fmla="*/ 1747836 w 2076450"/>
                <a:gd name="connsiteY7-484" fmla="*/ 50005 h 1676400"/>
                <a:gd name="connsiteX8-485" fmla="*/ 1764507 w 2076450"/>
                <a:gd name="connsiteY8-486" fmla="*/ 102395 h 1676400"/>
                <a:gd name="connsiteX9-487" fmla="*/ 2076450 w 2076450"/>
                <a:gd name="connsiteY9-488" fmla="*/ 1652587 h 1676400"/>
                <a:gd name="connsiteX10-489" fmla="*/ 2043113 w 2076450"/>
                <a:gd name="connsiteY10-490" fmla="*/ 1676400 h 1676400"/>
                <a:gd name="connsiteX11-491" fmla="*/ 38100 w 2076450"/>
                <a:gd name="connsiteY11-492" fmla="*/ 1666875 h 1676400"/>
                <a:gd name="connsiteX12-493" fmla="*/ 0 w 2076450"/>
                <a:gd name="connsiteY12-494" fmla="*/ 1633538 h 1676400"/>
                <a:gd name="connsiteX0-495" fmla="*/ 0 w 2076450"/>
                <a:gd name="connsiteY0-496" fmla="*/ 1633538 h 1676400"/>
                <a:gd name="connsiteX1-497" fmla="*/ 304800 w 2076450"/>
                <a:gd name="connsiteY1-498" fmla="*/ 119063 h 1676400"/>
                <a:gd name="connsiteX2-499" fmla="*/ 342900 w 2076450"/>
                <a:gd name="connsiteY2-500" fmla="*/ 28575 h 1676400"/>
                <a:gd name="connsiteX3-501" fmla="*/ 385762 w 2076450"/>
                <a:gd name="connsiteY3-502" fmla="*/ 9525 h 1676400"/>
                <a:gd name="connsiteX4-503" fmla="*/ 457200 w 2076450"/>
                <a:gd name="connsiteY4-504" fmla="*/ 0 h 1676400"/>
                <a:gd name="connsiteX5-505" fmla="*/ 1576387 w 2076450"/>
                <a:gd name="connsiteY5-506" fmla="*/ 4763 h 1676400"/>
                <a:gd name="connsiteX6-507" fmla="*/ 1645442 w 2076450"/>
                <a:gd name="connsiteY6-508" fmla="*/ 7143 h 1676400"/>
                <a:gd name="connsiteX7-509" fmla="*/ 1697830 w 2076450"/>
                <a:gd name="connsiteY7-510" fmla="*/ 14287 h 1676400"/>
                <a:gd name="connsiteX8-511" fmla="*/ 1747836 w 2076450"/>
                <a:gd name="connsiteY8-512" fmla="*/ 50005 h 1676400"/>
                <a:gd name="connsiteX9-513" fmla="*/ 1764507 w 2076450"/>
                <a:gd name="connsiteY9-514" fmla="*/ 102395 h 1676400"/>
                <a:gd name="connsiteX10-515" fmla="*/ 2076450 w 2076450"/>
                <a:gd name="connsiteY10-516" fmla="*/ 1652587 h 1676400"/>
                <a:gd name="connsiteX11-517" fmla="*/ 2043113 w 2076450"/>
                <a:gd name="connsiteY11-518" fmla="*/ 1676400 h 1676400"/>
                <a:gd name="connsiteX12-519" fmla="*/ 38100 w 2076450"/>
                <a:gd name="connsiteY12-520" fmla="*/ 1666875 h 1676400"/>
                <a:gd name="connsiteX13" fmla="*/ 0 w 2076450"/>
                <a:gd name="connsiteY13" fmla="*/ 1633538 h 1676400"/>
                <a:gd name="connsiteX0-521" fmla="*/ 0 w 2076450"/>
                <a:gd name="connsiteY0-522" fmla="*/ 1633539 h 1676401"/>
                <a:gd name="connsiteX1-523" fmla="*/ 304800 w 2076450"/>
                <a:gd name="connsiteY1-524" fmla="*/ 119064 h 1676401"/>
                <a:gd name="connsiteX2-525" fmla="*/ 342900 w 2076450"/>
                <a:gd name="connsiteY2-526" fmla="*/ 28576 h 1676401"/>
                <a:gd name="connsiteX3-527" fmla="*/ 385762 w 2076450"/>
                <a:gd name="connsiteY3-528" fmla="*/ 9526 h 1676401"/>
                <a:gd name="connsiteX4-529" fmla="*/ 457200 w 2076450"/>
                <a:gd name="connsiteY4-530" fmla="*/ 1 h 1676401"/>
                <a:gd name="connsiteX5-531" fmla="*/ 1576387 w 2076450"/>
                <a:gd name="connsiteY5-532" fmla="*/ 4764 h 1676401"/>
                <a:gd name="connsiteX6-533" fmla="*/ 1650204 w 2076450"/>
                <a:gd name="connsiteY6-534" fmla="*/ 0 h 1676401"/>
                <a:gd name="connsiteX7-535" fmla="*/ 1697830 w 2076450"/>
                <a:gd name="connsiteY7-536" fmla="*/ 14288 h 1676401"/>
                <a:gd name="connsiteX8-537" fmla="*/ 1747836 w 2076450"/>
                <a:gd name="connsiteY8-538" fmla="*/ 50006 h 1676401"/>
                <a:gd name="connsiteX9-539" fmla="*/ 1764507 w 2076450"/>
                <a:gd name="connsiteY9-540" fmla="*/ 102396 h 1676401"/>
                <a:gd name="connsiteX10-541" fmla="*/ 2076450 w 2076450"/>
                <a:gd name="connsiteY10-542" fmla="*/ 1652588 h 1676401"/>
                <a:gd name="connsiteX11-543" fmla="*/ 2043113 w 2076450"/>
                <a:gd name="connsiteY11-544" fmla="*/ 1676401 h 1676401"/>
                <a:gd name="connsiteX12-545" fmla="*/ 38100 w 2076450"/>
                <a:gd name="connsiteY12-546" fmla="*/ 1666876 h 1676401"/>
                <a:gd name="connsiteX13-547" fmla="*/ 0 w 2076450"/>
                <a:gd name="connsiteY13-548" fmla="*/ 1633539 h 1676401"/>
                <a:gd name="connsiteX0-549" fmla="*/ 0 w 2076450"/>
                <a:gd name="connsiteY0-550" fmla="*/ 1635919 h 1678781"/>
                <a:gd name="connsiteX1-551" fmla="*/ 304800 w 2076450"/>
                <a:gd name="connsiteY1-552" fmla="*/ 121444 h 1678781"/>
                <a:gd name="connsiteX2-553" fmla="*/ 342900 w 2076450"/>
                <a:gd name="connsiteY2-554" fmla="*/ 30956 h 1678781"/>
                <a:gd name="connsiteX3-555" fmla="*/ 385762 w 2076450"/>
                <a:gd name="connsiteY3-556" fmla="*/ 11906 h 1678781"/>
                <a:gd name="connsiteX4-557" fmla="*/ 457200 w 2076450"/>
                <a:gd name="connsiteY4-558" fmla="*/ 2381 h 1678781"/>
                <a:gd name="connsiteX5-559" fmla="*/ 1574006 w 2076450"/>
                <a:gd name="connsiteY5-560" fmla="*/ 0 h 1678781"/>
                <a:gd name="connsiteX6-561" fmla="*/ 1650204 w 2076450"/>
                <a:gd name="connsiteY6-562" fmla="*/ 2380 h 1678781"/>
                <a:gd name="connsiteX7-563" fmla="*/ 1697830 w 2076450"/>
                <a:gd name="connsiteY7-564" fmla="*/ 16668 h 1678781"/>
                <a:gd name="connsiteX8-565" fmla="*/ 1747836 w 2076450"/>
                <a:gd name="connsiteY8-566" fmla="*/ 52386 h 1678781"/>
                <a:gd name="connsiteX9-567" fmla="*/ 1764507 w 2076450"/>
                <a:gd name="connsiteY9-568" fmla="*/ 104776 h 1678781"/>
                <a:gd name="connsiteX10-569" fmla="*/ 2076450 w 2076450"/>
                <a:gd name="connsiteY10-570" fmla="*/ 1654968 h 1678781"/>
                <a:gd name="connsiteX11-571" fmla="*/ 2043113 w 2076450"/>
                <a:gd name="connsiteY11-572" fmla="*/ 1678781 h 1678781"/>
                <a:gd name="connsiteX12-573" fmla="*/ 38100 w 2076450"/>
                <a:gd name="connsiteY12-574" fmla="*/ 1669256 h 1678781"/>
                <a:gd name="connsiteX13-575" fmla="*/ 0 w 2076450"/>
                <a:gd name="connsiteY13-576" fmla="*/ 1635919 h 1678781"/>
                <a:gd name="connsiteX0-577" fmla="*/ 0 w 2076450"/>
                <a:gd name="connsiteY0-578" fmla="*/ 1635919 h 1678781"/>
                <a:gd name="connsiteX1-579" fmla="*/ 304800 w 2076450"/>
                <a:gd name="connsiteY1-580" fmla="*/ 121444 h 1678781"/>
                <a:gd name="connsiteX2-581" fmla="*/ 342900 w 2076450"/>
                <a:gd name="connsiteY2-582" fmla="*/ 30956 h 1678781"/>
                <a:gd name="connsiteX3-583" fmla="*/ 385762 w 2076450"/>
                <a:gd name="connsiteY3-584" fmla="*/ 11906 h 1678781"/>
                <a:gd name="connsiteX4-585" fmla="*/ 457200 w 2076450"/>
                <a:gd name="connsiteY4-586" fmla="*/ 2381 h 1678781"/>
                <a:gd name="connsiteX5-587" fmla="*/ 1574006 w 2076450"/>
                <a:gd name="connsiteY5-588" fmla="*/ 0 h 1678781"/>
                <a:gd name="connsiteX6-589" fmla="*/ 1650204 w 2076450"/>
                <a:gd name="connsiteY6-590" fmla="*/ 2380 h 1678781"/>
                <a:gd name="connsiteX7-591" fmla="*/ 1697830 w 2076450"/>
                <a:gd name="connsiteY7-592" fmla="*/ 16668 h 1678781"/>
                <a:gd name="connsiteX8-593" fmla="*/ 1747836 w 2076450"/>
                <a:gd name="connsiteY8-594" fmla="*/ 52386 h 1678781"/>
                <a:gd name="connsiteX9-595" fmla="*/ 1764507 w 2076450"/>
                <a:gd name="connsiteY9-596" fmla="*/ 104776 h 1678781"/>
                <a:gd name="connsiteX10-597" fmla="*/ 2076450 w 2076450"/>
                <a:gd name="connsiteY10-598" fmla="*/ 1654968 h 1678781"/>
                <a:gd name="connsiteX11-599" fmla="*/ 2043113 w 2076450"/>
                <a:gd name="connsiteY11-600" fmla="*/ 1678781 h 1678781"/>
                <a:gd name="connsiteX12-601" fmla="*/ 38100 w 2076450"/>
                <a:gd name="connsiteY12-602" fmla="*/ 1669256 h 1678781"/>
                <a:gd name="connsiteX13-603" fmla="*/ 0 w 2076450"/>
                <a:gd name="connsiteY13-604" fmla="*/ 1635919 h 1678781"/>
                <a:gd name="connsiteX0-605" fmla="*/ 0 w 2076450"/>
                <a:gd name="connsiteY0-606" fmla="*/ 1635919 h 1678781"/>
                <a:gd name="connsiteX1-607" fmla="*/ 304800 w 2076450"/>
                <a:gd name="connsiteY1-608" fmla="*/ 121444 h 1678781"/>
                <a:gd name="connsiteX2-609" fmla="*/ 321467 w 2076450"/>
                <a:gd name="connsiteY2-610" fmla="*/ 69056 h 1678781"/>
                <a:gd name="connsiteX3-611" fmla="*/ 342900 w 2076450"/>
                <a:gd name="connsiteY3-612" fmla="*/ 30956 h 1678781"/>
                <a:gd name="connsiteX4-613" fmla="*/ 385762 w 2076450"/>
                <a:gd name="connsiteY4-614" fmla="*/ 11906 h 1678781"/>
                <a:gd name="connsiteX5-615" fmla="*/ 457200 w 2076450"/>
                <a:gd name="connsiteY5-616" fmla="*/ 2381 h 1678781"/>
                <a:gd name="connsiteX6-617" fmla="*/ 1574006 w 2076450"/>
                <a:gd name="connsiteY6-618" fmla="*/ 0 h 1678781"/>
                <a:gd name="connsiteX7-619" fmla="*/ 1650204 w 2076450"/>
                <a:gd name="connsiteY7-620" fmla="*/ 2380 h 1678781"/>
                <a:gd name="connsiteX8-621" fmla="*/ 1697830 w 2076450"/>
                <a:gd name="connsiteY8-622" fmla="*/ 16668 h 1678781"/>
                <a:gd name="connsiteX9-623" fmla="*/ 1747836 w 2076450"/>
                <a:gd name="connsiteY9-624" fmla="*/ 52386 h 1678781"/>
                <a:gd name="connsiteX10-625" fmla="*/ 1764507 w 2076450"/>
                <a:gd name="connsiteY10-626" fmla="*/ 104776 h 1678781"/>
                <a:gd name="connsiteX11-627" fmla="*/ 2076450 w 2076450"/>
                <a:gd name="connsiteY11-628" fmla="*/ 1654968 h 1678781"/>
                <a:gd name="connsiteX12-629" fmla="*/ 2043113 w 2076450"/>
                <a:gd name="connsiteY12-630" fmla="*/ 1678781 h 1678781"/>
                <a:gd name="connsiteX13-631" fmla="*/ 38100 w 2076450"/>
                <a:gd name="connsiteY13-632" fmla="*/ 1669256 h 1678781"/>
                <a:gd name="connsiteX14" fmla="*/ 0 w 2076450"/>
                <a:gd name="connsiteY14" fmla="*/ 1635919 h 1678781"/>
                <a:gd name="connsiteX0-633" fmla="*/ 0 w 2076450"/>
                <a:gd name="connsiteY0-634" fmla="*/ 1640682 h 1683544"/>
                <a:gd name="connsiteX1-635" fmla="*/ 304800 w 2076450"/>
                <a:gd name="connsiteY1-636" fmla="*/ 126207 h 1683544"/>
                <a:gd name="connsiteX2-637" fmla="*/ 321467 w 2076450"/>
                <a:gd name="connsiteY2-638" fmla="*/ 73819 h 1683544"/>
                <a:gd name="connsiteX3-639" fmla="*/ 342900 w 2076450"/>
                <a:gd name="connsiteY3-640" fmla="*/ 35719 h 1683544"/>
                <a:gd name="connsiteX4-641" fmla="*/ 385762 w 2076450"/>
                <a:gd name="connsiteY4-642" fmla="*/ 16669 h 1683544"/>
                <a:gd name="connsiteX5-643" fmla="*/ 471487 w 2076450"/>
                <a:gd name="connsiteY5-644" fmla="*/ 0 h 1683544"/>
                <a:gd name="connsiteX6-645" fmla="*/ 1574006 w 2076450"/>
                <a:gd name="connsiteY6-646" fmla="*/ 4763 h 1683544"/>
                <a:gd name="connsiteX7-647" fmla="*/ 1650204 w 2076450"/>
                <a:gd name="connsiteY7-648" fmla="*/ 7143 h 1683544"/>
                <a:gd name="connsiteX8-649" fmla="*/ 1697830 w 2076450"/>
                <a:gd name="connsiteY8-650" fmla="*/ 21431 h 1683544"/>
                <a:gd name="connsiteX9-651" fmla="*/ 1747836 w 2076450"/>
                <a:gd name="connsiteY9-652" fmla="*/ 57149 h 1683544"/>
                <a:gd name="connsiteX10-653" fmla="*/ 1764507 w 2076450"/>
                <a:gd name="connsiteY10-654" fmla="*/ 109539 h 1683544"/>
                <a:gd name="connsiteX11-655" fmla="*/ 2076450 w 2076450"/>
                <a:gd name="connsiteY11-656" fmla="*/ 1659731 h 1683544"/>
                <a:gd name="connsiteX12-657" fmla="*/ 2043113 w 2076450"/>
                <a:gd name="connsiteY12-658" fmla="*/ 1683544 h 1683544"/>
                <a:gd name="connsiteX13-659" fmla="*/ 38100 w 2076450"/>
                <a:gd name="connsiteY13-660" fmla="*/ 1674019 h 1683544"/>
                <a:gd name="connsiteX14-661" fmla="*/ 0 w 2076450"/>
                <a:gd name="connsiteY14-662" fmla="*/ 1640682 h 1683544"/>
                <a:gd name="connsiteX0-663" fmla="*/ 0 w 2076450"/>
                <a:gd name="connsiteY0-664" fmla="*/ 1640682 h 1683544"/>
                <a:gd name="connsiteX1-665" fmla="*/ 304800 w 2076450"/>
                <a:gd name="connsiteY1-666" fmla="*/ 126207 h 1683544"/>
                <a:gd name="connsiteX2-667" fmla="*/ 321467 w 2076450"/>
                <a:gd name="connsiteY2-668" fmla="*/ 73819 h 1683544"/>
                <a:gd name="connsiteX3-669" fmla="*/ 342900 w 2076450"/>
                <a:gd name="connsiteY3-670" fmla="*/ 35719 h 1683544"/>
                <a:gd name="connsiteX4-671" fmla="*/ 397668 w 2076450"/>
                <a:gd name="connsiteY4-672" fmla="*/ 9525 h 1683544"/>
                <a:gd name="connsiteX5-673" fmla="*/ 471487 w 2076450"/>
                <a:gd name="connsiteY5-674" fmla="*/ 0 h 1683544"/>
                <a:gd name="connsiteX6-675" fmla="*/ 1574006 w 2076450"/>
                <a:gd name="connsiteY6-676" fmla="*/ 4763 h 1683544"/>
                <a:gd name="connsiteX7-677" fmla="*/ 1650204 w 2076450"/>
                <a:gd name="connsiteY7-678" fmla="*/ 7143 h 1683544"/>
                <a:gd name="connsiteX8-679" fmla="*/ 1697830 w 2076450"/>
                <a:gd name="connsiteY8-680" fmla="*/ 21431 h 1683544"/>
                <a:gd name="connsiteX9-681" fmla="*/ 1747836 w 2076450"/>
                <a:gd name="connsiteY9-682" fmla="*/ 57149 h 1683544"/>
                <a:gd name="connsiteX10-683" fmla="*/ 1764507 w 2076450"/>
                <a:gd name="connsiteY10-684" fmla="*/ 109539 h 1683544"/>
                <a:gd name="connsiteX11-685" fmla="*/ 2076450 w 2076450"/>
                <a:gd name="connsiteY11-686" fmla="*/ 1659731 h 1683544"/>
                <a:gd name="connsiteX12-687" fmla="*/ 2043113 w 2076450"/>
                <a:gd name="connsiteY12-688" fmla="*/ 1683544 h 1683544"/>
                <a:gd name="connsiteX13-689" fmla="*/ 38100 w 2076450"/>
                <a:gd name="connsiteY13-690" fmla="*/ 1674019 h 1683544"/>
                <a:gd name="connsiteX14-691" fmla="*/ 0 w 2076450"/>
                <a:gd name="connsiteY14-692" fmla="*/ 1640682 h 1683544"/>
                <a:gd name="connsiteX0-693" fmla="*/ 0 w 2076450"/>
                <a:gd name="connsiteY0-694" fmla="*/ 1640682 h 1683544"/>
                <a:gd name="connsiteX1-695" fmla="*/ 304800 w 2076450"/>
                <a:gd name="connsiteY1-696" fmla="*/ 126207 h 1683544"/>
                <a:gd name="connsiteX2-697" fmla="*/ 321467 w 2076450"/>
                <a:gd name="connsiteY2-698" fmla="*/ 73819 h 1683544"/>
                <a:gd name="connsiteX3-699" fmla="*/ 357187 w 2076450"/>
                <a:gd name="connsiteY3-700" fmla="*/ 28575 h 1683544"/>
                <a:gd name="connsiteX4-701" fmla="*/ 397668 w 2076450"/>
                <a:gd name="connsiteY4-702" fmla="*/ 9525 h 1683544"/>
                <a:gd name="connsiteX5-703" fmla="*/ 471487 w 2076450"/>
                <a:gd name="connsiteY5-704" fmla="*/ 0 h 1683544"/>
                <a:gd name="connsiteX6-705" fmla="*/ 1574006 w 2076450"/>
                <a:gd name="connsiteY6-706" fmla="*/ 4763 h 1683544"/>
                <a:gd name="connsiteX7-707" fmla="*/ 1650204 w 2076450"/>
                <a:gd name="connsiteY7-708" fmla="*/ 7143 h 1683544"/>
                <a:gd name="connsiteX8-709" fmla="*/ 1697830 w 2076450"/>
                <a:gd name="connsiteY8-710" fmla="*/ 21431 h 1683544"/>
                <a:gd name="connsiteX9-711" fmla="*/ 1747836 w 2076450"/>
                <a:gd name="connsiteY9-712" fmla="*/ 57149 h 1683544"/>
                <a:gd name="connsiteX10-713" fmla="*/ 1764507 w 2076450"/>
                <a:gd name="connsiteY10-714" fmla="*/ 109539 h 1683544"/>
                <a:gd name="connsiteX11-715" fmla="*/ 2076450 w 2076450"/>
                <a:gd name="connsiteY11-716" fmla="*/ 1659731 h 1683544"/>
                <a:gd name="connsiteX12-717" fmla="*/ 2043113 w 2076450"/>
                <a:gd name="connsiteY12-718" fmla="*/ 1683544 h 1683544"/>
                <a:gd name="connsiteX13-719" fmla="*/ 38100 w 2076450"/>
                <a:gd name="connsiteY13-720" fmla="*/ 1674019 h 1683544"/>
                <a:gd name="connsiteX14-721" fmla="*/ 0 w 2076450"/>
                <a:gd name="connsiteY14-722" fmla="*/ 1640682 h 1683544"/>
                <a:gd name="connsiteX0-723" fmla="*/ 0 w 2076450"/>
                <a:gd name="connsiteY0-724" fmla="*/ 1640682 h 1683544"/>
                <a:gd name="connsiteX1-725" fmla="*/ 304800 w 2076450"/>
                <a:gd name="connsiteY1-726" fmla="*/ 126207 h 1683544"/>
                <a:gd name="connsiteX2-727" fmla="*/ 323849 w 2076450"/>
                <a:gd name="connsiteY2-728" fmla="*/ 66675 h 1683544"/>
                <a:gd name="connsiteX3-729" fmla="*/ 357187 w 2076450"/>
                <a:gd name="connsiteY3-730" fmla="*/ 28575 h 1683544"/>
                <a:gd name="connsiteX4-731" fmla="*/ 397668 w 2076450"/>
                <a:gd name="connsiteY4-732" fmla="*/ 9525 h 1683544"/>
                <a:gd name="connsiteX5-733" fmla="*/ 471487 w 2076450"/>
                <a:gd name="connsiteY5-734" fmla="*/ 0 h 1683544"/>
                <a:gd name="connsiteX6-735" fmla="*/ 1574006 w 2076450"/>
                <a:gd name="connsiteY6-736" fmla="*/ 4763 h 1683544"/>
                <a:gd name="connsiteX7-737" fmla="*/ 1650204 w 2076450"/>
                <a:gd name="connsiteY7-738" fmla="*/ 7143 h 1683544"/>
                <a:gd name="connsiteX8-739" fmla="*/ 1697830 w 2076450"/>
                <a:gd name="connsiteY8-740" fmla="*/ 21431 h 1683544"/>
                <a:gd name="connsiteX9-741" fmla="*/ 1747836 w 2076450"/>
                <a:gd name="connsiteY9-742" fmla="*/ 57149 h 1683544"/>
                <a:gd name="connsiteX10-743" fmla="*/ 1764507 w 2076450"/>
                <a:gd name="connsiteY10-744" fmla="*/ 109539 h 1683544"/>
                <a:gd name="connsiteX11-745" fmla="*/ 2076450 w 2076450"/>
                <a:gd name="connsiteY11-746" fmla="*/ 1659731 h 1683544"/>
                <a:gd name="connsiteX12-747" fmla="*/ 2043113 w 2076450"/>
                <a:gd name="connsiteY12-748" fmla="*/ 1683544 h 1683544"/>
                <a:gd name="connsiteX13-749" fmla="*/ 38100 w 2076450"/>
                <a:gd name="connsiteY13-750" fmla="*/ 1674019 h 1683544"/>
                <a:gd name="connsiteX14-751" fmla="*/ 0 w 2076450"/>
                <a:gd name="connsiteY14-752" fmla="*/ 1640682 h 1683544"/>
                <a:gd name="connsiteX0-753" fmla="*/ 0 w 2076450"/>
                <a:gd name="connsiteY0-754" fmla="*/ 1640682 h 1683544"/>
                <a:gd name="connsiteX1-755" fmla="*/ 314325 w 2076450"/>
                <a:gd name="connsiteY1-756" fmla="*/ 128588 h 1683544"/>
                <a:gd name="connsiteX2-757" fmla="*/ 323849 w 2076450"/>
                <a:gd name="connsiteY2-758" fmla="*/ 66675 h 1683544"/>
                <a:gd name="connsiteX3-759" fmla="*/ 357187 w 2076450"/>
                <a:gd name="connsiteY3-760" fmla="*/ 28575 h 1683544"/>
                <a:gd name="connsiteX4-761" fmla="*/ 397668 w 2076450"/>
                <a:gd name="connsiteY4-762" fmla="*/ 9525 h 1683544"/>
                <a:gd name="connsiteX5-763" fmla="*/ 471487 w 2076450"/>
                <a:gd name="connsiteY5-764" fmla="*/ 0 h 1683544"/>
                <a:gd name="connsiteX6-765" fmla="*/ 1574006 w 2076450"/>
                <a:gd name="connsiteY6-766" fmla="*/ 4763 h 1683544"/>
                <a:gd name="connsiteX7-767" fmla="*/ 1650204 w 2076450"/>
                <a:gd name="connsiteY7-768" fmla="*/ 7143 h 1683544"/>
                <a:gd name="connsiteX8-769" fmla="*/ 1697830 w 2076450"/>
                <a:gd name="connsiteY8-770" fmla="*/ 21431 h 1683544"/>
                <a:gd name="connsiteX9-771" fmla="*/ 1747836 w 2076450"/>
                <a:gd name="connsiteY9-772" fmla="*/ 57149 h 1683544"/>
                <a:gd name="connsiteX10-773" fmla="*/ 1764507 w 2076450"/>
                <a:gd name="connsiteY10-774" fmla="*/ 109539 h 1683544"/>
                <a:gd name="connsiteX11-775" fmla="*/ 2076450 w 2076450"/>
                <a:gd name="connsiteY11-776" fmla="*/ 1659731 h 1683544"/>
                <a:gd name="connsiteX12-777" fmla="*/ 2043113 w 2076450"/>
                <a:gd name="connsiteY12-778" fmla="*/ 1683544 h 1683544"/>
                <a:gd name="connsiteX13-779" fmla="*/ 38100 w 2076450"/>
                <a:gd name="connsiteY13-780" fmla="*/ 1674019 h 1683544"/>
                <a:gd name="connsiteX14-781" fmla="*/ 0 w 2076450"/>
                <a:gd name="connsiteY14-782" fmla="*/ 1640682 h 1683544"/>
                <a:gd name="connsiteX0-783" fmla="*/ 0 w 2076450"/>
                <a:gd name="connsiteY0-784" fmla="*/ 1640682 h 1683544"/>
                <a:gd name="connsiteX1-785" fmla="*/ 304800 w 2076450"/>
                <a:gd name="connsiteY1-786" fmla="*/ 126207 h 1683544"/>
                <a:gd name="connsiteX2-787" fmla="*/ 323849 w 2076450"/>
                <a:gd name="connsiteY2-788" fmla="*/ 66675 h 1683544"/>
                <a:gd name="connsiteX3-789" fmla="*/ 357187 w 2076450"/>
                <a:gd name="connsiteY3-790" fmla="*/ 28575 h 1683544"/>
                <a:gd name="connsiteX4-791" fmla="*/ 397668 w 2076450"/>
                <a:gd name="connsiteY4-792" fmla="*/ 9525 h 1683544"/>
                <a:gd name="connsiteX5-793" fmla="*/ 471487 w 2076450"/>
                <a:gd name="connsiteY5-794" fmla="*/ 0 h 1683544"/>
                <a:gd name="connsiteX6-795" fmla="*/ 1574006 w 2076450"/>
                <a:gd name="connsiteY6-796" fmla="*/ 4763 h 1683544"/>
                <a:gd name="connsiteX7-797" fmla="*/ 1650204 w 2076450"/>
                <a:gd name="connsiteY7-798" fmla="*/ 7143 h 1683544"/>
                <a:gd name="connsiteX8-799" fmla="*/ 1697830 w 2076450"/>
                <a:gd name="connsiteY8-800" fmla="*/ 21431 h 1683544"/>
                <a:gd name="connsiteX9-801" fmla="*/ 1747836 w 2076450"/>
                <a:gd name="connsiteY9-802" fmla="*/ 57149 h 1683544"/>
                <a:gd name="connsiteX10-803" fmla="*/ 1764507 w 2076450"/>
                <a:gd name="connsiteY10-804" fmla="*/ 109539 h 1683544"/>
                <a:gd name="connsiteX11-805" fmla="*/ 2076450 w 2076450"/>
                <a:gd name="connsiteY11-806" fmla="*/ 1659731 h 1683544"/>
                <a:gd name="connsiteX12-807" fmla="*/ 2043113 w 2076450"/>
                <a:gd name="connsiteY12-808" fmla="*/ 1683544 h 1683544"/>
                <a:gd name="connsiteX13-809" fmla="*/ 38100 w 2076450"/>
                <a:gd name="connsiteY13-810" fmla="*/ 1674019 h 1683544"/>
                <a:gd name="connsiteX14-811" fmla="*/ 0 w 2076450"/>
                <a:gd name="connsiteY14-812" fmla="*/ 1640682 h 1683544"/>
                <a:gd name="connsiteX0-813" fmla="*/ 0 w 2076450"/>
                <a:gd name="connsiteY0-814" fmla="*/ 1640682 h 1683544"/>
                <a:gd name="connsiteX1-815" fmla="*/ 304800 w 2076450"/>
                <a:gd name="connsiteY1-816" fmla="*/ 126207 h 1683544"/>
                <a:gd name="connsiteX2-817" fmla="*/ 323849 w 2076450"/>
                <a:gd name="connsiteY2-818" fmla="*/ 66675 h 1683544"/>
                <a:gd name="connsiteX3-819" fmla="*/ 357187 w 2076450"/>
                <a:gd name="connsiteY3-820" fmla="*/ 28575 h 1683544"/>
                <a:gd name="connsiteX4-821" fmla="*/ 397668 w 2076450"/>
                <a:gd name="connsiteY4-822" fmla="*/ 9525 h 1683544"/>
                <a:gd name="connsiteX5-823" fmla="*/ 471487 w 2076450"/>
                <a:gd name="connsiteY5-824" fmla="*/ 0 h 1683544"/>
                <a:gd name="connsiteX6-825" fmla="*/ 1574006 w 2076450"/>
                <a:gd name="connsiteY6-826" fmla="*/ 4763 h 1683544"/>
                <a:gd name="connsiteX7-827" fmla="*/ 1650204 w 2076450"/>
                <a:gd name="connsiteY7-828" fmla="*/ 7143 h 1683544"/>
                <a:gd name="connsiteX8-829" fmla="*/ 1697830 w 2076450"/>
                <a:gd name="connsiteY8-830" fmla="*/ 21431 h 1683544"/>
                <a:gd name="connsiteX9-831" fmla="*/ 1747836 w 2076450"/>
                <a:gd name="connsiteY9-832" fmla="*/ 57149 h 1683544"/>
                <a:gd name="connsiteX10-833" fmla="*/ 1764507 w 2076450"/>
                <a:gd name="connsiteY10-834" fmla="*/ 109539 h 1683544"/>
                <a:gd name="connsiteX11-835" fmla="*/ 2076450 w 2076450"/>
                <a:gd name="connsiteY11-836" fmla="*/ 1659731 h 1683544"/>
                <a:gd name="connsiteX12-837" fmla="*/ 2043113 w 2076450"/>
                <a:gd name="connsiteY12-838" fmla="*/ 1683544 h 1683544"/>
                <a:gd name="connsiteX13-839" fmla="*/ 38100 w 2076450"/>
                <a:gd name="connsiteY13-840" fmla="*/ 1674019 h 1683544"/>
                <a:gd name="connsiteX14-841" fmla="*/ 0 w 2076450"/>
                <a:gd name="connsiteY14-842" fmla="*/ 1640682 h 1683544"/>
                <a:gd name="connsiteX0-843" fmla="*/ 0 w 2076450"/>
                <a:gd name="connsiteY0-844" fmla="*/ 1640682 h 1683544"/>
                <a:gd name="connsiteX1-845" fmla="*/ 304800 w 2076450"/>
                <a:gd name="connsiteY1-846" fmla="*/ 126207 h 1683544"/>
                <a:gd name="connsiteX2-847" fmla="*/ 323849 w 2076450"/>
                <a:gd name="connsiteY2-848" fmla="*/ 66675 h 1683544"/>
                <a:gd name="connsiteX3-849" fmla="*/ 357187 w 2076450"/>
                <a:gd name="connsiteY3-850" fmla="*/ 28575 h 1683544"/>
                <a:gd name="connsiteX4-851" fmla="*/ 397668 w 2076450"/>
                <a:gd name="connsiteY4-852" fmla="*/ 9525 h 1683544"/>
                <a:gd name="connsiteX5-853" fmla="*/ 471487 w 2076450"/>
                <a:gd name="connsiteY5-854" fmla="*/ 0 h 1683544"/>
                <a:gd name="connsiteX6-855" fmla="*/ 1574006 w 2076450"/>
                <a:gd name="connsiteY6-856" fmla="*/ 4763 h 1683544"/>
                <a:gd name="connsiteX7-857" fmla="*/ 1650204 w 2076450"/>
                <a:gd name="connsiteY7-858" fmla="*/ 7143 h 1683544"/>
                <a:gd name="connsiteX8-859" fmla="*/ 1697830 w 2076450"/>
                <a:gd name="connsiteY8-860" fmla="*/ 21431 h 1683544"/>
                <a:gd name="connsiteX9-861" fmla="*/ 1747836 w 2076450"/>
                <a:gd name="connsiteY9-862" fmla="*/ 57149 h 1683544"/>
                <a:gd name="connsiteX10-863" fmla="*/ 1764507 w 2076450"/>
                <a:gd name="connsiteY10-864" fmla="*/ 109539 h 1683544"/>
                <a:gd name="connsiteX11-865" fmla="*/ 2076450 w 2076450"/>
                <a:gd name="connsiteY11-866" fmla="*/ 1659731 h 1683544"/>
                <a:gd name="connsiteX12-867" fmla="*/ 2043113 w 2076450"/>
                <a:gd name="connsiteY12-868" fmla="*/ 1683544 h 1683544"/>
                <a:gd name="connsiteX13-869" fmla="*/ 38100 w 2076450"/>
                <a:gd name="connsiteY13-870" fmla="*/ 1674019 h 1683544"/>
                <a:gd name="connsiteX14-871" fmla="*/ 0 w 2076450"/>
                <a:gd name="connsiteY14-872" fmla="*/ 1640682 h 1683544"/>
                <a:gd name="connsiteX0-873" fmla="*/ 0 w 2083593"/>
                <a:gd name="connsiteY0-874" fmla="*/ 1640682 h 1683544"/>
                <a:gd name="connsiteX1-875" fmla="*/ 304800 w 2083593"/>
                <a:gd name="connsiteY1-876" fmla="*/ 126207 h 1683544"/>
                <a:gd name="connsiteX2-877" fmla="*/ 323849 w 2083593"/>
                <a:gd name="connsiteY2-878" fmla="*/ 66675 h 1683544"/>
                <a:gd name="connsiteX3-879" fmla="*/ 357187 w 2083593"/>
                <a:gd name="connsiteY3-880" fmla="*/ 28575 h 1683544"/>
                <a:gd name="connsiteX4-881" fmla="*/ 397668 w 2083593"/>
                <a:gd name="connsiteY4-882" fmla="*/ 9525 h 1683544"/>
                <a:gd name="connsiteX5-883" fmla="*/ 471487 w 2083593"/>
                <a:gd name="connsiteY5-884" fmla="*/ 0 h 1683544"/>
                <a:gd name="connsiteX6-885" fmla="*/ 1574006 w 2083593"/>
                <a:gd name="connsiteY6-886" fmla="*/ 4763 h 1683544"/>
                <a:gd name="connsiteX7-887" fmla="*/ 1650204 w 2083593"/>
                <a:gd name="connsiteY7-888" fmla="*/ 7143 h 1683544"/>
                <a:gd name="connsiteX8-889" fmla="*/ 1697830 w 2083593"/>
                <a:gd name="connsiteY8-890" fmla="*/ 21431 h 1683544"/>
                <a:gd name="connsiteX9-891" fmla="*/ 1747836 w 2083593"/>
                <a:gd name="connsiteY9-892" fmla="*/ 57149 h 1683544"/>
                <a:gd name="connsiteX10-893" fmla="*/ 1764507 w 2083593"/>
                <a:gd name="connsiteY10-894" fmla="*/ 109539 h 1683544"/>
                <a:gd name="connsiteX11-895" fmla="*/ 2083593 w 2083593"/>
                <a:gd name="connsiteY11-896" fmla="*/ 1659731 h 1683544"/>
                <a:gd name="connsiteX12-897" fmla="*/ 2043113 w 2083593"/>
                <a:gd name="connsiteY12-898" fmla="*/ 1683544 h 1683544"/>
                <a:gd name="connsiteX13-899" fmla="*/ 38100 w 2083593"/>
                <a:gd name="connsiteY13-900" fmla="*/ 1674019 h 1683544"/>
                <a:gd name="connsiteX14-901" fmla="*/ 0 w 2083593"/>
                <a:gd name="connsiteY14-902" fmla="*/ 1640682 h 1683544"/>
                <a:gd name="connsiteX0-903" fmla="*/ 0 w 2083593"/>
                <a:gd name="connsiteY0-904" fmla="*/ 1640682 h 1683544"/>
                <a:gd name="connsiteX1-905" fmla="*/ 304800 w 2083593"/>
                <a:gd name="connsiteY1-906" fmla="*/ 126207 h 1683544"/>
                <a:gd name="connsiteX2-907" fmla="*/ 323849 w 2083593"/>
                <a:gd name="connsiteY2-908" fmla="*/ 66675 h 1683544"/>
                <a:gd name="connsiteX3-909" fmla="*/ 357187 w 2083593"/>
                <a:gd name="connsiteY3-910" fmla="*/ 28575 h 1683544"/>
                <a:gd name="connsiteX4-911" fmla="*/ 397668 w 2083593"/>
                <a:gd name="connsiteY4-912" fmla="*/ 9525 h 1683544"/>
                <a:gd name="connsiteX5-913" fmla="*/ 471487 w 2083593"/>
                <a:gd name="connsiteY5-914" fmla="*/ 0 h 1683544"/>
                <a:gd name="connsiteX6-915" fmla="*/ 1574006 w 2083593"/>
                <a:gd name="connsiteY6-916" fmla="*/ 4763 h 1683544"/>
                <a:gd name="connsiteX7-917" fmla="*/ 1650204 w 2083593"/>
                <a:gd name="connsiteY7-918" fmla="*/ 7143 h 1683544"/>
                <a:gd name="connsiteX8-919" fmla="*/ 1697830 w 2083593"/>
                <a:gd name="connsiteY8-920" fmla="*/ 21431 h 1683544"/>
                <a:gd name="connsiteX9-921" fmla="*/ 1747836 w 2083593"/>
                <a:gd name="connsiteY9-922" fmla="*/ 57149 h 1683544"/>
                <a:gd name="connsiteX10-923" fmla="*/ 1764507 w 2083593"/>
                <a:gd name="connsiteY10-924" fmla="*/ 109539 h 1683544"/>
                <a:gd name="connsiteX11-925" fmla="*/ 2083593 w 2083593"/>
                <a:gd name="connsiteY11-926" fmla="*/ 1659731 h 1683544"/>
                <a:gd name="connsiteX12-927" fmla="*/ 2076451 w 2083593"/>
                <a:gd name="connsiteY12-928" fmla="*/ 1683544 h 1683544"/>
                <a:gd name="connsiteX13-929" fmla="*/ 38100 w 2083593"/>
                <a:gd name="connsiteY13-930" fmla="*/ 1674019 h 1683544"/>
                <a:gd name="connsiteX14-931" fmla="*/ 0 w 2083593"/>
                <a:gd name="connsiteY14-932" fmla="*/ 1640682 h 1683544"/>
                <a:gd name="connsiteX0-933" fmla="*/ 0 w 2083593"/>
                <a:gd name="connsiteY0-934" fmla="*/ 1669257 h 1683544"/>
                <a:gd name="connsiteX1-935" fmla="*/ 304800 w 2083593"/>
                <a:gd name="connsiteY1-936" fmla="*/ 126207 h 1683544"/>
                <a:gd name="connsiteX2-937" fmla="*/ 323849 w 2083593"/>
                <a:gd name="connsiteY2-938" fmla="*/ 66675 h 1683544"/>
                <a:gd name="connsiteX3-939" fmla="*/ 357187 w 2083593"/>
                <a:gd name="connsiteY3-940" fmla="*/ 28575 h 1683544"/>
                <a:gd name="connsiteX4-941" fmla="*/ 397668 w 2083593"/>
                <a:gd name="connsiteY4-942" fmla="*/ 9525 h 1683544"/>
                <a:gd name="connsiteX5-943" fmla="*/ 471487 w 2083593"/>
                <a:gd name="connsiteY5-944" fmla="*/ 0 h 1683544"/>
                <a:gd name="connsiteX6-945" fmla="*/ 1574006 w 2083593"/>
                <a:gd name="connsiteY6-946" fmla="*/ 4763 h 1683544"/>
                <a:gd name="connsiteX7-947" fmla="*/ 1650204 w 2083593"/>
                <a:gd name="connsiteY7-948" fmla="*/ 7143 h 1683544"/>
                <a:gd name="connsiteX8-949" fmla="*/ 1697830 w 2083593"/>
                <a:gd name="connsiteY8-950" fmla="*/ 21431 h 1683544"/>
                <a:gd name="connsiteX9-951" fmla="*/ 1747836 w 2083593"/>
                <a:gd name="connsiteY9-952" fmla="*/ 57149 h 1683544"/>
                <a:gd name="connsiteX10-953" fmla="*/ 1764507 w 2083593"/>
                <a:gd name="connsiteY10-954" fmla="*/ 109539 h 1683544"/>
                <a:gd name="connsiteX11-955" fmla="*/ 2083593 w 2083593"/>
                <a:gd name="connsiteY11-956" fmla="*/ 1659731 h 1683544"/>
                <a:gd name="connsiteX12-957" fmla="*/ 2076451 w 2083593"/>
                <a:gd name="connsiteY12-958" fmla="*/ 1683544 h 1683544"/>
                <a:gd name="connsiteX13-959" fmla="*/ 38100 w 2083593"/>
                <a:gd name="connsiteY13-960" fmla="*/ 1674019 h 1683544"/>
                <a:gd name="connsiteX14-961" fmla="*/ 0 w 2083593"/>
                <a:gd name="connsiteY14-962" fmla="*/ 1669257 h 1683544"/>
                <a:gd name="connsiteX0-963" fmla="*/ 0 w 2083593"/>
                <a:gd name="connsiteY0-964" fmla="*/ 1669257 h 1683544"/>
                <a:gd name="connsiteX1-965" fmla="*/ 304800 w 2083593"/>
                <a:gd name="connsiteY1-966" fmla="*/ 126207 h 1683544"/>
                <a:gd name="connsiteX2-967" fmla="*/ 323849 w 2083593"/>
                <a:gd name="connsiteY2-968" fmla="*/ 66675 h 1683544"/>
                <a:gd name="connsiteX3-969" fmla="*/ 357187 w 2083593"/>
                <a:gd name="connsiteY3-970" fmla="*/ 28575 h 1683544"/>
                <a:gd name="connsiteX4-971" fmla="*/ 397668 w 2083593"/>
                <a:gd name="connsiteY4-972" fmla="*/ 9525 h 1683544"/>
                <a:gd name="connsiteX5-973" fmla="*/ 471487 w 2083593"/>
                <a:gd name="connsiteY5-974" fmla="*/ 0 h 1683544"/>
                <a:gd name="connsiteX6-975" fmla="*/ 1574006 w 2083593"/>
                <a:gd name="connsiteY6-976" fmla="*/ 4763 h 1683544"/>
                <a:gd name="connsiteX7-977" fmla="*/ 1650204 w 2083593"/>
                <a:gd name="connsiteY7-978" fmla="*/ 7143 h 1683544"/>
                <a:gd name="connsiteX8-979" fmla="*/ 1697830 w 2083593"/>
                <a:gd name="connsiteY8-980" fmla="*/ 21431 h 1683544"/>
                <a:gd name="connsiteX9-981" fmla="*/ 1747836 w 2083593"/>
                <a:gd name="connsiteY9-982" fmla="*/ 57149 h 1683544"/>
                <a:gd name="connsiteX10-983" fmla="*/ 1764507 w 2083593"/>
                <a:gd name="connsiteY10-984" fmla="*/ 109539 h 1683544"/>
                <a:gd name="connsiteX11-985" fmla="*/ 2083593 w 2083593"/>
                <a:gd name="connsiteY11-986" fmla="*/ 1659731 h 1683544"/>
                <a:gd name="connsiteX12-987" fmla="*/ 2076451 w 2083593"/>
                <a:gd name="connsiteY12-988" fmla="*/ 1683544 h 1683544"/>
                <a:gd name="connsiteX13-989" fmla="*/ 11906 w 2083593"/>
                <a:gd name="connsiteY13-990" fmla="*/ 1674019 h 1683544"/>
                <a:gd name="connsiteX14-991" fmla="*/ 0 w 2083593"/>
                <a:gd name="connsiteY14-992" fmla="*/ 1669257 h 16835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213" y="connsiteY11-214"/>
                </a:cxn>
                <a:cxn ang="0">
                  <a:pos x="connsiteX12-311" y="connsiteY12-312"/>
                </a:cxn>
                <a:cxn ang="0">
                  <a:pos x="connsiteX13-547" y="connsiteY13-548"/>
                </a:cxn>
                <a:cxn ang="0">
                  <a:pos x="connsiteX14-661" y="connsiteY14-662"/>
                </a:cxn>
              </a:cxnLst>
              <a:rect l="l" t="t" r="r" b="b"/>
              <a:pathLst>
                <a:path w="2083593" h="1683544">
                  <a:moveTo>
                    <a:pt x="0" y="1669257"/>
                  </a:moveTo>
                  <a:lnTo>
                    <a:pt x="304800" y="126207"/>
                  </a:lnTo>
                  <a:lnTo>
                    <a:pt x="323849" y="66675"/>
                  </a:lnTo>
                  <a:cubicBezTo>
                    <a:pt x="332580" y="50403"/>
                    <a:pt x="344884" y="38100"/>
                    <a:pt x="357187" y="28575"/>
                  </a:cubicBezTo>
                  <a:cubicBezTo>
                    <a:pt x="369490" y="19050"/>
                    <a:pt x="378618" y="14287"/>
                    <a:pt x="397668" y="9525"/>
                  </a:cubicBezTo>
                  <a:lnTo>
                    <a:pt x="471487" y="0"/>
                  </a:lnTo>
                  <a:lnTo>
                    <a:pt x="1574006" y="4763"/>
                  </a:lnTo>
                  <a:lnTo>
                    <a:pt x="1650204" y="7143"/>
                  </a:lnTo>
                  <a:cubicBezTo>
                    <a:pt x="1670841" y="9921"/>
                    <a:pt x="1681558" y="13097"/>
                    <a:pt x="1697830" y="21431"/>
                  </a:cubicBezTo>
                  <a:cubicBezTo>
                    <a:pt x="1722436" y="26193"/>
                    <a:pt x="1731961" y="42861"/>
                    <a:pt x="1747836" y="57149"/>
                  </a:cubicBezTo>
                  <a:lnTo>
                    <a:pt x="1764507" y="109539"/>
                  </a:lnTo>
                  <a:lnTo>
                    <a:pt x="2083593" y="1659731"/>
                  </a:lnTo>
                  <a:lnTo>
                    <a:pt x="2076451" y="1683544"/>
                  </a:lnTo>
                  <a:lnTo>
                    <a:pt x="11906" y="1674019"/>
                  </a:lnTo>
                  <a:lnTo>
                    <a:pt x="0" y="1669257"/>
                  </a:ln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1285358" y="1412517"/>
              <a:ext cx="1062723" cy="851173"/>
            </a:xfrm>
            <a:custGeom>
              <a:avLst/>
              <a:gdLst>
                <a:gd name="connsiteX0" fmla="*/ 0 w 1295400"/>
                <a:gd name="connsiteY0" fmla="*/ 165103 h 990600"/>
                <a:gd name="connsiteX1" fmla="*/ 165103 w 1295400"/>
                <a:gd name="connsiteY1" fmla="*/ 0 h 990600"/>
                <a:gd name="connsiteX2" fmla="*/ 1130297 w 1295400"/>
                <a:gd name="connsiteY2" fmla="*/ 0 h 990600"/>
                <a:gd name="connsiteX3" fmla="*/ 1295400 w 1295400"/>
                <a:gd name="connsiteY3" fmla="*/ 165103 h 990600"/>
                <a:gd name="connsiteX4" fmla="*/ 1295400 w 1295400"/>
                <a:gd name="connsiteY4" fmla="*/ 825497 h 990600"/>
                <a:gd name="connsiteX5" fmla="*/ 1130297 w 1295400"/>
                <a:gd name="connsiteY5" fmla="*/ 990600 h 990600"/>
                <a:gd name="connsiteX6" fmla="*/ 165103 w 1295400"/>
                <a:gd name="connsiteY6" fmla="*/ 990600 h 990600"/>
                <a:gd name="connsiteX7" fmla="*/ 0 w 1295400"/>
                <a:gd name="connsiteY7" fmla="*/ 825497 h 990600"/>
                <a:gd name="connsiteX8" fmla="*/ 0 w 1295400"/>
                <a:gd name="connsiteY8" fmla="*/ 165103 h 990600"/>
                <a:gd name="connsiteX0-1" fmla="*/ 0 w 1295400"/>
                <a:gd name="connsiteY0-2" fmla="*/ 184153 h 1009650"/>
                <a:gd name="connsiteX1-3" fmla="*/ 231778 w 1295400"/>
                <a:gd name="connsiteY1-4" fmla="*/ 0 h 1009650"/>
                <a:gd name="connsiteX2-5" fmla="*/ 1130297 w 1295400"/>
                <a:gd name="connsiteY2-6" fmla="*/ 19050 h 1009650"/>
                <a:gd name="connsiteX3-7" fmla="*/ 1295400 w 1295400"/>
                <a:gd name="connsiteY3-8" fmla="*/ 184153 h 1009650"/>
                <a:gd name="connsiteX4-9" fmla="*/ 1295400 w 1295400"/>
                <a:gd name="connsiteY4-10" fmla="*/ 844547 h 1009650"/>
                <a:gd name="connsiteX5-11" fmla="*/ 1130297 w 1295400"/>
                <a:gd name="connsiteY5-12" fmla="*/ 1009650 h 1009650"/>
                <a:gd name="connsiteX6-13" fmla="*/ 165103 w 1295400"/>
                <a:gd name="connsiteY6-14" fmla="*/ 1009650 h 1009650"/>
                <a:gd name="connsiteX7-15" fmla="*/ 0 w 1295400"/>
                <a:gd name="connsiteY7-16" fmla="*/ 844547 h 1009650"/>
                <a:gd name="connsiteX8-17" fmla="*/ 0 w 1295400"/>
                <a:gd name="connsiteY8-18" fmla="*/ 184153 h 1009650"/>
                <a:gd name="connsiteX0-19" fmla="*/ 0 w 1304925"/>
                <a:gd name="connsiteY0-20" fmla="*/ 172247 h 1009650"/>
                <a:gd name="connsiteX1-21" fmla="*/ 241303 w 1304925"/>
                <a:gd name="connsiteY1-22" fmla="*/ 0 h 1009650"/>
                <a:gd name="connsiteX2-23" fmla="*/ 1139822 w 1304925"/>
                <a:gd name="connsiteY2-24" fmla="*/ 19050 h 1009650"/>
                <a:gd name="connsiteX3-25" fmla="*/ 1304925 w 1304925"/>
                <a:gd name="connsiteY3-26" fmla="*/ 184153 h 1009650"/>
                <a:gd name="connsiteX4-27" fmla="*/ 1304925 w 1304925"/>
                <a:gd name="connsiteY4-28" fmla="*/ 844547 h 1009650"/>
                <a:gd name="connsiteX5-29" fmla="*/ 1139822 w 1304925"/>
                <a:gd name="connsiteY5-30" fmla="*/ 1009650 h 1009650"/>
                <a:gd name="connsiteX6-31" fmla="*/ 174628 w 1304925"/>
                <a:gd name="connsiteY6-32" fmla="*/ 1009650 h 1009650"/>
                <a:gd name="connsiteX7-33" fmla="*/ 9525 w 1304925"/>
                <a:gd name="connsiteY7-34" fmla="*/ 844547 h 1009650"/>
                <a:gd name="connsiteX8-35" fmla="*/ 0 w 1304925"/>
                <a:gd name="connsiteY8-36" fmla="*/ 172247 h 1009650"/>
                <a:gd name="connsiteX0-37" fmla="*/ 0 w 1304925"/>
                <a:gd name="connsiteY0-38" fmla="*/ 172247 h 1009650"/>
                <a:gd name="connsiteX1-39" fmla="*/ 241303 w 1304925"/>
                <a:gd name="connsiteY1-40" fmla="*/ 0 h 1009650"/>
                <a:gd name="connsiteX2-41" fmla="*/ 1139822 w 1304925"/>
                <a:gd name="connsiteY2-42" fmla="*/ 19050 h 1009650"/>
                <a:gd name="connsiteX3-43" fmla="*/ 1304925 w 1304925"/>
                <a:gd name="connsiteY3-44" fmla="*/ 184153 h 1009650"/>
                <a:gd name="connsiteX4-45" fmla="*/ 1304925 w 1304925"/>
                <a:gd name="connsiteY4-46" fmla="*/ 844547 h 1009650"/>
                <a:gd name="connsiteX5-47" fmla="*/ 1139822 w 1304925"/>
                <a:gd name="connsiteY5-48" fmla="*/ 1009650 h 1009650"/>
                <a:gd name="connsiteX6-49" fmla="*/ 174628 w 1304925"/>
                <a:gd name="connsiteY6-50" fmla="*/ 1009650 h 1009650"/>
                <a:gd name="connsiteX7-51" fmla="*/ 0 w 1304925"/>
                <a:gd name="connsiteY7-52" fmla="*/ 851691 h 1009650"/>
                <a:gd name="connsiteX8-53" fmla="*/ 0 w 1304925"/>
                <a:gd name="connsiteY8-54" fmla="*/ 172247 h 1009650"/>
                <a:gd name="connsiteX0-55" fmla="*/ 0 w 1304925"/>
                <a:gd name="connsiteY0-56" fmla="*/ 172247 h 1038225"/>
                <a:gd name="connsiteX1-57" fmla="*/ 241303 w 1304925"/>
                <a:gd name="connsiteY1-58" fmla="*/ 0 h 1038225"/>
                <a:gd name="connsiteX2-59" fmla="*/ 1139822 w 1304925"/>
                <a:gd name="connsiteY2-60" fmla="*/ 19050 h 1038225"/>
                <a:gd name="connsiteX3-61" fmla="*/ 1304925 w 1304925"/>
                <a:gd name="connsiteY3-62" fmla="*/ 184153 h 1038225"/>
                <a:gd name="connsiteX4-63" fmla="*/ 1304925 w 1304925"/>
                <a:gd name="connsiteY4-64" fmla="*/ 844547 h 1038225"/>
                <a:gd name="connsiteX5-65" fmla="*/ 1139822 w 1304925"/>
                <a:gd name="connsiteY5-66" fmla="*/ 1009650 h 1038225"/>
                <a:gd name="connsiteX6-67" fmla="*/ 177009 w 1304925"/>
                <a:gd name="connsiteY6-68" fmla="*/ 1038225 h 1038225"/>
                <a:gd name="connsiteX7-69" fmla="*/ 0 w 1304925"/>
                <a:gd name="connsiteY7-70" fmla="*/ 851691 h 1038225"/>
                <a:gd name="connsiteX8-71" fmla="*/ 0 w 1304925"/>
                <a:gd name="connsiteY8-72" fmla="*/ 172247 h 1038225"/>
                <a:gd name="connsiteX0-73" fmla="*/ 0 w 1304925"/>
                <a:gd name="connsiteY0-74" fmla="*/ 172247 h 1042988"/>
                <a:gd name="connsiteX1-75" fmla="*/ 241303 w 1304925"/>
                <a:gd name="connsiteY1-76" fmla="*/ 0 h 1042988"/>
                <a:gd name="connsiteX2-77" fmla="*/ 1139822 w 1304925"/>
                <a:gd name="connsiteY2-78" fmla="*/ 19050 h 1042988"/>
                <a:gd name="connsiteX3-79" fmla="*/ 1304925 w 1304925"/>
                <a:gd name="connsiteY3-80" fmla="*/ 184153 h 1042988"/>
                <a:gd name="connsiteX4-81" fmla="*/ 1304925 w 1304925"/>
                <a:gd name="connsiteY4-82" fmla="*/ 844547 h 1042988"/>
                <a:gd name="connsiteX5-83" fmla="*/ 1106485 w 1304925"/>
                <a:gd name="connsiteY5-84" fmla="*/ 1042988 h 1042988"/>
                <a:gd name="connsiteX6-85" fmla="*/ 177009 w 1304925"/>
                <a:gd name="connsiteY6-86" fmla="*/ 1038225 h 1042988"/>
                <a:gd name="connsiteX7-87" fmla="*/ 0 w 1304925"/>
                <a:gd name="connsiteY7-88" fmla="*/ 851691 h 1042988"/>
                <a:gd name="connsiteX8-89" fmla="*/ 0 w 1304925"/>
                <a:gd name="connsiteY8-90" fmla="*/ 172247 h 1042988"/>
                <a:gd name="connsiteX0-91" fmla="*/ 0 w 1304925"/>
                <a:gd name="connsiteY0-92" fmla="*/ 174628 h 1045369"/>
                <a:gd name="connsiteX1-93" fmla="*/ 241303 w 1304925"/>
                <a:gd name="connsiteY1-94" fmla="*/ 2381 h 1045369"/>
                <a:gd name="connsiteX2-95" fmla="*/ 1075528 w 1304925"/>
                <a:gd name="connsiteY2-96" fmla="*/ 0 h 1045369"/>
                <a:gd name="connsiteX3-97" fmla="*/ 1304925 w 1304925"/>
                <a:gd name="connsiteY3-98" fmla="*/ 186534 h 1045369"/>
                <a:gd name="connsiteX4-99" fmla="*/ 1304925 w 1304925"/>
                <a:gd name="connsiteY4-100" fmla="*/ 846928 h 1045369"/>
                <a:gd name="connsiteX5-101" fmla="*/ 1106485 w 1304925"/>
                <a:gd name="connsiteY5-102" fmla="*/ 1045369 h 1045369"/>
                <a:gd name="connsiteX6-103" fmla="*/ 177009 w 1304925"/>
                <a:gd name="connsiteY6-104" fmla="*/ 1040606 h 1045369"/>
                <a:gd name="connsiteX7-105" fmla="*/ 0 w 1304925"/>
                <a:gd name="connsiteY7-106" fmla="*/ 854072 h 1045369"/>
                <a:gd name="connsiteX8-107" fmla="*/ 0 w 1304925"/>
                <a:gd name="connsiteY8-108" fmla="*/ 174628 h 1045369"/>
                <a:gd name="connsiteX0-109" fmla="*/ 0 w 1304925"/>
                <a:gd name="connsiteY0-110" fmla="*/ 174628 h 1045369"/>
                <a:gd name="connsiteX1-111" fmla="*/ 241303 w 1304925"/>
                <a:gd name="connsiteY1-112" fmla="*/ 2381 h 1045369"/>
                <a:gd name="connsiteX2-113" fmla="*/ 1075528 w 1304925"/>
                <a:gd name="connsiteY2-114" fmla="*/ 0 h 1045369"/>
                <a:gd name="connsiteX3-115" fmla="*/ 1304925 w 1304925"/>
                <a:gd name="connsiteY3-116" fmla="*/ 200821 h 1045369"/>
                <a:gd name="connsiteX4-117" fmla="*/ 1304925 w 1304925"/>
                <a:gd name="connsiteY4-118" fmla="*/ 846928 h 1045369"/>
                <a:gd name="connsiteX5-119" fmla="*/ 1106485 w 1304925"/>
                <a:gd name="connsiteY5-120" fmla="*/ 1045369 h 1045369"/>
                <a:gd name="connsiteX6-121" fmla="*/ 177009 w 1304925"/>
                <a:gd name="connsiteY6-122" fmla="*/ 1040606 h 1045369"/>
                <a:gd name="connsiteX7-123" fmla="*/ 0 w 1304925"/>
                <a:gd name="connsiteY7-124" fmla="*/ 854072 h 1045369"/>
                <a:gd name="connsiteX8-125" fmla="*/ 0 w 1304925"/>
                <a:gd name="connsiteY8-126" fmla="*/ 174628 h 10453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04925" h="1045369">
                  <a:moveTo>
                    <a:pt x="0" y="174628"/>
                  </a:moveTo>
                  <a:cubicBezTo>
                    <a:pt x="0" y="83444"/>
                    <a:pt x="150119" y="2381"/>
                    <a:pt x="241303" y="2381"/>
                  </a:cubicBezTo>
                  <a:lnTo>
                    <a:pt x="1075528" y="0"/>
                  </a:lnTo>
                  <a:cubicBezTo>
                    <a:pt x="1166712" y="0"/>
                    <a:pt x="1304925" y="109637"/>
                    <a:pt x="1304925" y="200821"/>
                  </a:cubicBezTo>
                  <a:lnTo>
                    <a:pt x="1304925" y="846928"/>
                  </a:lnTo>
                  <a:cubicBezTo>
                    <a:pt x="1304925" y="938112"/>
                    <a:pt x="1197669" y="1045369"/>
                    <a:pt x="1106485" y="1045369"/>
                  </a:cubicBezTo>
                  <a:lnTo>
                    <a:pt x="177009" y="1040606"/>
                  </a:lnTo>
                  <a:cubicBezTo>
                    <a:pt x="85825" y="1040606"/>
                    <a:pt x="0" y="945256"/>
                    <a:pt x="0" y="854072"/>
                  </a:cubicBezTo>
                  <a:lnTo>
                    <a:pt x="0" y="174628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487043" y="2261165"/>
              <a:ext cx="651597" cy="118858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  <a:gd name="connsiteX0-21" fmla="*/ 0 w 638643"/>
                <a:gd name="connsiteY0-22" fmla="*/ 1032 h 205820"/>
                <a:gd name="connsiteX1-23" fmla="*/ 638643 w 638643"/>
                <a:gd name="connsiteY1-24" fmla="*/ 0 h 205820"/>
                <a:gd name="connsiteX2-25" fmla="*/ 592930 w 638643"/>
                <a:gd name="connsiteY2-26" fmla="*/ 203439 h 205820"/>
                <a:gd name="connsiteX3-27" fmla="*/ 4763 w 638643"/>
                <a:gd name="connsiteY3-28" fmla="*/ 205820 h 205820"/>
                <a:gd name="connsiteX4-29" fmla="*/ 0 w 638643"/>
                <a:gd name="connsiteY4-30" fmla="*/ 1032 h 205820"/>
                <a:gd name="connsiteX0-31" fmla="*/ 0 w 638643"/>
                <a:gd name="connsiteY0-32" fmla="*/ 1032 h 205820"/>
                <a:gd name="connsiteX1-33" fmla="*/ 638643 w 638643"/>
                <a:gd name="connsiteY1-34" fmla="*/ 0 h 205820"/>
                <a:gd name="connsiteX2-35" fmla="*/ 632492 w 638643"/>
                <a:gd name="connsiteY2-36" fmla="*/ 203439 h 205820"/>
                <a:gd name="connsiteX3-37" fmla="*/ 4763 w 638643"/>
                <a:gd name="connsiteY3-38" fmla="*/ 205820 h 205820"/>
                <a:gd name="connsiteX4-39" fmla="*/ 0 w 638643"/>
                <a:gd name="connsiteY4-40" fmla="*/ 1032 h 205820"/>
                <a:gd name="connsiteX0-41" fmla="*/ 0 w 632991"/>
                <a:gd name="connsiteY0-42" fmla="*/ 4445 h 209233"/>
                <a:gd name="connsiteX1-43" fmla="*/ 632991 w 632991"/>
                <a:gd name="connsiteY1-44" fmla="*/ 0 h 209233"/>
                <a:gd name="connsiteX2-45" fmla="*/ 632492 w 632991"/>
                <a:gd name="connsiteY2-46" fmla="*/ 206852 h 209233"/>
                <a:gd name="connsiteX3-47" fmla="*/ 4763 w 632991"/>
                <a:gd name="connsiteY3-48" fmla="*/ 209233 h 209233"/>
                <a:gd name="connsiteX4-49" fmla="*/ 0 w 632991"/>
                <a:gd name="connsiteY4-50" fmla="*/ 4445 h 2092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2991" h="209233">
                  <a:moveTo>
                    <a:pt x="0" y="4445"/>
                  </a:moveTo>
                  <a:lnTo>
                    <a:pt x="632991" y="0"/>
                  </a:lnTo>
                  <a:cubicBezTo>
                    <a:pt x="632991" y="69056"/>
                    <a:pt x="632492" y="137796"/>
                    <a:pt x="632492" y="206852"/>
                  </a:cubicBezTo>
                  <a:lnTo>
                    <a:pt x="4763" y="209233"/>
                  </a:lnTo>
                  <a:lnTo>
                    <a:pt x="0" y="4445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14017" y="2483141"/>
              <a:ext cx="626398" cy="1163324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69159" h="1428737">
                  <a:moveTo>
                    <a:pt x="769143" y="1323537"/>
                  </a:moveTo>
                  <a:cubicBezTo>
                    <a:pt x="768349" y="1362828"/>
                    <a:pt x="753268" y="1356875"/>
                    <a:pt x="726281" y="1371162"/>
                  </a:cubicBezTo>
                  <a:cubicBezTo>
                    <a:pt x="699294" y="1385450"/>
                    <a:pt x="649685" y="1399737"/>
                    <a:pt x="607219" y="1409262"/>
                  </a:cubicBezTo>
                  <a:cubicBezTo>
                    <a:pt x="564753" y="1418787"/>
                    <a:pt x="512762" y="1426725"/>
                    <a:pt x="471487" y="1428312"/>
                  </a:cubicBezTo>
                  <a:cubicBezTo>
                    <a:pt x="430212" y="1429899"/>
                    <a:pt x="391715" y="1427121"/>
                    <a:pt x="359568" y="1418787"/>
                  </a:cubicBezTo>
                  <a:cubicBezTo>
                    <a:pt x="327421" y="1410453"/>
                    <a:pt x="278606" y="1378306"/>
                    <a:pt x="278606" y="1378306"/>
                  </a:cubicBezTo>
                  <a:lnTo>
                    <a:pt x="278606" y="1378306"/>
                  </a:lnTo>
                  <a:lnTo>
                    <a:pt x="0" y="1943"/>
                  </a:lnTo>
                  <a:lnTo>
                    <a:pt x="0" y="1943"/>
                  </a:lnTo>
                  <a:cubicBezTo>
                    <a:pt x="15875" y="2340"/>
                    <a:pt x="55959" y="-4010"/>
                    <a:pt x="95250" y="4324"/>
                  </a:cubicBezTo>
                  <a:cubicBezTo>
                    <a:pt x="134540" y="12658"/>
                    <a:pt x="193277" y="26946"/>
                    <a:pt x="235743" y="51949"/>
                  </a:cubicBezTo>
                  <a:cubicBezTo>
                    <a:pt x="278208" y="76952"/>
                    <a:pt x="317896" y="115052"/>
                    <a:pt x="350043" y="154343"/>
                  </a:cubicBezTo>
                  <a:cubicBezTo>
                    <a:pt x="382190" y="193634"/>
                    <a:pt x="395684" y="225780"/>
                    <a:pt x="428625" y="287693"/>
                  </a:cubicBezTo>
                  <a:cubicBezTo>
                    <a:pt x="461566" y="349605"/>
                    <a:pt x="509984" y="450809"/>
                    <a:pt x="547687" y="525818"/>
                  </a:cubicBezTo>
                  <a:cubicBezTo>
                    <a:pt x="585390" y="600827"/>
                    <a:pt x="629443" y="668693"/>
                    <a:pt x="654843" y="737749"/>
                  </a:cubicBezTo>
                  <a:cubicBezTo>
                    <a:pt x="680243" y="806805"/>
                    <a:pt x="688975" y="876258"/>
                    <a:pt x="700087" y="940155"/>
                  </a:cubicBezTo>
                  <a:cubicBezTo>
                    <a:pt x="711199" y="1004052"/>
                    <a:pt x="719534" y="1071521"/>
                    <a:pt x="731043" y="1135418"/>
                  </a:cubicBezTo>
                  <a:cubicBezTo>
                    <a:pt x="742552" y="1199315"/>
                    <a:pt x="769937" y="1284246"/>
                    <a:pt x="769143" y="1323537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50609" y="3531553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flipH="1" flipV="1">
              <a:off x="626619" y="1559256"/>
              <a:ext cx="597823" cy="1354077"/>
            </a:xfrm>
            <a:custGeom>
              <a:avLst/>
              <a:gdLst>
                <a:gd name="connsiteX0" fmla="*/ 769143 w 769156"/>
                <a:gd name="connsiteY0" fmla="*/ 1323537 h 1424387"/>
                <a:gd name="connsiteX1" fmla="*/ 716756 w 769156"/>
                <a:gd name="connsiteY1" fmla="*/ 1373543 h 1424387"/>
                <a:gd name="connsiteX2" fmla="*/ 545306 w 769156"/>
                <a:gd name="connsiteY2" fmla="*/ 1414024 h 1424387"/>
                <a:gd name="connsiteX3" fmla="*/ 426243 w 769156"/>
                <a:gd name="connsiteY3" fmla="*/ 1423549 h 1424387"/>
                <a:gd name="connsiteX4" fmla="*/ 359568 w 769156"/>
                <a:gd name="connsiteY4" fmla="*/ 1418787 h 1424387"/>
                <a:gd name="connsiteX5" fmla="*/ 278606 w 769156"/>
                <a:gd name="connsiteY5" fmla="*/ 1378306 h 1424387"/>
                <a:gd name="connsiteX6" fmla="*/ 278606 w 769156"/>
                <a:gd name="connsiteY6" fmla="*/ 1378306 h 1424387"/>
                <a:gd name="connsiteX7" fmla="*/ 0 w 769156"/>
                <a:gd name="connsiteY7" fmla="*/ 1943 h 1424387"/>
                <a:gd name="connsiteX8" fmla="*/ 0 w 769156"/>
                <a:gd name="connsiteY8" fmla="*/ 1943 h 1424387"/>
                <a:gd name="connsiteX9" fmla="*/ 95250 w 769156"/>
                <a:gd name="connsiteY9" fmla="*/ 4324 h 1424387"/>
                <a:gd name="connsiteX10" fmla="*/ 235743 w 769156"/>
                <a:gd name="connsiteY10" fmla="*/ 51949 h 1424387"/>
                <a:gd name="connsiteX11" fmla="*/ 350043 w 769156"/>
                <a:gd name="connsiteY11" fmla="*/ 154343 h 1424387"/>
                <a:gd name="connsiteX12" fmla="*/ 428625 w 769156"/>
                <a:gd name="connsiteY12" fmla="*/ 287693 h 1424387"/>
                <a:gd name="connsiteX13" fmla="*/ 547687 w 769156"/>
                <a:gd name="connsiteY13" fmla="*/ 525818 h 1424387"/>
                <a:gd name="connsiteX14" fmla="*/ 654843 w 769156"/>
                <a:gd name="connsiteY14" fmla="*/ 737749 h 1424387"/>
                <a:gd name="connsiteX15" fmla="*/ 678656 w 769156"/>
                <a:gd name="connsiteY15" fmla="*/ 866337 h 1424387"/>
                <a:gd name="connsiteX16" fmla="*/ 721518 w 769156"/>
                <a:gd name="connsiteY16" fmla="*/ 1121131 h 1424387"/>
                <a:gd name="connsiteX17" fmla="*/ 769143 w 769156"/>
                <a:gd name="connsiteY17" fmla="*/ 1323537 h 1424387"/>
                <a:gd name="connsiteX0-1" fmla="*/ 769143 w 769155"/>
                <a:gd name="connsiteY0-2" fmla="*/ 1323537 h 1424387"/>
                <a:gd name="connsiteX1-3" fmla="*/ 716756 w 769155"/>
                <a:gd name="connsiteY1-4" fmla="*/ 1373543 h 1424387"/>
                <a:gd name="connsiteX2-5" fmla="*/ 545306 w 769155"/>
                <a:gd name="connsiteY2-6" fmla="*/ 1414024 h 1424387"/>
                <a:gd name="connsiteX3-7" fmla="*/ 426243 w 769155"/>
                <a:gd name="connsiteY3-8" fmla="*/ 1423549 h 1424387"/>
                <a:gd name="connsiteX4-9" fmla="*/ 359568 w 769155"/>
                <a:gd name="connsiteY4-10" fmla="*/ 1418787 h 1424387"/>
                <a:gd name="connsiteX5-11" fmla="*/ 278606 w 769155"/>
                <a:gd name="connsiteY5-12" fmla="*/ 1378306 h 1424387"/>
                <a:gd name="connsiteX6-13" fmla="*/ 278606 w 769155"/>
                <a:gd name="connsiteY6-14" fmla="*/ 1378306 h 1424387"/>
                <a:gd name="connsiteX7-15" fmla="*/ 0 w 769155"/>
                <a:gd name="connsiteY7-16" fmla="*/ 1943 h 1424387"/>
                <a:gd name="connsiteX8-17" fmla="*/ 0 w 769155"/>
                <a:gd name="connsiteY8-18" fmla="*/ 1943 h 1424387"/>
                <a:gd name="connsiteX9-19" fmla="*/ 95250 w 769155"/>
                <a:gd name="connsiteY9-20" fmla="*/ 4324 h 1424387"/>
                <a:gd name="connsiteX10-21" fmla="*/ 235743 w 769155"/>
                <a:gd name="connsiteY10-22" fmla="*/ 51949 h 1424387"/>
                <a:gd name="connsiteX11-23" fmla="*/ 350043 w 769155"/>
                <a:gd name="connsiteY11-24" fmla="*/ 154343 h 1424387"/>
                <a:gd name="connsiteX12-25" fmla="*/ 428625 w 769155"/>
                <a:gd name="connsiteY12-26" fmla="*/ 287693 h 1424387"/>
                <a:gd name="connsiteX13-27" fmla="*/ 547687 w 769155"/>
                <a:gd name="connsiteY13-28" fmla="*/ 525818 h 1424387"/>
                <a:gd name="connsiteX14-29" fmla="*/ 654843 w 769155"/>
                <a:gd name="connsiteY14-30" fmla="*/ 737749 h 1424387"/>
                <a:gd name="connsiteX15-31" fmla="*/ 700087 w 769155"/>
                <a:gd name="connsiteY15-32" fmla="*/ 940155 h 1424387"/>
                <a:gd name="connsiteX16-33" fmla="*/ 721518 w 769155"/>
                <a:gd name="connsiteY16-34" fmla="*/ 1121131 h 1424387"/>
                <a:gd name="connsiteX17-35" fmla="*/ 769143 w 769155"/>
                <a:gd name="connsiteY17-36" fmla="*/ 1323537 h 1424387"/>
                <a:gd name="connsiteX0-37" fmla="*/ 769143 w 769281"/>
                <a:gd name="connsiteY0-38" fmla="*/ 1323537 h 1424387"/>
                <a:gd name="connsiteX1-39" fmla="*/ 716756 w 769281"/>
                <a:gd name="connsiteY1-40" fmla="*/ 1373543 h 1424387"/>
                <a:gd name="connsiteX2-41" fmla="*/ 545306 w 769281"/>
                <a:gd name="connsiteY2-42" fmla="*/ 1414024 h 1424387"/>
                <a:gd name="connsiteX3-43" fmla="*/ 426243 w 769281"/>
                <a:gd name="connsiteY3-44" fmla="*/ 1423549 h 1424387"/>
                <a:gd name="connsiteX4-45" fmla="*/ 359568 w 769281"/>
                <a:gd name="connsiteY4-46" fmla="*/ 1418787 h 1424387"/>
                <a:gd name="connsiteX5-47" fmla="*/ 278606 w 769281"/>
                <a:gd name="connsiteY5-48" fmla="*/ 1378306 h 1424387"/>
                <a:gd name="connsiteX6-49" fmla="*/ 278606 w 769281"/>
                <a:gd name="connsiteY6-50" fmla="*/ 1378306 h 1424387"/>
                <a:gd name="connsiteX7-51" fmla="*/ 0 w 769281"/>
                <a:gd name="connsiteY7-52" fmla="*/ 1943 h 1424387"/>
                <a:gd name="connsiteX8-53" fmla="*/ 0 w 769281"/>
                <a:gd name="connsiteY8-54" fmla="*/ 1943 h 1424387"/>
                <a:gd name="connsiteX9-55" fmla="*/ 95250 w 769281"/>
                <a:gd name="connsiteY9-56" fmla="*/ 4324 h 1424387"/>
                <a:gd name="connsiteX10-57" fmla="*/ 235743 w 769281"/>
                <a:gd name="connsiteY10-58" fmla="*/ 51949 h 1424387"/>
                <a:gd name="connsiteX11-59" fmla="*/ 350043 w 769281"/>
                <a:gd name="connsiteY11-60" fmla="*/ 154343 h 1424387"/>
                <a:gd name="connsiteX12-61" fmla="*/ 428625 w 769281"/>
                <a:gd name="connsiteY12-62" fmla="*/ 287693 h 1424387"/>
                <a:gd name="connsiteX13-63" fmla="*/ 547687 w 769281"/>
                <a:gd name="connsiteY13-64" fmla="*/ 525818 h 1424387"/>
                <a:gd name="connsiteX14-65" fmla="*/ 654843 w 769281"/>
                <a:gd name="connsiteY14-66" fmla="*/ 737749 h 1424387"/>
                <a:gd name="connsiteX15-67" fmla="*/ 700087 w 769281"/>
                <a:gd name="connsiteY15-68" fmla="*/ 940155 h 1424387"/>
                <a:gd name="connsiteX16-69" fmla="*/ 731043 w 769281"/>
                <a:gd name="connsiteY16-70" fmla="*/ 1135418 h 1424387"/>
                <a:gd name="connsiteX17-71" fmla="*/ 769143 w 769281"/>
                <a:gd name="connsiteY17-72" fmla="*/ 1323537 h 1424387"/>
                <a:gd name="connsiteX0-73" fmla="*/ 769143 w 769281"/>
                <a:gd name="connsiteY0-74" fmla="*/ 1323537 h 1423549"/>
                <a:gd name="connsiteX1-75" fmla="*/ 716756 w 769281"/>
                <a:gd name="connsiteY1-76" fmla="*/ 1373543 h 1423549"/>
                <a:gd name="connsiteX2-77" fmla="*/ 590550 w 769281"/>
                <a:gd name="connsiteY2-78" fmla="*/ 1404499 h 1423549"/>
                <a:gd name="connsiteX3-79" fmla="*/ 426243 w 769281"/>
                <a:gd name="connsiteY3-80" fmla="*/ 1423549 h 1423549"/>
                <a:gd name="connsiteX4-81" fmla="*/ 359568 w 769281"/>
                <a:gd name="connsiteY4-82" fmla="*/ 1418787 h 1423549"/>
                <a:gd name="connsiteX5-83" fmla="*/ 278606 w 769281"/>
                <a:gd name="connsiteY5-84" fmla="*/ 1378306 h 1423549"/>
                <a:gd name="connsiteX6-85" fmla="*/ 278606 w 769281"/>
                <a:gd name="connsiteY6-86" fmla="*/ 1378306 h 1423549"/>
                <a:gd name="connsiteX7-87" fmla="*/ 0 w 769281"/>
                <a:gd name="connsiteY7-88" fmla="*/ 1943 h 1423549"/>
                <a:gd name="connsiteX8-89" fmla="*/ 0 w 769281"/>
                <a:gd name="connsiteY8-90" fmla="*/ 1943 h 1423549"/>
                <a:gd name="connsiteX9-91" fmla="*/ 95250 w 769281"/>
                <a:gd name="connsiteY9-92" fmla="*/ 4324 h 1423549"/>
                <a:gd name="connsiteX10-93" fmla="*/ 235743 w 769281"/>
                <a:gd name="connsiteY10-94" fmla="*/ 51949 h 1423549"/>
                <a:gd name="connsiteX11-95" fmla="*/ 350043 w 769281"/>
                <a:gd name="connsiteY11-96" fmla="*/ 154343 h 1423549"/>
                <a:gd name="connsiteX12-97" fmla="*/ 428625 w 769281"/>
                <a:gd name="connsiteY12-98" fmla="*/ 287693 h 1423549"/>
                <a:gd name="connsiteX13-99" fmla="*/ 547687 w 769281"/>
                <a:gd name="connsiteY13-100" fmla="*/ 525818 h 1423549"/>
                <a:gd name="connsiteX14-101" fmla="*/ 654843 w 769281"/>
                <a:gd name="connsiteY14-102" fmla="*/ 737749 h 1423549"/>
                <a:gd name="connsiteX15-103" fmla="*/ 700087 w 769281"/>
                <a:gd name="connsiteY15-104" fmla="*/ 940155 h 1423549"/>
                <a:gd name="connsiteX16-105" fmla="*/ 731043 w 769281"/>
                <a:gd name="connsiteY16-106" fmla="*/ 1135418 h 1423549"/>
                <a:gd name="connsiteX17-107" fmla="*/ 769143 w 769281"/>
                <a:gd name="connsiteY17-108" fmla="*/ 1323537 h 1423549"/>
                <a:gd name="connsiteX0-109" fmla="*/ 769143 w 769281"/>
                <a:gd name="connsiteY0-110" fmla="*/ 1323537 h 1422482"/>
                <a:gd name="connsiteX1-111" fmla="*/ 716756 w 769281"/>
                <a:gd name="connsiteY1-112" fmla="*/ 1373543 h 1422482"/>
                <a:gd name="connsiteX2-113" fmla="*/ 590550 w 769281"/>
                <a:gd name="connsiteY2-114" fmla="*/ 1404499 h 1422482"/>
                <a:gd name="connsiteX3-115" fmla="*/ 469106 w 769281"/>
                <a:gd name="connsiteY3-116" fmla="*/ 1421168 h 1422482"/>
                <a:gd name="connsiteX4-117" fmla="*/ 359568 w 769281"/>
                <a:gd name="connsiteY4-118" fmla="*/ 1418787 h 1422482"/>
                <a:gd name="connsiteX5-119" fmla="*/ 278606 w 769281"/>
                <a:gd name="connsiteY5-120" fmla="*/ 1378306 h 1422482"/>
                <a:gd name="connsiteX6-121" fmla="*/ 278606 w 769281"/>
                <a:gd name="connsiteY6-122" fmla="*/ 1378306 h 1422482"/>
                <a:gd name="connsiteX7-123" fmla="*/ 0 w 769281"/>
                <a:gd name="connsiteY7-124" fmla="*/ 1943 h 1422482"/>
                <a:gd name="connsiteX8-125" fmla="*/ 0 w 769281"/>
                <a:gd name="connsiteY8-126" fmla="*/ 1943 h 1422482"/>
                <a:gd name="connsiteX9-127" fmla="*/ 95250 w 769281"/>
                <a:gd name="connsiteY9-128" fmla="*/ 4324 h 1422482"/>
                <a:gd name="connsiteX10-129" fmla="*/ 235743 w 769281"/>
                <a:gd name="connsiteY10-130" fmla="*/ 51949 h 1422482"/>
                <a:gd name="connsiteX11-131" fmla="*/ 350043 w 769281"/>
                <a:gd name="connsiteY11-132" fmla="*/ 154343 h 1422482"/>
                <a:gd name="connsiteX12-133" fmla="*/ 428625 w 769281"/>
                <a:gd name="connsiteY12-134" fmla="*/ 287693 h 1422482"/>
                <a:gd name="connsiteX13-135" fmla="*/ 547687 w 769281"/>
                <a:gd name="connsiteY13-136" fmla="*/ 525818 h 1422482"/>
                <a:gd name="connsiteX14-137" fmla="*/ 654843 w 769281"/>
                <a:gd name="connsiteY14-138" fmla="*/ 737749 h 1422482"/>
                <a:gd name="connsiteX15-139" fmla="*/ 700087 w 769281"/>
                <a:gd name="connsiteY15-140" fmla="*/ 940155 h 1422482"/>
                <a:gd name="connsiteX16-141" fmla="*/ 731043 w 769281"/>
                <a:gd name="connsiteY16-142" fmla="*/ 1135418 h 1422482"/>
                <a:gd name="connsiteX17-143" fmla="*/ 769143 w 769281"/>
                <a:gd name="connsiteY17-144" fmla="*/ 1323537 h 1422482"/>
                <a:gd name="connsiteX0-145" fmla="*/ 769143 w 769281"/>
                <a:gd name="connsiteY0-146" fmla="*/ 1323537 h 1428312"/>
                <a:gd name="connsiteX1-147" fmla="*/ 716756 w 769281"/>
                <a:gd name="connsiteY1-148" fmla="*/ 1373543 h 1428312"/>
                <a:gd name="connsiteX2-149" fmla="*/ 590550 w 769281"/>
                <a:gd name="connsiteY2-150" fmla="*/ 1404499 h 1428312"/>
                <a:gd name="connsiteX3-151" fmla="*/ 471487 w 769281"/>
                <a:gd name="connsiteY3-152" fmla="*/ 1428312 h 1428312"/>
                <a:gd name="connsiteX4-153" fmla="*/ 359568 w 769281"/>
                <a:gd name="connsiteY4-154" fmla="*/ 1418787 h 1428312"/>
                <a:gd name="connsiteX5-155" fmla="*/ 278606 w 769281"/>
                <a:gd name="connsiteY5-156" fmla="*/ 1378306 h 1428312"/>
                <a:gd name="connsiteX6-157" fmla="*/ 278606 w 769281"/>
                <a:gd name="connsiteY6-158" fmla="*/ 1378306 h 1428312"/>
                <a:gd name="connsiteX7-159" fmla="*/ 0 w 769281"/>
                <a:gd name="connsiteY7-160" fmla="*/ 1943 h 1428312"/>
                <a:gd name="connsiteX8-161" fmla="*/ 0 w 769281"/>
                <a:gd name="connsiteY8-162" fmla="*/ 1943 h 1428312"/>
                <a:gd name="connsiteX9-163" fmla="*/ 95250 w 769281"/>
                <a:gd name="connsiteY9-164" fmla="*/ 4324 h 1428312"/>
                <a:gd name="connsiteX10-165" fmla="*/ 235743 w 769281"/>
                <a:gd name="connsiteY10-166" fmla="*/ 51949 h 1428312"/>
                <a:gd name="connsiteX11-167" fmla="*/ 350043 w 769281"/>
                <a:gd name="connsiteY11-168" fmla="*/ 154343 h 1428312"/>
                <a:gd name="connsiteX12-169" fmla="*/ 428625 w 769281"/>
                <a:gd name="connsiteY12-170" fmla="*/ 287693 h 1428312"/>
                <a:gd name="connsiteX13-171" fmla="*/ 547687 w 769281"/>
                <a:gd name="connsiteY13-172" fmla="*/ 525818 h 1428312"/>
                <a:gd name="connsiteX14-173" fmla="*/ 654843 w 769281"/>
                <a:gd name="connsiteY14-174" fmla="*/ 737749 h 1428312"/>
                <a:gd name="connsiteX15-175" fmla="*/ 700087 w 769281"/>
                <a:gd name="connsiteY15-176" fmla="*/ 940155 h 1428312"/>
                <a:gd name="connsiteX16-177" fmla="*/ 731043 w 769281"/>
                <a:gd name="connsiteY16-178" fmla="*/ 1135418 h 1428312"/>
                <a:gd name="connsiteX17-179" fmla="*/ 769143 w 769281"/>
                <a:gd name="connsiteY17-180" fmla="*/ 1323537 h 1428312"/>
                <a:gd name="connsiteX0-181" fmla="*/ 769143 w 769281"/>
                <a:gd name="connsiteY0-182" fmla="*/ 1323537 h 1428737"/>
                <a:gd name="connsiteX1-183" fmla="*/ 716756 w 769281"/>
                <a:gd name="connsiteY1-184" fmla="*/ 1373543 h 1428737"/>
                <a:gd name="connsiteX2-185" fmla="*/ 607219 w 769281"/>
                <a:gd name="connsiteY2-186" fmla="*/ 1409262 h 1428737"/>
                <a:gd name="connsiteX3-187" fmla="*/ 471487 w 769281"/>
                <a:gd name="connsiteY3-188" fmla="*/ 1428312 h 1428737"/>
                <a:gd name="connsiteX4-189" fmla="*/ 359568 w 769281"/>
                <a:gd name="connsiteY4-190" fmla="*/ 1418787 h 1428737"/>
                <a:gd name="connsiteX5-191" fmla="*/ 278606 w 769281"/>
                <a:gd name="connsiteY5-192" fmla="*/ 1378306 h 1428737"/>
                <a:gd name="connsiteX6-193" fmla="*/ 278606 w 769281"/>
                <a:gd name="connsiteY6-194" fmla="*/ 1378306 h 1428737"/>
                <a:gd name="connsiteX7-195" fmla="*/ 0 w 769281"/>
                <a:gd name="connsiteY7-196" fmla="*/ 1943 h 1428737"/>
                <a:gd name="connsiteX8-197" fmla="*/ 0 w 769281"/>
                <a:gd name="connsiteY8-198" fmla="*/ 1943 h 1428737"/>
                <a:gd name="connsiteX9-199" fmla="*/ 95250 w 769281"/>
                <a:gd name="connsiteY9-200" fmla="*/ 4324 h 1428737"/>
                <a:gd name="connsiteX10-201" fmla="*/ 235743 w 769281"/>
                <a:gd name="connsiteY10-202" fmla="*/ 51949 h 1428737"/>
                <a:gd name="connsiteX11-203" fmla="*/ 350043 w 769281"/>
                <a:gd name="connsiteY11-204" fmla="*/ 154343 h 1428737"/>
                <a:gd name="connsiteX12-205" fmla="*/ 428625 w 769281"/>
                <a:gd name="connsiteY12-206" fmla="*/ 287693 h 1428737"/>
                <a:gd name="connsiteX13-207" fmla="*/ 547687 w 769281"/>
                <a:gd name="connsiteY13-208" fmla="*/ 525818 h 1428737"/>
                <a:gd name="connsiteX14-209" fmla="*/ 654843 w 769281"/>
                <a:gd name="connsiteY14-210" fmla="*/ 737749 h 1428737"/>
                <a:gd name="connsiteX15-211" fmla="*/ 700087 w 769281"/>
                <a:gd name="connsiteY15-212" fmla="*/ 940155 h 1428737"/>
                <a:gd name="connsiteX16-213" fmla="*/ 731043 w 769281"/>
                <a:gd name="connsiteY16-214" fmla="*/ 1135418 h 1428737"/>
                <a:gd name="connsiteX17-215" fmla="*/ 769143 w 769281"/>
                <a:gd name="connsiteY17-216" fmla="*/ 1323537 h 1428737"/>
                <a:gd name="connsiteX0-217" fmla="*/ 769143 w 769159"/>
                <a:gd name="connsiteY0-218" fmla="*/ 1323537 h 1428737"/>
                <a:gd name="connsiteX1-219" fmla="*/ 726281 w 769159"/>
                <a:gd name="connsiteY1-220" fmla="*/ 1371162 h 1428737"/>
                <a:gd name="connsiteX2-221" fmla="*/ 607219 w 769159"/>
                <a:gd name="connsiteY2-222" fmla="*/ 1409262 h 1428737"/>
                <a:gd name="connsiteX3-223" fmla="*/ 471487 w 769159"/>
                <a:gd name="connsiteY3-224" fmla="*/ 1428312 h 1428737"/>
                <a:gd name="connsiteX4-225" fmla="*/ 359568 w 769159"/>
                <a:gd name="connsiteY4-226" fmla="*/ 1418787 h 1428737"/>
                <a:gd name="connsiteX5-227" fmla="*/ 278606 w 769159"/>
                <a:gd name="connsiteY5-228" fmla="*/ 1378306 h 1428737"/>
                <a:gd name="connsiteX6-229" fmla="*/ 278606 w 769159"/>
                <a:gd name="connsiteY6-230" fmla="*/ 1378306 h 1428737"/>
                <a:gd name="connsiteX7-231" fmla="*/ 0 w 769159"/>
                <a:gd name="connsiteY7-232" fmla="*/ 1943 h 1428737"/>
                <a:gd name="connsiteX8-233" fmla="*/ 0 w 769159"/>
                <a:gd name="connsiteY8-234" fmla="*/ 1943 h 1428737"/>
                <a:gd name="connsiteX9-235" fmla="*/ 95250 w 769159"/>
                <a:gd name="connsiteY9-236" fmla="*/ 4324 h 1428737"/>
                <a:gd name="connsiteX10-237" fmla="*/ 235743 w 769159"/>
                <a:gd name="connsiteY10-238" fmla="*/ 51949 h 1428737"/>
                <a:gd name="connsiteX11-239" fmla="*/ 350043 w 769159"/>
                <a:gd name="connsiteY11-240" fmla="*/ 154343 h 1428737"/>
                <a:gd name="connsiteX12-241" fmla="*/ 428625 w 769159"/>
                <a:gd name="connsiteY12-242" fmla="*/ 287693 h 1428737"/>
                <a:gd name="connsiteX13-243" fmla="*/ 547687 w 769159"/>
                <a:gd name="connsiteY13-244" fmla="*/ 525818 h 1428737"/>
                <a:gd name="connsiteX14-245" fmla="*/ 654843 w 769159"/>
                <a:gd name="connsiteY14-246" fmla="*/ 737749 h 1428737"/>
                <a:gd name="connsiteX15-247" fmla="*/ 700087 w 769159"/>
                <a:gd name="connsiteY15-248" fmla="*/ 940155 h 1428737"/>
                <a:gd name="connsiteX16-249" fmla="*/ 731043 w 769159"/>
                <a:gd name="connsiteY16-250" fmla="*/ 1135418 h 1428737"/>
                <a:gd name="connsiteX17-251" fmla="*/ 769143 w 769159"/>
                <a:gd name="connsiteY17-252" fmla="*/ 1323537 h 1428737"/>
                <a:gd name="connsiteX0-253" fmla="*/ 769143 w 769159"/>
                <a:gd name="connsiteY0-254" fmla="*/ 1370529 h 1475729"/>
                <a:gd name="connsiteX1-255" fmla="*/ 726281 w 769159"/>
                <a:gd name="connsiteY1-256" fmla="*/ 1418154 h 1475729"/>
                <a:gd name="connsiteX2-257" fmla="*/ 607219 w 769159"/>
                <a:gd name="connsiteY2-258" fmla="*/ 1456254 h 1475729"/>
                <a:gd name="connsiteX3-259" fmla="*/ 471487 w 769159"/>
                <a:gd name="connsiteY3-260" fmla="*/ 1475304 h 1475729"/>
                <a:gd name="connsiteX4-261" fmla="*/ 359568 w 769159"/>
                <a:gd name="connsiteY4-262" fmla="*/ 1465779 h 1475729"/>
                <a:gd name="connsiteX5-263" fmla="*/ 278606 w 769159"/>
                <a:gd name="connsiteY5-264" fmla="*/ 1425298 h 1475729"/>
                <a:gd name="connsiteX6-265" fmla="*/ 278606 w 769159"/>
                <a:gd name="connsiteY6-266" fmla="*/ 1425298 h 1475729"/>
                <a:gd name="connsiteX7-267" fmla="*/ 0 w 769159"/>
                <a:gd name="connsiteY7-268" fmla="*/ 48935 h 1475729"/>
                <a:gd name="connsiteX8-269" fmla="*/ 0 w 769159"/>
                <a:gd name="connsiteY8-270" fmla="*/ 48935 h 1475729"/>
                <a:gd name="connsiteX9-271" fmla="*/ 95250 w 769159"/>
                <a:gd name="connsiteY9-272" fmla="*/ 834 h 1475729"/>
                <a:gd name="connsiteX10-273" fmla="*/ 235743 w 769159"/>
                <a:gd name="connsiteY10-274" fmla="*/ 98941 h 1475729"/>
                <a:gd name="connsiteX11-275" fmla="*/ 350043 w 769159"/>
                <a:gd name="connsiteY11-276" fmla="*/ 201335 h 1475729"/>
                <a:gd name="connsiteX12-277" fmla="*/ 428625 w 769159"/>
                <a:gd name="connsiteY12-278" fmla="*/ 334685 h 1475729"/>
                <a:gd name="connsiteX13-279" fmla="*/ 547687 w 769159"/>
                <a:gd name="connsiteY13-280" fmla="*/ 572810 h 1475729"/>
                <a:gd name="connsiteX14-281" fmla="*/ 654843 w 769159"/>
                <a:gd name="connsiteY14-282" fmla="*/ 784741 h 1475729"/>
                <a:gd name="connsiteX15-283" fmla="*/ 700087 w 769159"/>
                <a:gd name="connsiteY15-284" fmla="*/ 987147 h 1475729"/>
                <a:gd name="connsiteX16-285" fmla="*/ 731043 w 769159"/>
                <a:gd name="connsiteY16-286" fmla="*/ 1182410 h 1475729"/>
                <a:gd name="connsiteX17-287" fmla="*/ 769143 w 769159"/>
                <a:gd name="connsiteY17-288" fmla="*/ 1370529 h 1475729"/>
                <a:gd name="connsiteX0-289" fmla="*/ 769143 w 769159"/>
                <a:gd name="connsiteY0-290" fmla="*/ 1380681 h 1485881"/>
                <a:gd name="connsiteX1-291" fmla="*/ 726281 w 769159"/>
                <a:gd name="connsiteY1-292" fmla="*/ 1428306 h 1485881"/>
                <a:gd name="connsiteX2-293" fmla="*/ 607219 w 769159"/>
                <a:gd name="connsiteY2-294" fmla="*/ 1466406 h 1485881"/>
                <a:gd name="connsiteX3-295" fmla="*/ 471487 w 769159"/>
                <a:gd name="connsiteY3-296" fmla="*/ 1485456 h 1485881"/>
                <a:gd name="connsiteX4-297" fmla="*/ 359568 w 769159"/>
                <a:gd name="connsiteY4-298" fmla="*/ 1475931 h 1485881"/>
                <a:gd name="connsiteX5-299" fmla="*/ 278606 w 769159"/>
                <a:gd name="connsiteY5-300" fmla="*/ 1435450 h 1485881"/>
                <a:gd name="connsiteX6-301" fmla="*/ 278606 w 769159"/>
                <a:gd name="connsiteY6-302" fmla="*/ 1435450 h 1485881"/>
                <a:gd name="connsiteX7-303" fmla="*/ 0 w 769159"/>
                <a:gd name="connsiteY7-304" fmla="*/ 59087 h 1485881"/>
                <a:gd name="connsiteX8-305" fmla="*/ 35087 w 769159"/>
                <a:gd name="connsiteY8-306" fmla="*/ 384409 h 1485881"/>
                <a:gd name="connsiteX9-307" fmla="*/ 95250 w 769159"/>
                <a:gd name="connsiteY9-308" fmla="*/ 10986 h 1485881"/>
                <a:gd name="connsiteX10-309" fmla="*/ 235743 w 769159"/>
                <a:gd name="connsiteY10-310" fmla="*/ 109093 h 1485881"/>
                <a:gd name="connsiteX11-311" fmla="*/ 350043 w 769159"/>
                <a:gd name="connsiteY11-312" fmla="*/ 211487 h 1485881"/>
                <a:gd name="connsiteX12-313" fmla="*/ 428625 w 769159"/>
                <a:gd name="connsiteY12-314" fmla="*/ 344837 h 1485881"/>
                <a:gd name="connsiteX13-315" fmla="*/ 547687 w 769159"/>
                <a:gd name="connsiteY13-316" fmla="*/ 582962 h 1485881"/>
                <a:gd name="connsiteX14-317" fmla="*/ 654843 w 769159"/>
                <a:gd name="connsiteY14-318" fmla="*/ 794893 h 1485881"/>
                <a:gd name="connsiteX15-319" fmla="*/ 700087 w 769159"/>
                <a:gd name="connsiteY15-320" fmla="*/ 997299 h 1485881"/>
                <a:gd name="connsiteX16-321" fmla="*/ 731043 w 769159"/>
                <a:gd name="connsiteY16-322" fmla="*/ 1192562 h 1485881"/>
                <a:gd name="connsiteX17-323" fmla="*/ 769143 w 769159"/>
                <a:gd name="connsiteY17-324" fmla="*/ 1380681 h 1485881"/>
                <a:gd name="connsiteX0-325" fmla="*/ 734056 w 734072"/>
                <a:gd name="connsiteY0-326" fmla="*/ 1380681 h 1485881"/>
                <a:gd name="connsiteX1-327" fmla="*/ 691194 w 734072"/>
                <a:gd name="connsiteY1-328" fmla="*/ 1428306 h 1485881"/>
                <a:gd name="connsiteX2-329" fmla="*/ 572132 w 734072"/>
                <a:gd name="connsiteY2-330" fmla="*/ 1466406 h 1485881"/>
                <a:gd name="connsiteX3-331" fmla="*/ 436400 w 734072"/>
                <a:gd name="connsiteY3-332" fmla="*/ 1485456 h 1485881"/>
                <a:gd name="connsiteX4-333" fmla="*/ 324481 w 734072"/>
                <a:gd name="connsiteY4-334" fmla="*/ 1475931 h 1485881"/>
                <a:gd name="connsiteX5-335" fmla="*/ 243519 w 734072"/>
                <a:gd name="connsiteY5-336" fmla="*/ 1435450 h 1485881"/>
                <a:gd name="connsiteX6-337" fmla="*/ 243519 w 734072"/>
                <a:gd name="connsiteY6-338" fmla="*/ 1435450 h 1485881"/>
                <a:gd name="connsiteX7-339" fmla="*/ 17544 w 734072"/>
                <a:gd name="connsiteY7-340" fmla="*/ 390019 h 1485881"/>
                <a:gd name="connsiteX8-341" fmla="*/ 0 w 734072"/>
                <a:gd name="connsiteY8-342" fmla="*/ 384409 h 1485881"/>
                <a:gd name="connsiteX9-343" fmla="*/ 60163 w 734072"/>
                <a:gd name="connsiteY9-344" fmla="*/ 10986 h 1485881"/>
                <a:gd name="connsiteX10-345" fmla="*/ 200656 w 734072"/>
                <a:gd name="connsiteY10-346" fmla="*/ 109093 h 1485881"/>
                <a:gd name="connsiteX11-347" fmla="*/ 314956 w 734072"/>
                <a:gd name="connsiteY11-348" fmla="*/ 211487 h 1485881"/>
                <a:gd name="connsiteX12-349" fmla="*/ 393538 w 734072"/>
                <a:gd name="connsiteY12-350" fmla="*/ 344837 h 1485881"/>
                <a:gd name="connsiteX13-351" fmla="*/ 512600 w 734072"/>
                <a:gd name="connsiteY13-352" fmla="*/ 582962 h 1485881"/>
                <a:gd name="connsiteX14-353" fmla="*/ 619756 w 734072"/>
                <a:gd name="connsiteY14-354" fmla="*/ 794893 h 1485881"/>
                <a:gd name="connsiteX15-355" fmla="*/ 665000 w 734072"/>
                <a:gd name="connsiteY15-356" fmla="*/ 997299 h 1485881"/>
                <a:gd name="connsiteX16-357" fmla="*/ 695956 w 734072"/>
                <a:gd name="connsiteY16-358" fmla="*/ 1192562 h 1485881"/>
                <a:gd name="connsiteX17-359" fmla="*/ 734056 w 734072"/>
                <a:gd name="connsiteY17-360" fmla="*/ 1380681 h 1485881"/>
                <a:gd name="connsiteX0-361" fmla="*/ 734056 w 734072"/>
                <a:gd name="connsiteY0-362" fmla="*/ 1386256 h 1491456"/>
                <a:gd name="connsiteX1-363" fmla="*/ 691194 w 734072"/>
                <a:gd name="connsiteY1-364" fmla="*/ 1433881 h 1491456"/>
                <a:gd name="connsiteX2-365" fmla="*/ 572132 w 734072"/>
                <a:gd name="connsiteY2-366" fmla="*/ 1471981 h 1491456"/>
                <a:gd name="connsiteX3-367" fmla="*/ 436400 w 734072"/>
                <a:gd name="connsiteY3-368" fmla="*/ 1491031 h 1491456"/>
                <a:gd name="connsiteX4-369" fmla="*/ 324481 w 734072"/>
                <a:gd name="connsiteY4-370" fmla="*/ 1481506 h 1491456"/>
                <a:gd name="connsiteX5-371" fmla="*/ 243519 w 734072"/>
                <a:gd name="connsiteY5-372" fmla="*/ 1441025 h 1491456"/>
                <a:gd name="connsiteX6-373" fmla="*/ 243519 w 734072"/>
                <a:gd name="connsiteY6-374" fmla="*/ 1441025 h 1491456"/>
                <a:gd name="connsiteX7-375" fmla="*/ 17544 w 734072"/>
                <a:gd name="connsiteY7-376" fmla="*/ 395594 h 1491456"/>
                <a:gd name="connsiteX8-377" fmla="*/ 0 w 734072"/>
                <a:gd name="connsiteY8-378" fmla="*/ 389984 h 1491456"/>
                <a:gd name="connsiteX9-379" fmla="*/ 60163 w 734072"/>
                <a:gd name="connsiteY9-380" fmla="*/ 16561 h 1491456"/>
                <a:gd name="connsiteX10-381" fmla="*/ 200656 w 734072"/>
                <a:gd name="connsiteY10-382" fmla="*/ 80661 h 1491456"/>
                <a:gd name="connsiteX11-383" fmla="*/ 314956 w 734072"/>
                <a:gd name="connsiteY11-384" fmla="*/ 217062 h 1491456"/>
                <a:gd name="connsiteX12-385" fmla="*/ 393538 w 734072"/>
                <a:gd name="connsiteY12-386" fmla="*/ 350412 h 1491456"/>
                <a:gd name="connsiteX13-387" fmla="*/ 512600 w 734072"/>
                <a:gd name="connsiteY13-388" fmla="*/ 588537 h 1491456"/>
                <a:gd name="connsiteX14-389" fmla="*/ 619756 w 734072"/>
                <a:gd name="connsiteY14-390" fmla="*/ 800468 h 1491456"/>
                <a:gd name="connsiteX15-391" fmla="*/ 665000 w 734072"/>
                <a:gd name="connsiteY15-392" fmla="*/ 1002874 h 1491456"/>
                <a:gd name="connsiteX16-393" fmla="*/ 695956 w 734072"/>
                <a:gd name="connsiteY16-394" fmla="*/ 1198137 h 1491456"/>
                <a:gd name="connsiteX17-395" fmla="*/ 734056 w 734072"/>
                <a:gd name="connsiteY17-396" fmla="*/ 1386256 h 1491456"/>
                <a:gd name="connsiteX0-397" fmla="*/ 734056 w 734072"/>
                <a:gd name="connsiteY0-398" fmla="*/ 1438315 h 1543515"/>
                <a:gd name="connsiteX1-399" fmla="*/ 691194 w 734072"/>
                <a:gd name="connsiteY1-400" fmla="*/ 1485940 h 1543515"/>
                <a:gd name="connsiteX2-401" fmla="*/ 572132 w 734072"/>
                <a:gd name="connsiteY2-402" fmla="*/ 1524040 h 1543515"/>
                <a:gd name="connsiteX3-403" fmla="*/ 436400 w 734072"/>
                <a:gd name="connsiteY3-404" fmla="*/ 1543090 h 1543515"/>
                <a:gd name="connsiteX4-405" fmla="*/ 324481 w 734072"/>
                <a:gd name="connsiteY4-406" fmla="*/ 1533565 h 1543515"/>
                <a:gd name="connsiteX5-407" fmla="*/ 243519 w 734072"/>
                <a:gd name="connsiteY5-408" fmla="*/ 1493084 h 1543515"/>
                <a:gd name="connsiteX6-409" fmla="*/ 243519 w 734072"/>
                <a:gd name="connsiteY6-410" fmla="*/ 1493084 h 1543515"/>
                <a:gd name="connsiteX7-411" fmla="*/ 17544 w 734072"/>
                <a:gd name="connsiteY7-412" fmla="*/ 447653 h 1543515"/>
                <a:gd name="connsiteX8-413" fmla="*/ 0 w 734072"/>
                <a:gd name="connsiteY8-414" fmla="*/ 442043 h 1543515"/>
                <a:gd name="connsiteX9-415" fmla="*/ 83801 w 734072"/>
                <a:gd name="connsiteY9-416" fmla="*/ 11940 h 1543515"/>
                <a:gd name="connsiteX10-417" fmla="*/ 200656 w 734072"/>
                <a:gd name="connsiteY10-418" fmla="*/ 132720 h 1543515"/>
                <a:gd name="connsiteX11-419" fmla="*/ 314956 w 734072"/>
                <a:gd name="connsiteY11-420" fmla="*/ 269121 h 1543515"/>
                <a:gd name="connsiteX12-421" fmla="*/ 393538 w 734072"/>
                <a:gd name="connsiteY12-422" fmla="*/ 402471 h 1543515"/>
                <a:gd name="connsiteX13-423" fmla="*/ 512600 w 734072"/>
                <a:gd name="connsiteY13-424" fmla="*/ 640596 h 1543515"/>
                <a:gd name="connsiteX14-425" fmla="*/ 619756 w 734072"/>
                <a:gd name="connsiteY14-426" fmla="*/ 852527 h 1543515"/>
                <a:gd name="connsiteX15-427" fmla="*/ 665000 w 734072"/>
                <a:gd name="connsiteY15-428" fmla="*/ 1054933 h 1543515"/>
                <a:gd name="connsiteX16-429" fmla="*/ 695956 w 734072"/>
                <a:gd name="connsiteY16-430" fmla="*/ 1250196 h 1543515"/>
                <a:gd name="connsiteX17-431" fmla="*/ 734056 w 734072"/>
                <a:gd name="connsiteY17-432" fmla="*/ 1438315 h 1543515"/>
                <a:gd name="connsiteX0-433" fmla="*/ 734056 w 734072"/>
                <a:gd name="connsiteY0-434" fmla="*/ 1547378 h 1652578"/>
                <a:gd name="connsiteX1-435" fmla="*/ 691194 w 734072"/>
                <a:gd name="connsiteY1-436" fmla="*/ 1595003 h 1652578"/>
                <a:gd name="connsiteX2-437" fmla="*/ 572132 w 734072"/>
                <a:gd name="connsiteY2-438" fmla="*/ 1633103 h 1652578"/>
                <a:gd name="connsiteX3-439" fmla="*/ 436400 w 734072"/>
                <a:gd name="connsiteY3-440" fmla="*/ 1652153 h 1652578"/>
                <a:gd name="connsiteX4-441" fmla="*/ 324481 w 734072"/>
                <a:gd name="connsiteY4-442" fmla="*/ 1642628 h 1652578"/>
                <a:gd name="connsiteX5-443" fmla="*/ 243519 w 734072"/>
                <a:gd name="connsiteY5-444" fmla="*/ 1602147 h 1652578"/>
                <a:gd name="connsiteX6-445" fmla="*/ 243519 w 734072"/>
                <a:gd name="connsiteY6-446" fmla="*/ 1602147 h 1652578"/>
                <a:gd name="connsiteX7-447" fmla="*/ 17544 w 734072"/>
                <a:gd name="connsiteY7-448" fmla="*/ 556716 h 1652578"/>
                <a:gd name="connsiteX8-449" fmla="*/ 0 w 734072"/>
                <a:gd name="connsiteY8-450" fmla="*/ 551106 h 1652578"/>
                <a:gd name="connsiteX9-451" fmla="*/ 95620 w 734072"/>
                <a:gd name="connsiteY9-452" fmla="*/ 7642 h 1652578"/>
                <a:gd name="connsiteX10-453" fmla="*/ 200656 w 734072"/>
                <a:gd name="connsiteY10-454" fmla="*/ 241783 h 1652578"/>
                <a:gd name="connsiteX11-455" fmla="*/ 314956 w 734072"/>
                <a:gd name="connsiteY11-456" fmla="*/ 378184 h 1652578"/>
                <a:gd name="connsiteX12-457" fmla="*/ 393538 w 734072"/>
                <a:gd name="connsiteY12-458" fmla="*/ 511534 h 1652578"/>
                <a:gd name="connsiteX13-459" fmla="*/ 512600 w 734072"/>
                <a:gd name="connsiteY13-460" fmla="*/ 749659 h 1652578"/>
                <a:gd name="connsiteX14-461" fmla="*/ 619756 w 734072"/>
                <a:gd name="connsiteY14-462" fmla="*/ 961590 h 1652578"/>
                <a:gd name="connsiteX15-463" fmla="*/ 665000 w 734072"/>
                <a:gd name="connsiteY15-464" fmla="*/ 1163996 h 1652578"/>
                <a:gd name="connsiteX16-465" fmla="*/ 695956 w 734072"/>
                <a:gd name="connsiteY16-466" fmla="*/ 1359259 h 1652578"/>
                <a:gd name="connsiteX17-467" fmla="*/ 734056 w 734072"/>
                <a:gd name="connsiteY17-468" fmla="*/ 1547378 h 1652578"/>
                <a:gd name="connsiteX0-469" fmla="*/ 734056 w 734072"/>
                <a:gd name="connsiteY0-470" fmla="*/ 1558296 h 1663496"/>
                <a:gd name="connsiteX1-471" fmla="*/ 691194 w 734072"/>
                <a:gd name="connsiteY1-472" fmla="*/ 1605921 h 1663496"/>
                <a:gd name="connsiteX2-473" fmla="*/ 572132 w 734072"/>
                <a:gd name="connsiteY2-474" fmla="*/ 1644021 h 1663496"/>
                <a:gd name="connsiteX3-475" fmla="*/ 436400 w 734072"/>
                <a:gd name="connsiteY3-476" fmla="*/ 1663071 h 1663496"/>
                <a:gd name="connsiteX4-477" fmla="*/ 324481 w 734072"/>
                <a:gd name="connsiteY4-478" fmla="*/ 1653546 h 1663496"/>
                <a:gd name="connsiteX5-479" fmla="*/ 243519 w 734072"/>
                <a:gd name="connsiteY5-480" fmla="*/ 1613065 h 1663496"/>
                <a:gd name="connsiteX6-481" fmla="*/ 243519 w 734072"/>
                <a:gd name="connsiteY6-482" fmla="*/ 1613065 h 1663496"/>
                <a:gd name="connsiteX7-483" fmla="*/ 17544 w 734072"/>
                <a:gd name="connsiteY7-484" fmla="*/ 567634 h 1663496"/>
                <a:gd name="connsiteX8-485" fmla="*/ 0 w 734072"/>
                <a:gd name="connsiteY8-486" fmla="*/ 562024 h 1663496"/>
                <a:gd name="connsiteX9-487" fmla="*/ 95620 w 734072"/>
                <a:gd name="connsiteY9-488" fmla="*/ 18560 h 1663496"/>
                <a:gd name="connsiteX10-489" fmla="*/ 236113 w 734072"/>
                <a:gd name="connsiteY10-490" fmla="*/ 150675 h 1663496"/>
                <a:gd name="connsiteX11-491" fmla="*/ 314956 w 734072"/>
                <a:gd name="connsiteY11-492" fmla="*/ 389102 h 1663496"/>
                <a:gd name="connsiteX12-493" fmla="*/ 393538 w 734072"/>
                <a:gd name="connsiteY12-494" fmla="*/ 522452 h 1663496"/>
                <a:gd name="connsiteX13-495" fmla="*/ 512600 w 734072"/>
                <a:gd name="connsiteY13-496" fmla="*/ 760577 h 1663496"/>
                <a:gd name="connsiteX14-497" fmla="*/ 619756 w 734072"/>
                <a:gd name="connsiteY14-498" fmla="*/ 972508 h 1663496"/>
                <a:gd name="connsiteX15-499" fmla="*/ 665000 w 734072"/>
                <a:gd name="connsiteY15-500" fmla="*/ 1174914 h 1663496"/>
                <a:gd name="connsiteX16-501" fmla="*/ 695956 w 734072"/>
                <a:gd name="connsiteY16-502" fmla="*/ 1370177 h 1663496"/>
                <a:gd name="connsiteX17-503" fmla="*/ 734056 w 734072"/>
                <a:gd name="connsiteY17-504" fmla="*/ 1558296 h 1663496"/>
                <a:gd name="connsiteX0-505" fmla="*/ 734056 w 734072"/>
                <a:gd name="connsiteY0-506" fmla="*/ 1557812 h 1663012"/>
                <a:gd name="connsiteX1-507" fmla="*/ 691194 w 734072"/>
                <a:gd name="connsiteY1-508" fmla="*/ 1605437 h 1663012"/>
                <a:gd name="connsiteX2-509" fmla="*/ 572132 w 734072"/>
                <a:gd name="connsiteY2-510" fmla="*/ 1643537 h 1663012"/>
                <a:gd name="connsiteX3-511" fmla="*/ 436400 w 734072"/>
                <a:gd name="connsiteY3-512" fmla="*/ 1662587 h 1663012"/>
                <a:gd name="connsiteX4-513" fmla="*/ 324481 w 734072"/>
                <a:gd name="connsiteY4-514" fmla="*/ 1653062 h 1663012"/>
                <a:gd name="connsiteX5-515" fmla="*/ 243519 w 734072"/>
                <a:gd name="connsiteY5-516" fmla="*/ 1612581 h 1663012"/>
                <a:gd name="connsiteX6-517" fmla="*/ 243519 w 734072"/>
                <a:gd name="connsiteY6-518" fmla="*/ 1612581 h 1663012"/>
                <a:gd name="connsiteX7-519" fmla="*/ 17544 w 734072"/>
                <a:gd name="connsiteY7-520" fmla="*/ 567150 h 1663012"/>
                <a:gd name="connsiteX8-521" fmla="*/ 0 w 734072"/>
                <a:gd name="connsiteY8-522" fmla="*/ 561540 h 1663012"/>
                <a:gd name="connsiteX9-523" fmla="*/ 95620 w 734072"/>
                <a:gd name="connsiteY9-524" fmla="*/ 18076 h 1663012"/>
                <a:gd name="connsiteX10-525" fmla="*/ 236113 w 734072"/>
                <a:gd name="connsiteY10-526" fmla="*/ 150191 h 1663012"/>
                <a:gd name="connsiteX11-527" fmla="*/ 350412 w 734072"/>
                <a:gd name="connsiteY11-528" fmla="*/ 354609 h 1663012"/>
                <a:gd name="connsiteX12-529" fmla="*/ 393538 w 734072"/>
                <a:gd name="connsiteY12-530" fmla="*/ 521968 h 1663012"/>
                <a:gd name="connsiteX13-531" fmla="*/ 512600 w 734072"/>
                <a:gd name="connsiteY13-532" fmla="*/ 760093 h 1663012"/>
                <a:gd name="connsiteX14-533" fmla="*/ 619756 w 734072"/>
                <a:gd name="connsiteY14-534" fmla="*/ 972024 h 1663012"/>
                <a:gd name="connsiteX15-535" fmla="*/ 665000 w 734072"/>
                <a:gd name="connsiteY15-536" fmla="*/ 1174430 h 1663012"/>
                <a:gd name="connsiteX16-537" fmla="*/ 695956 w 734072"/>
                <a:gd name="connsiteY16-538" fmla="*/ 1369693 h 1663012"/>
                <a:gd name="connsiteX17-539" fmla="*/ 734056 w 734072"/>
                <a:gd name="connsiteY17-540" fmla="*/ 1557812 h 1663012"/>
                <a:gd name="connsiteX0-541" fmla="*/ 734056 w 734072"/>
                <a:gd name="connsiteY0-542" fmla="*/ 1557812 h 1663012"/>
                <a:gd name="connsiteX1-543" fmla="*/ 691194 w 734072"/>
                <a:gd name="connsiteY1-544" fmla="*/ 1605437 h 1663012"/>
                <a:gd name="connsiteX2-545" fmla="*/ 572132 w 734072"/>
                <a:gd name="connsiteY2-546" fmla="*/ 1643537 h 1663012"/>
                <a:gd name="connsiteX3-547" fmla="*/ 436400 w 734072"/>
                <a:gd name="connsiteY3-548" fmla="*/ 1662587 h 1663012"/>
                <a:gd name="connsiteX4-549" fmla="*/ 324481 w 734072"/>
                <a:gd name="connsiteY4-550" fmla="*/ 1653062 h 1663012"/>
                <a:gd name="connsiteX5-551" fmla="*/ 243519 w 734072"/>
                <a:gd name="connsiteY5-552" fmla="*/ 1612581 h 1663012"/>
                <a:gd name="connsiteX6-553" fmla="*/ 243519 w 734072"/>
                <a:gd name="connsiteY6-554" fmla="*/ 1612581 h 1663012"/>
                <a:gd name="connsiteX7-555" fmla="*/ 17544 w 734072"/>
                <a:gd name="connsiteY7-556" fmla="*/ 567150 h 1663012"/>
                <a:gd name="connsiteX8-557" fmla="*/ 0 w 734072"/>
                <a:gd name="connsiteY8-558" fmla="*/ 561540 h 1663012"/>
                <a:gd name="connsiteX9-559" fmla="*/ 95620 w 734072"/>
                <a:gd name="connsiteY9-560" fmla="*/ 18076 h 1663012"/>
                <a:gd name="connsiteX10-561" fmla="*/ 236113 w 734072"/>
                <a:gd name="connsiteY10-562" fmla="*/ 150191 h 1663012"/>
                <a:gd name="connsiteX11-563" fmla="*/ 350412 w 734072"/>
                <a:gd name="connsiteY11-564" fmla="*/ 354609 h 1663012"/>
                <a:gd name="connsiteX12-565" fmla="*/ 464453 w 734072"/>
                <a:gd name="connsiteY12-566" fmla="*/ 555975 h 1663012"/>
                <a:gd name="connsiteX13-567" fmla="*/ 512600 w 734072"/>
                <a:gd name="connsiteY13-568" fmla="*/ 760093 h 1663012"/>
                <a:gd name="connsiteX14-569" fmla="*/ 619756 w 734072"/>
                <a:gd name="connsiteY14-570" fmla="*/ 972024 h 1663012"/>
                <a:gd name="connsiteX15-571" fmla="*/ 665000 w 734072"/>
                <a:gd name="connsiteY15-572" fmla="*/ 1174430 h 1663012"/>
                <a:gd name="connsiteX16-573" fmla="*/ 695956 w 734072"/>
                <a:gd name="connsiteY16-574" fmla="*/ 1369693 h 1663012"/>
                <a:gd name="connsiteX17-575" fmla="*/ 734056 w 734072"/>
                <a:gd name="connsiteY17-576" fmla="*/ 1557812 h 1663012"/>
                <a:gd name="connsiteX0-577" fmla="*/ 734056 w 734072"/>
                <a:gd name="connsiteY0-578" fmla="*/ 1557812 h 1663012"/>
                <a:gd name="connsiteX1-579" fmla="*/ 691194 w 734072"/>
                <a:gd name="connsiteY1-580" fmla="*/ 1605437 h 1663012"/>
                <a:gd name="connsiteX2-581" fmla="*/ 572132 w 734072"/>
                <a:gd name="connsiteY2-582" fmla="*/ 1643537 h 1663012"/>
                <a:gd name="connsiteX3-583" fmla="*/ 436400 w 734072"/>
                <a:gd name="connsiteY3-584" fmla="*/ 1662587 h 1663012"/>
                <a:gd name="connsiteX4-585" fmla="*/ 324481 w 734072"/>
                <a:gd name="connsiteY4-586" fmla="*/ 1653062 h 1663012"/>
                <a:gd name="connsiteX5-587" fmla="*/ 243519 w 734072"/>
                <a:gd name="connsiteY5-588" fmla="*/ 1612581 h 1663012"/>
                <a:gd name="connsiteX6-589" fmla="*/ 243519 w 734072"/>
                <a:gd name="connsiteY6-590" fmla="*/ 1612581 h 1663012"/>
                <a:gd name="connsiteX7-591" fmla="*/ 17544 w 734072"/>
                <a:gd name="connsiteY7-592" fmla="*/ 567150 h 1663012"/>
                <a:gd name="connsiteX8-593" fmla="*/ 0 w 734072"/>
                <a:gd name="connsiteY8-594" fmla="*/ 561540 h 1663012"/>
                <a:gd name="connsiteX9-595" fmla="*/ 95620 w 734072"/>
                <a:gd name="connsiteY9-596" fmla="*/ 18076 h 1663012"/>
                <a:gd name="connsiteX10-597" fmla="*/ 236113 w 734072"/>
                <a:gd name="connsiteY10-598" fmla="*/ 150191 h 1663012"/>
                <a:gd name="connsiteX11-599" fmla="*/ 350412 w 734072"/>
                <a:gd name="connsiteY11-600" fmla="*/ 354609 h 1663012"/>
                <a:gd name="connsiteX12-601" fmla="*/ 464453 w 734072"/>
                <a:gd name="connsiteY12-602" fmla="*/ 555975 h 1663012"/>
                <a:gd name="connsiteX13-603" fmla="*/ 559876 w 734072"/>
                <a:gd name="connsiteY13-604" fmla="*/ 760094 h 1663012"/>
                <a:gd name="connsiteX14-605" fmla="*/ 619756 w 734072"/>
                <a:gd name="connsiteY14-606" fmla="*/ 972024 h 1663012"/>
                <a:gd name="connsiteX15-607" fmla="*/ 665000 w 734072"/>
                <a:gd name="connsiteY15-608" fmla="*/ 1174430 h 1663012"/>
                <a:gd name="connsiteX16-609" fmla="*/ 695956 w 734072"/>
                <a:gd name="connsiteY16-610" fmla="*/ 1369693 h 1663012"/>
                <a:gd name="connsiteX17-611" fmla="*/ 734056 w 734072"/>
                <a:gd name="connsiteY17-612" fmla="*/ 1557812 h 16630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734072" h="1663012">
                  <a:moveTo>
                    <a:pt x="734056" y="1557812"/>
                  </a:moveTo>
                  <a:cubicBezTo>
                    <a:pt x="733262" y="1597103"/>
                    <a:pt x="718181" y="1591150"/>
                    <a:pt x="691194" y="1605437"/>
                  </a:cubicBezTo>
                  <a:cubicBezTo>
                    <a:pt x="664207" y="1619725"/>
                    <a:pt x="614598" y="1634012"/>
                    <a:pt x="572132" y="1643537"/>
                  </a:cubicBezTo>
                  <a:cubicBezTo>
                    <a:pt x="529666" y="1653062"/>
                    <a:pt x="477675" y="1661000"/>
                    <a:pt x="436400" y="1662587"/>
                  </a:cubicBezTo>
                  <a:cubicBezTo>
                    <a:pt x="395125" y="1664174"/>
                    <a:pt x="356628" y="1661396"/>
                    <a:pt x="324481" y="1653062"/>
                  </a:cubicBezTo>
                  <a:cubicBezTo>
                    <a:pt x="292334" y="1644728"/>
                    <a:pt x="243519" y="1612581"/>
                    <a:pt x="243519" y="1612581"/>
                  </a:cubicBezTo>
                  <a:lnTo>
                    <a:pt x="243519" y="1612581"/>
                  </a:lnTo>
                  <a:lnTo>
                    <a:pt x="17544" y="567150"/>
                  </a:lnTo>
                  <a:lnTo>
                    <a:pt x="0" y="561540"/>
                  </a:lnTo>
                  <a:cubicBezTo>
                    <a:pt x="15875" y="561937"/>
                    <a:pt x="56268" y="86634"/>
                    <a:pt x="95620" y="18076"/>
                  </a:cubicBezTo>
                  <a:cubicBezTo>
                    <a:pt x="134972" y="-50482"/>
                    <a:pt x="193648" y="94102"/>
                    <a:pt x="236113" y="150191"/>
                  </a:cubicBezTo>
                  <a:cubicBezTo>
                    <a:pt x="278578" y="206280"/>
                    <a:pt x="312355" y="286978"/>
                    <a:pt x="350412" y="354609"/>
                  </a:cubicBezTo>
                  <a:cubicBezTo>
                    <a:pt x="388469" y="422240"/>
                    <a:pt x="429542" y="488394"/>
                    <a:pt x="464453" y="555975"/>
                  </a:cubicBezTo>
                  <a:cubicBezTo>
                    <a:pt x="499364" y="623556"/>
                    <a:pt x="533992" y="690752"/>
                    <a:pt x="559876" y="760094"/>
                  </a:cubicBezTo>
                  <a:cubicBezTo>
                    <a:pt x="585760" y="829436"/>
                    <a:pt x="602235" y="902968"/>
                    <a:pt x="619756" y="972024"/>
                  </a:cubicBezTo>
                  <a:cubicBezTo>
                    <a:pt x="637277" y="1041080"/>
                    <a:pt x="653888" y="1110533"/>
                    <a:pt x="665000" y="1174430"/>
                  </a:cubicBezTo>
                  <a:cubicBezTo>
                    <a:pt x="676112" y="1238327"/>
                    <a:pt x="684447" y="1305796"/>
                    <a:pt x="695956" y="1369693"/>
                  </a:cubicBezTo>
                  <a:cubicBezTo>
                    <a:pt x="707465" y="1433590"/>
                    <a:pt x="734850" y="1518521"/>
                    <a:pt x="734056" y="1557812"/>
                  </a:cubicBezTo>
                  <a:close/>
                </a:path>
              </a:pathLst>
            </a:custGeom>
            <a:solidFill>
              <a:srgbClr val="3215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flipH="1" flipV="1">
              <a:off x="620970" y="1596440"/>
              <a:ext cx="395457" cy="77726"/>
            </a:xfrm>
            <a:custGeom>
              <a:avLst/>
              <a:gdLst>
                <a:gd name="connsiteX0" fmla="*/ 0 w 585788"/>
                <a:gd name="connsiteY0" fmla="*/ 99003 h 99003"/>
                <a:gd name="connsiteX1" fmla="*/ 173831 w 585788"/>
                <a:gd name="connsiteY1" fmla="*/ 18041 h 99003"/>
                <a:gd name="connsiteX2" fmla="*/ 266700 w 585788"/>
                <a:gd name="connsiteY2" fmla="*/ 1372 h 99003"/>
                <a:gd name="connsiteX3" fmla="*/ 469106 w 585788"/>
                <a:gd name="connsiteY3" fmla="*/ 41853 h 99003"/>
                <a:gd name="connsiteX4" fmla="*/ 469106 w 585788"/>
                <a:gd name="connsiteY4" fmla="*/ 41853 h 99003"/>
                <a:gd name="connsiteX5" fmla="*/ 585788 w 585788"/>
                <a:gd name="connsiteY5" fmla="*/ 91859 h 99003"/>
                <a:gd name="connsiteX0-1" fmla="*/ 0 w 469106"/>
                <a:gd name="connsiteY0-2" fmla="*/ 99003 h 99003"/>
                <a:gd name="connsiteX1-3" fmla="*/ 173831 w 469106"/>
                <a:gd name="connsiteY1-4" fmla="*/ 18041 h 99003"/>
                <a:gd name="connsiteX2-5" fmla="*/ 266700 w 469106"/>
                <a:gd name="connsiteY2-6" fmla="*/ 1372 h 99003"/>
                <a:gd name="connsiteX3-7" fmla="*/ 469106 w 469106"/>
                <a:gd name="connsiteY3-8" fmla="*/ 41853 h 99003"/>
                <a:gd name="connsiteX4-9" fmla="*/ 469106 w 469106"/>
                <a:gd name="connsiteY4-10" fmla="*/ 41853 h 99003"/>
                <a:gd name="connsiteX0-11" fmla="*/ 0 w 488396"/>
                <a:gd name="connsiteY0-12" fmla="*/ 99003 h 99003"/>
                <a:gd name="connsiteX1-13" fmla="*/ 173831 w 488396"/>
                <a:gd name="connsiteY1-14" fmla="*/ 18041 h 99003"/>
                <a:gd name="connsiteX2-15" fmla="*/ 266700 w 488396"/>
                <a:gd name="connsiteY2-16" fmla="*/ 1372 h 99003"/>
                <a:gd name="connsiteX3-17" fmla="*/ 469106 w 488396"/>
                <a:gd name="connsiteY3-18" fmla="*/ 41853 h 99003"/>
                <a:gd name="connsiteX4-19" fmla="*/ 483394 w 488396"/>
                <a:gd name="connsiteY4-20" fmla="*/ 53759 h 99003"/>
                <a:gd name="connsiteX0-21" fmla="*/ 0 w 485584"/>
                <a:gd name="connsiteY0-22" fmla="*/ 96935 h 96935"/>
                <a:gd name="connsiteX1-23" fmla="*/ 173831 w 485584"/>
                <a:gd name="connsiteY1-24" fmla="*/ 15973 h 96935"/>
                <a:gd name="connsiteX2-25" fmla="*/ 307181 w 485584"/>
                <a:gd name="connsiteY2-26" fmla="*/ 1686 h 96935"/>
                <a:gd name="connsiteX3-27" fmla="*/ 469106 w 485584"/>
                <a:gd name="connsiteY3-28" fmla="*/ 39785 h 96935"/>
                <a:gd name="connsiteX4-29" fmla="*/ 483394 w 485584"/>
                <a:gd name="connsiteY4-30" fmla="*/ 51691 h 96935"/>
                <a:gd name="connsiteX0-31" fmla="*/ 0 w 485584"/>
                <a:gd name="connsiteY0-32" fmla="*/ 95460 h 95460"/>
                <a:gd name="connsiteX1-33" fmla="*/ 147637 w 485584"/>
                <a:gd name="connsiteY1-34" fmla="*/ 26405 h 95460"/>
                <a:gd name="connsiteX2-35" fmla="*/ 307181 w 485584"/>
                <a:gd name="connsiteY2-36" fmla="*/ 211 h 95460"/>
                <a:gd name="connsiteX3-37" fmla="*/ 469106 w 485584"/>
                <a:gd name="connsiteY3-38" fmla="*/ 38310 h 95460"/>
                <a:gd name="connsiteX4-39" fmla="*/ 483394 w 485584"/>
                <a:gd name="connsiteY4-40" fmla="*/ 50216 h 954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85584" h="95460">
                  <a:moveTo>
                    <a:pt x="0" y="95460"/>
                  </a:moveTo>
                  <a:cubicBezTo>
                    <a:pt x="64690" y="63115"/>
                    <a:pt x="96440" y="42280"/>
                    <a:pt x="147637" y="26405"/>
                  </a:cubicBezTo>
                  <a:cubicBezTo>
                    <a:pt x="198834" y="10530"/>
                    <a:pt x="253603" y="-1773"/>
                    <a:pt x="307181" y="211"/>
                  </a:cubicBezTo>
                  <a:cubicBezTo>
                    <a:pt x="360759" y="2195"/>
                    <a:pt x="439737" y="29976"/>
                    <a:pt x="469106" y="38310"/>
                  </a:cubicBezTo>
                  <a:cubicBezTo>
                    <a:pt x="498475" y="46644"/>
                    <a:pt x="478631" y="46247"/>
                    <a:pt x="483394" y="5021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flipH="1" flipV="1">
              <a:off x="501113" y="1002755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94468" y="3929780"/>
              <a:ext cx="740803" cy="486358"/>
            </a:xfrm>
            <a:custGeom>
              <a:avLst/>
              <a:gdLst>
                <a:gd name="connsiteX0" fmla="*/ 0 w 914400"/>
                <a:gd name="connsiteY0" fmla="*/ 4763 h 557213"/>
                <a:gd name="connsiteX1" fmla="*/ 0 w 914400"/>
                <a:gd name="connsiteY1" fmla="*/ 557213 h 557213"/>
                <a:gd name="connsiteX2" fmla="*/ 914400 w 914400"/>
                <a:gd name="connsiteY2" fmla="*/ 547688 h 557213"/>
                <a:gd name="connsiteX3" fmla="*/ 904875 w 914400"/>
                <a:gd name="connsiteY3" fmla="*/ 0 h 557213"/>
                <a:gd name="connsiteX4" fmla="*/ 0 w 914400"/>
                <a:gd name="connsiteY4" fmla="*/ 4763 h 557213"/>
                <a:gd name="connsiteX0-1" fmla="*/ 0 w 909637"/>
                <a:gd name="connsiteY0-2" fmla="*/ 4763 h 561975"/>
                <a:gd name="connsiteX1-3" fmla="*/ 0 w 909637"/>
                <a:gd name="connsiteY1-4" fmla="*/ 557213 h 561975"/>
                <a:gd name="connsiteX2-5" fmla="*/ 909637 w 909637"/>
                <a:gd name="connsiteY2-6" fmla="*/ 561975 h 561975"/>
                <a:gd name="connsiteX3-7" fmla="*/ 904875 w 909637"/>
                <a:gd name="connsiteY3-8" fmla="*/ 0 h 561975"/>
                <a:gd name="connsiteX4-9" fmla="*/ 0 w 909637"/>
                <a:gd name="connsiteY4-10" fmla="*/ 4763 h 561975"/>
                <a:gd name="connsiteX0-11" fmla="*/ 0 w 909637"/>
                <a:gd name="connsiteY0-12" fmla="*/ 0 h 597321"/>
                <a:gd name="connsiteX1-13" fmla="*/ 0 w 909637"/>
                <a:gd name="connsiteY1-14" fmla="*/ 592559 h 597321"/>
                <a:gd name="connsiteX2-15" fmla="*/ 909637 w 909637"/>
                <a:gd name="connsiteY2-16" fmla="*/ 597321 h 597321"/>
                <a:gd name="connsiteX3-17" fmla="*/ 904875 w 909637"/>
                <a:gd name="connsiteY3-18" fmla="*/ 35346 h 597321"/>
                <a:gd name="connsiteX4-19" fmla="*/ 0 w 909637"/>
                <a:gd name="connsiteY4-20" fmla="*/ 0 h 5973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09637" h="597321">
                  <a:moveTo>
                    <a:pt x="0" y="0"/>
                  </a:moveTo>
                  <a:lnTo>
                    <a:pt x="0" y="592559"/>
                  </a:lnTo>
                  <a:lnTo>
                    <a:pt x="909637" y="597321"/>
                  </a:lnTo>
                  <a:cubicBezTo>
                    <a:pt x="908050" y="409996"/>
                    <a:pt x="906462" y="222671"/>
                    <a:pt x="904875" y="35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90590" y="3733702"/>
              <a:ext cx="1660019" cy="219095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269081 h 1000013"/>
                <a:gd name="connsiteX14-999" fmla="*/ 0 w 2038350"/>
                <a:gd name="connsiteY14-1000" fmla="*/ 0 h 1000013"/>
                <a:gd name="connsiteX0-1001" fmla="*/ 0 w 2038350"/>
                <a:gd name="connsiteY0-1002" fmla="*/ 0 h 1000013"/>
                <a:gd name="connsiteX1-1003" fmla="*/ 2038350 w 2038350"/>
                <a:gd name="connsiteY1-1004" fmla="*/ 0 h 1000013"/>
                <a:gd name="connsiteX2-1005" fmla="*/ 2038350 w 2038350"/>
                <a:gd name="connsiteY2-1006" fmla="*/ 266700 h 1000013"/>
                <a:gd name="connsiteX3-1007" fmla="*/ 1131093 w 2038350"/>
                <a:gd name="connsiteY3-1008" fmla="*/ 259555 h 1000013"/>
                <a:gd name="connsiteX4-1009" fmla="*/ 1133475 w 2038350"/>
                <a:gd name="connsiteY4-1010" fmla="*/ 888206 h 1000013"/>
                <a:gd name="connsiteX5-1011" fmla="*/ 1119188 w 2038350"/>
                <a:gd name="connsiteY5-1012" fmla="*/ 945356 h 1000013"/>
                <a:gd name="connsiteX6-1013" fmla="*/ 1062037 w 2038350"/>
                <a:gd name="connsiteY6-1014" fmla="*/ 995362 h 1000013"/>
                <a:gd name="connsiteX7-1015" fmla="*/ 966787 w 2038350"/>
                <a:gd name="connsiteY7-1016" fmla="*/ 992981 h 1000013"/>
                <a:gd name="connsiteX8-1017" fmla="*/ 923925 w 2038350"/>
                <a:gd name="connsiteY8-1018" fmla="*/ 952499 h 1000013"/>
                <a:gd name="connsiteX9-1019" fmla="*/ 909637 w 2038350"/>
                <a:gd name="connsiteY9-1020" fmla="*/ 892969 h 1000013"/>
                <a:gd name="connsiteX10-1021" fmla="*/ 907256 w 2038350"/>
                <a:gd name="connsiteY10-1022" fmla="*/ 821531 h 1000013"/>
                <a:gd name="connsiteX11-1023" fmla="*/ 904875 w 2038350"/>
                <a:gd name="connsiteY11-1024" fmla="*/ 266700 h 1000013"/>
                <a:gd name="connsiteX12-1025" fmla="*/ 0 w 2038350"/>
                <a:gd name="connsiteY12-1026" fmla="*/ 269081 h 1000013"/>
                <a:gd name="connsiteX13-1027" fmla="*/ 0 w 2038350"/>
                <a:gd name="connsiteY13-1028" fmla="*/ 0 h 1000013"/>
                <a:gd name="connsiteX0-1029" fmla="*/ 0 w 2038350"/>
                <a:gd name="connsiteY0-1030" fmla="*/ 0 h 1014064"/>
                <a:gd name="connsiteX1-1031" fmla="*/ 2038350 w 2038350"/>
                <a:gd name="connsiteY1-1032" fmla="*/ 0 h 1014064"/>
                <a:gd name="connsiteX2-1033" fmla="*/ 2038350 w 2038350"/>
                <a:gd name="connsiteY2-1034" fmla="*/ 266700 h 1014064"/>
                <a:gd name="connsiteX3-1035" fmla="*/ 1131093 w 2038350"/>
                <a:gd name="connsiteY3-1036" fmla="*/ 259555 h 1014064"/>
                <a:gd name="connsiteX4-1037" fmla="*/ 1119188 w 2038350"/>
                <a:gd name="connsiteY4-1038" fmla="*/ 945356 h 1014064"/>
                <a:gd name="connsiteX5-1039" fmla="*/ 1062037 w 2038350"/>
                <a:gd name="connsiteY5-1040" fmla="*/ 995362 h 1014064"/>
                <a:gd name="connsiteX6-1041" fmla="*/ 966787 w 2038350"/>
                <a:gd name="connsiteY6-1042" fmla="*/ 992981 h 1014064"/>
                <a:gd name="connsiteX7-1043" fmla="*/ 923925 w 2038350"/>
                <a:gd name="connsiteY7-1044" fmla="*/ 952499 h 1014064"/>
                <a:gd name="connsiteX8-1045" fmla="*/ 909637 w 2038350"/>
                <a:gd name="connsiteY8-1046" fmla="*/ 892969 h 1014064"/>
                <a:gd name="connsiteX9-1047" fmla="*/ 907256 w 2038350"/>
                <a:gd name="connsiteY9-1048" fmla="*/ 821531 h 1014064"/>
                <a:gd name="connsiteX10-1049" fmla="*/ 904875 w 2038350"/>
                <a:gd name="connsiteY10-1050" fmla="*/ 266700 h 1014064"/>
                <a:gd name="connsiteX11-1051" fmla="*/ 0 w 2038350"/>
                <a:gd name="connsiteY11-1052" fmla="*/ 269081 h 1014064"/>
                <a:gd name="connsiteX12-1053" fmla="*/ 0 w 2038350"/>
                <a:gd name="connsiteY12-1054" fmla="*/ 0 h 1014064"/>
                <a:gd name="connsiteX0-1055" fmla="*/ 0 w 2038350"/>
                <a:gd name="connsiteY0-1056" fmla="*/ 0 h 1050670"/>
                <a:gd name="connsiteX1-1057" fmla="*/ 2038350 w 2038350"/>
                <a:gd name="connsiteY1-1058" fmla="*/ 0 h 1050670"/>
                <a:gd name="connsiteX2-1059" fmla="*/ 2038350 w 2038350"/>
                <a:gd name="connsiteY2-1060" fmla="*/ 266700 h 1050670"/>
                <a:gd name="connsiteX3-1061" fmla="*/ 1131093 w 2038350"/>
                <a:gd name="connsiteY3-1062" fmla="*/ 259555 h 1050670"/>
                <a:gd name="connsiteX4-1063" fmla="*/ 1062037 w 2038350"/>
                <a:gd name="connsiteY4-1064" fmla="*/ 995362 h 1050670"/>
                <a:gd name="connsiteX5-1065" fmla="*/ 966787 w 2038350"/>
                <a:gd name="connsiteY5-1066" fmla="*/ 992981 h 1050670"/>
                <a:gd name="connsiteX6-1067" fmla="*/ 923925 w 2038350"/>
                <a:gd name="connsiteY6-1068" fmla="*/ 952499 h 1050670"/>
                <a:gd name="connsiteX7-1069" fmla="*/ 909637 w 2038350"/>
                <a:gd name="connsiteY7-1070" fmla="*/ 892969 h 1050670"/>
                <a:gd name="connsiteX8-1071" fmla="*/ 907256 w 2038350"/>
                <a:gd name="connsiteY8-1072" fmla="*/ 821531 h 1050670"/>
                <a:gd name="connsiteX9-1073" fmla="*/ 904875 w 2038350"/>
                <a:gd name="connsiteY9-1074" fmla="*/ 266700 h 1050670"/>
                <a:gd name="connsiteX10-1075" fmla="*/ 0 w 2038350"/>
                <a:gd name="connsiteY10-1076" fmla="*/ 269081 h 1050670"/>
                <a:gd name="connsiteX11-1077" fmla="*/ 0 w 2038350"/>
                <a:gd name="connsiteY11-1078" fmla="*/ 0 h 1050670"/>
                <a:gd name="connsiteX0-1079" fmla="*/ 0 w 2038350"/>
                <a:gd name="connsiteY0-1080" fmla="*/ 0 h 992981"/>
                <a:gd name="connsiteX1-1081" fmla="*/ 2038350 w 2038350"/>
                <a:gd name="connsiteY1-1082" fmla="*/ 0 h 992981"/>
                <a:gd name="connsiteX2-1083" fmla="*/ 2038350 w 2038350"/>
                <a:gd name="connsiteY2-1084" fmla="*/ 266700 h 992981"/>
                <a:gd name="connsiteX3-1085" fmla="*/ 1131093 w 2038350"/>
                <a:gd name="connsiteY3-1086" fmla="*/ 259555 h 992981"/>
                <a:gd name="connsiteX4-1087" fmla="*/ 966787 w 2038350"/>
                <a:gd name="connsiteY4-1088" fmla="*/ 992981 h 992981"/>
                <a:gd name="connsiteX5-1089" fmla="*/ 923925 w 2038350"/>
                <a:gd name="connsiteY5-1090" fmla="*/ 952499 h 992981"/>
                <a:gd name="connsiteX6-1091" fmla="*/ 909637 w 2038350"/>
                <a:gd name="connsiteY6-1092" fmla="*/ 892969 h 992981"/>
                <a:gd name="connsiteX7-1093" fmla="*/ 907256 w 2038350"/>
                <a:gd name="connsiteY7-1094" fmla="*/ 821531 h 992981"/>
                <a:gd name="connsiteX8-1095" fmla="*/ 904875 w 2038350"/>
                <a:gd name="connsiteY8-1096" fmla="*/ 266700 h 992981"/>
                <a:gd name="connsiteX9-1097" fmla="*/ 0 w 2038350"/>
                <a:gd name="connsiteY9-1098" fmla="*/ 269081 h 992981"/>
                <a:gd name="connsiteX10-1099" fmla="*/ 0 w 2038350"/>
                <a:gd name="connsiteY10-1100" fmla="*/ 0 h 992981"/>
                <a:gd name="connsiteX0-1101" fmla="*/ 0 w 2038350"/>
                <a:gd name="connsiteY0-1102" fmla="*/ 0 h 990954"/>
                <a:gd name="connsiteX1-1103" fmla="*/ 2038350 w 2038350"/>
                <a:gd name="connsiteY1-1104" fmla="*/ 0 h 990954"/>
                <a:gd name="connsiteX2-1105" fmla="*/ 2038350 w 2038350"/>
                <a:gd name="connsiteY2-1106" fmla="*/ 266700 h 990954"/>
                <a:gd name="connsiteX3-1107" fmla="*/ 1131093 w 2038350"/>
                <a:gd name="connsiteY3-1108" fmla="*/ 259555 h 990954"/>
                <a:gd name="connsiteX4-1109" fmla="*/ 923925 w 2038350"/>
                <a:gd name="connsiteY4-1110" fmla="*/ 952499 h 990954"/>
                <a:gd name="connsiteX5-1111" fmla="*/ 909637 w 2038350"/>
                <a:gd name="connsiteY5-1112" fmla="*/ 892969 h 990954"/>
                <a:gd name="connsiteX6-1113" fmla="*/ 907256 w 2038350"/>
                <a:gd name="connsiteY6-1114" fmla="*/ 821531 h 990954"/>
                <a:gd name="connsiteX7-1115" fmla="*/ 904875 w 2038350"/>
                <a:gd name="connsiteY7-1116" fmla="*/ 266700 h 990954"/>
                <a:gd name="connsiteX8-1117" fmla="*/ 0 w 2038350"/>
                <a:gd name="connsiteY8-1118" fmla="*/ 269081 h 990954"/>
                <a:gd name="connsiteX9-1119" fmla="*/ 0 w 2038350"/>
                <a:gd name="connsiteY9-1120" fmla="*/ 0 h 990954"/>
                <a:gd name="connsiteX0-1121" fmla="*/ 0 w 2038350"/>
                <a:gd name="connsiteY0-1122" fmla="*/ 0 h 892969"/>
                <a:gd name="connsiteX1-1123" fmla="*/ 2038350 w 2038350"/>
                <a:gd name="connsiteY1-1124" fmla="*/ 0 h 892969"/>
                <a:gd name="connsiteX2-1125" fmla="*/ 2038350 w 2038350"/>
                <a:gd name="connsiteY2-1126" fmla="*/ 266700 h 892969"/>
                <a:gd name="connsiteX3-1127" fmla="*/ 1131093 w 2038350"/>
                <a:gd name="connsiteY3-1128" fmla="*/ 259555 h 892969"/>
                <a:gd name="connsiteX4-1129" fmla="*/ 909637 w 2038350"/>
                <a:gd name="connsiteY4-1130" fmla="*/ 892969 h 892969"/>
                <a:gd name="connsiteX5-1131" fmla="*/ 907256 w 2038350"/>
                <a:gd name="connsiteY5-1132" fmla="*/ 821531 h 892969"/>
                <a:gd name="connsiteX6-1133" fmla="*/ 904875 w 2038350"/>
                <a:gd name="connsiteY6-1134" fmla="*/ 266700 h 892969"/>
                <a:gd name="connsiteX7-1135" fmla="*/ 0 w 2038350"/>
                <a:gd name="connsiteY7-1136" fmla="*/ 269081 h 892969"/>
                <a:gd name="connsiteX8-1137" fmla="*/ 0 w 2038350"/>
                <a:gd name="connsiteY8-1138" fmla="*/ 0 h 892969"/>
                <a:gd name="connsiteX0-1139" fmla="*/ 0 w 2038350"/>
                <a:gd name="connsiteY0-1140" fmla="*/ 0 h 821531"/>
                <a:gd name="connsiteX1-1141" fmla="*/ 2038350 w 2038350"/>
                <a:gd name="connsiteY1-1142" fmla="*/ 0 h 821531"/>
                <a:gd name="connsiteX2-1143" fmla="*/ 2038350 w 2038350"/>
                <a:gd name="connsiteY2-1144" fmla="*/ 266700 h 821531"/>
                <a:gd name="connsiteX3-1145" fmla="*/ 1131093 w 2038350"/>
                <a:gd name="connsiteY3-1146" fmla="*/ 259555 h 821531"/>
                <a:gd name="connsiteX4-1147" fmla="*/ 907256 w 2038350"/>
                <a:gd name="connsiteY4-1148" fmla="*/ 821531 h 821531"/>
                <a:gd name="connsiteX5-1149" fmla="*/ 904875 w 2038350"/>
                <a:gd name="connsiteY5-1150" fmla="*/ 266700 h 821531"/>
                <a:gd name="connsiteX6-1151" fmla="*/ 0 w 2038350"/>
                <a:gd name="connsiteY6-1152" fmla="*/ 269081 h 821531"/>
                <a:gd name="connsiteX7-1153" fmla="*/ 0 w 2038350"/>
                <a:gd name="connsiteY7-1154" fmla="*/ 0 h 821531"/>
                <a:gd name="connsiteX0-1155" fmla="*/ 0 w 2038350"/>
                <a:gd name="connsiteY0-1156" fmla="*/ 0 h 269081"/>
                <a:gd name="connsiteX1-1157" fmla="*/ 2038350 w 2038350"/>
                <a:gd name="connsiteY1-1158" fmla="*/ 0 h 269081"/>
                <a:gd name="connsiteX2-1159" fmla="*/ 2038350 w 2038350"/>
                <a:gd name="connsiteY2-1160" fmla="*/ 266700 h 269081"/>
                <a:gd name="connsiteX3-1161" fmla="*/ 1131093 w 2038350"/>
                <a:gd name="connsiteY3-1162" fmla="*/ 259555 h 269081"/>
                <a:gd name="connsiteX4-1163" fmla="*/ 904875 w 2038350"/>
                <a:gd name="connsiteY4-1164" fmla="*/ 266700 h 269081"/>
                <a:gd name="connsiteX5-1165" fmla="*/ 0 w 2038350"/>
                <a:gd name="connsiteY5-1166" fmla="*/ 269081 h 269081"/>
                <a:gd name="connsiteX6-1167" fmla="*/ 0 w 2038350"/>
                <a:gd name="connsiteY6-1168" fmla="*/ 0 h 269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038350" h="269081">
                  <a:moveTo>
                    <a:pt x="0" y="0"/>
                  </a:moveTo>
                  <a:lnTo>
                    <a:pt x="2038350" y="0"/>
                  </a:lnTo>
                  <a:lnTo>
                    <a:pt x="2038350" y="266700"/>
                  </a:lnTo>
                  <a:lnTo>
                    <a:pt x="1131093" y="259555"/>
                  </a:lnTo>
                  <a:cubicBezTo>
                    <a:pt x="942181" y="259555"/>
                    <a:pt x="1093390" y="265112"/>
                    <a:pt x="904875" y="266700"/>
                  </a:cubicBezTo>
                  <a:lnTo>
                    <a:pt x="0" y="269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38199" y="3531943"/>
              <a:ext cx="545997" cy="655407"/>
            </a:xfrm>
            <a:custGeom>
              <a:avLst/>
              <a:gdLst>
                <a:gd name="connsiteX0" fmla="*/ 427195 w 663225"/>
                <a:gd name="connsiteY0" fmla="*/ 22483 h 806260"/>
                <a:gd name="connsiteX1" fmla="*/ 341470 w 663225"/>
                <a:gd name="connsiteY1" fmla="*/ 3433 h 806260"/>
                <a:gd name="connsiteX2" fmla="*/ 243839 w 663225"/>
                <a:gd name="connsiteY2" fmla="*/ 5815 h 806260"/>
                <a:gd name="connsiteX3" fmla="*/ 127158 w 663225"/>
                <a:gd name="connsiteY3" fmla="*/ 39152 h 806260"/>
                <a:gd name="connsiteX4" fmla="*/ 77152 w 663225"/>
                <a:gd name="connsiteY4" fmla="*/ 74871 h 806260"/>
                <a:gd name="connsiteX5" fmla="*/ 100964 w 663225"/>
                <a:gd name="connsiteY5" fmla="*/ 272515 h 806260"/>
                <a:gd name="connsiteX6" fmla="*/ 93820 w 663225"/>
                <a:gd name="connsiteY6" fmla="*/ 301090 h 806260"/>
                <a:gd name="connsiteX7" fmla="*/ 67627 w 663225"/>
                <a:gd name="connsiteY7" fmla="*/ 336808 h 806260"/>
                <a:gd name="connsiteX8" fmla="*/ 31908 w 663225"/>
                <a:gd name="connsiteY8" fmla="*/ 382052 h 806260"/>
                <a:gd name="connsiteX9" fmla="*/ 12858 w 663225"/>
                <a:gd name="connsiteY9" fmla="*/ 446346 h 806260"/>
                <a:gd name="connsiteX10" fmla="*/ 952 w 663225"/>
                <a:gd name="connsiteY10" fmla="*/ 527308 h 806260"/>
                <a:gd name="connsiteX11" fmla="*/ 12858 w 663225"/>
                <a:gd name="connsiteY11" fmla="*/ 613033 h 806260"/>
                <a:gd name="connsiteX12" fmla="*/ 108108 w 663225"/>
                <a:gd name="connsiteY12" fmla="*/ 758290 h 806260"/>
                <a:gd name="connsiteX13" fmla="*/ 184308 w 663225"/>
                <a:gd name="connsiteY13" fmla="*/ 805915 h 806260"/>
                <a:gd name="connsiteX14" fmla="*/ 241458 w 663225"/>
                <a:gd name="connsiteY14" fmla="*/ 774958 h 806260"/>
                <a:gd name="connsiteX15" fmla="*/ 217645 w 663225"/>
                <a:gd name="connsiteY15" fmla="*/ 689233 h 806260"/>
                <a:gd name="connsiteX16" fmla="*/ 172402 w 663225"/>
                <a:gd name="connsiteY16" fmla="*/ 613033 h 806260"/>
                <a:gd name="connsiteX17" fmla="*/ 143827 w 663225"/>
                <a:gd name="connsiteY17" fmla="*/ 527308 h 806260"/>
                <a:gd name="connsiteX18" fmla="*/ 153352 w 663225"/>
                <a:gd name="connsiteY18" fmla="*/ 441583 h 806260"/>
                <a:gd name="connsiteX19" fmla="*/ 203358 w 663225"/>
                <a:gd name="connsiteY19" fmla="*/ 367765 h 806260"/>
                <a:gd name="connsiteX20" fmla="*/ 303370 w 663225"/>
                <a:gd name="connsiteY20" fmla="*/ 324902 h 806260"/>
                <a:gd name="connsiteX21" fmla="*/ 374808 w 663225"/>
                <a:gd name="connsiteY21" fmla="*/ 327283 h 806260"/>
                <a:gd name="connsiteX22" fmla="*/ 462914 w 663225"/>
                <a:gd name="connsiteY22" fmla="*/ 372527 h 806260"/>
                <a:gd name="connsiteX23" fmla="*/ 510539 w 663225"/>
                <a:gd name="connsiteY23" fmla="*/ 446346 h 806260"/>
                <a:gd name="connsiteX24" fmla="*/ 524827 w 663225"/>
                <a:gd name="connsiteY24" fmla="*/ 520165 h 806260"/>
                <a:gd name="connsiteX25" fmla="*/ 515302 w 663225"/>
                <a:gd name="connsiteY25" fmla="*/ 605890 h 806260"/>
                <a:gd name="connsiteX26" fmla="*/ 493870 w 663225"/>
                <a:gd name="connsiteY26" fmla="*/ 672565 h 806260"/>
                <a:gd name="connsiteX27" fmla="*/ 486727 w 663225"/>
                <a:gd name="connsiteY27" fmla="*/ 701140 h 806260"/>
                <a:gd name="connsiteX28" fmla="*/ 501014 w 663225"/>
                <a:gd name="connsiteY28" fmla="*/ 736858 h 806260"/>
                <a:gd name="connsiteX29" fmla="*/ 551020 w 663225"/>
                <a:gd name="connsiteY29" fmla="*/ 755908 h 806260"/>
                <a:gd name="connsiteX30" fmla="*/ 589120 w 663225"/>
                <a:gd name="connsiteY30" fmla="*/ 732096 h 806260"/>
                <a:gd name="connsiteX31" fmla="*/ 636745 w 663225"/>
                <a:gd name="connsiteY31" fmla="*/ 634465 h 806260"/>
                <a:gd name="connsiteX32" fmla="*/ 662939 w 663225"/>
                <a:gd name="connsiteY32" fmla="*/ 527308 h 806260"/>
                <a:gd name="connsiteX33" fmla="*/ 648652 w 663225"/>
                <a:gd name="connsiteY33" fmla="*/ 439202 h 806260"/>
                <a:gd name="connsiteX34" fmla="*/ 617695 w 663225"/>
                <a:gd name="connsiteY34" fmla="*/ 365383 h 806260"/>
                <a:gd name="connsiteX35" fmla="*/ 555783 w 663225"/>
                <a:gd name="connsiteY35" fmla="*/ 293946 h 806260"/>
                <a:gd name="connsiteX36" fmla="*/ 470058 w 663225"/>
                <a:gd name="connsiteY36" fmla="*/ 239177 h 806260"/>
                <a:gd name="connsiteX37" fmla="*/ 453389 w 663225"/>
                <a:gd name="connsiteY37" fmla="*/ 227271 h 806260"/>
                <a:gd name="connsiteX38" fmla="*/ 427195 w 663225"/>
                <a:gd name="connsiteY38" fmla="*/ 22483 h 806260"/>
                <a:gd name="connsiteX0-1" fmla="*/ 427195 w 663225"/>
                <a:gd name="connsiteY0-2" fmla="*/ 21161 h 804938"/>
                <a:gd name="connsiteX1-3" fmla="*/ 341470 w 663225"/>
                <a:gd name="connsiteY1-4" fmla="*/ 2111 h 804938"/>
                <a:gd name="connsiteX2-5" fmla="*/ 243839 w 663225"/>
                <a:gd name="connsiteY2-6" fmla="*/ 4493 h 804938"/>
                <a:gd name="connsiteX3-7" fmla="*/ 127158 w 663225"/>
                <a:gd name="connsiteY3-8" fmla="*/ 37830 h 804938"/>
                <a:gd name="connsiteX4-9" fmla="*/ 77152 w 663225"/>
                <a:gd name="connsiteY4-10" fmla="*/ 73549 h 804938"/>
                <a:gd name="connsiteX5-11" fmla="*/ 100964 w 663225"/>
                <a:gd name="connsiteY5-12" fmla="*/ 271193 h 804938"/>
                <a:gd name="connsiteX6-13" fmla="*/ 93820 w 663225"/>
                <a:gd name="connsiteY6-14" fmla="*/ 299768 h 804938"/>
                <a:gd name="connsiteX7-15" fmla="*/ 67627 w 663225"/>
                <a:gd name="connsiteY7-16" fmla="*/ 335486 h 804938"/>
                <a:gd name="connsiteX8-17" fmla="*/ 31908 w 663225"/>
                <a:gd name="connsiteY8-18" fmla="*/ 380730 h 804938"/>
                <a:gd name="connsiteX9-19" fmla="*/ 12858 w 663225"/>
                <a:gd name="connsiteY9-20" fmla="*/ 445024 h 804938"/>
                <a:gd name="connsiteX10-21" fmla="*/ 952 w 663225"/>
                <a:gd name="connsiteY10-22" fmla="*/ 525986 h 804938"/>
                <a:gd name="connsiteX11-23" fmla="*/ 12858 w 663225"/>
                <a:gd name="connsiteY11-24" fmla="*/ 611711 h 804938"/>
                <a:gd name="connsiteX12-25" fmla="*/ 108108 w 663225"/>
                <a:gd name="connsiteY12-26" fmla="*/ 756968 h 804938"/>
                <a:gd name="connsiteX13-27" fmla="*/ 184308 w 663225"/>
                <a:gd name="connsiteY13-28" fmla="*/ 804593 h 804938"/>
                <a:gd name="connsiteX14-29" fmla="*/ 241458 w 663225"/>
                <a:gd name="connsiteY14-30" fmla="*/ 773636 h 804938"/>
                <a:gd name="connsiteX15-31" fmla="*/ 217645 w 663225"/>
                <a:gd name="connsiteY15-32" fmla="*/ 687911 h 804938"/>
                <a:gd name="connsiteX16-33" fmla="*/ 172402 w 663225"/>
                <a:gd name="connsiteY16-34" fmla="*/ 611711 h 804938"/>
                <a:gd name="connsiteX17-35" fmla="*/ 143827 w 663225"/>
                <a:gd name="connsiteY17-36" fmla="*/ 525986 h 804938"/>
                <a:gd name="connsiteX18-37" fmla="*/ 153352 w 663225"/>
                <a:gd name="connsiteY18-38" fmla="*/ 440261 h 804938"/>
                <a:gd name="connsiteX19-39" fmla="*/ 203358 w 663225"/>
                <a:gd name="connsiteY19-40" fmla="*/ 366443 h 804938"/>
                <a:gd name="connsiteX20-41" fmla="*/ 303370 w 663225"/>
                <a:gd name="connsiteY20-42" fmla="*/ 323580 h 804938"/>
                <a:gd name="connsiteX21-43" fmla="*/ 374808 w 663225"/>
                <a:gd name="connsiteY21-44" fmla="*/ 325961 h 804938"/>
                <a:gd name="connsiteX22-45" fmla="*/ 462914 w 663225"/>
                <a:gd name="connsiteY22-46" fmla="*/ 371205 h 804938"/>
                <a:gd name="connsiteX23-47" fmla="*/ 510539 w 663225"/>
                <a:gd name="connsiteY23-48" fmla="*/ 445024 h 804938"/>
                <a:gd name="connsiteX24-49" fmla="*/ 524827 w 663225"/>
                <a:gd name="connsiteY24-50" fmla="*/ 518843 h 804938"/>
                <a:gd name="connsiteX25-51" fmla="*/ 515302 w 663225"/>
                <a:gd name="connsiteY25-52" fmla="*/ 604568 h 804938"/>
                <a:gd name="connsiteX26-53" fmla="*/ 493870 w 663225"/>
                <a:gd name="connsiteY26-54" fmla="*/ 671243 h 804938"/>
                <a:gd name="connsiteX27-55" fmla="*/ 486727 w 663225"/>
                <a:gd name="connsiteY27-56" fmla="*/ 699818 h 804938"/>
                <a:gd name="connsiteX28-57" fmla="*/ 501014 w 663225"/>
                <a:gd name="connsiteY28-58" fmla="*/ 735536 h 804938"/>
                <a:gd name="connsiteX29-59" fmla="*/ 551020 w 663225"/>
                <a:gd name="connsiteY29-60" fmla="*/ 754586 h 804938"/>
                <a:gd name="connsiteX30-61" fmla="*/ 589120 w 663225"/>
                <a:gd name="connsiteY30-62" fmla="*/ 730774 h 804938"/>
                <a:gd name="connsiteX31-63" fmla="*/ 636745 w 663225"/>
                <a:gd name="connsiteY31-64" fmla="*/ 633143 h 804938"/>
                <a:gd name="connsiteX32-65" fmla="*/ 662939 w 663225"/>
                <a:gd name="connsiteY32-66" fmla="*/ 525986 h 804938"/>
                <a:gd name="connsiteX33-67" fmla="*/ 648652 w 663225"/>
                <a:gd name="connsiteY33-68" fmla="*/ 437880 h 804938"/>
                <a:gd name="connsiteX34-69" fmla="*/ 617695 w 663225"/>
                <a:gd name="connsiteY34-70" fmla="*/ 364061 h 804938"/>
                <a:gd name="connsiteX35-71" fmla="*/ 555783 w 663225"/>
                <a:gd name="connsiteY35-72" fmla="*/ 292624 h 804938"/>
                <a:gd name="connsiteX36-73" fmla="*/ 470058 w 663225"/>
                <a:gd name="connsiteY36-74" fmla="*/ 237855 h 804938"/>
                <a:gd name="connsiteX37-75" fmla="*/ 453389 w 663225"/>
                <a:gd name="connsiteY37-76" fmla="*/ 225949 h 804938"/>
                <a:gd name="connsiteX38-77" fmla="*/ 427195 w 663225"/>
                <a:gd name="connsiteY38-78" fmla="*/ 21161 h 804938"/>
                <a:gd name="connsiteX0-79" fmla="*/ 427195 w 663225"/>
                <a:gd name="connsiteY0-80" fmla="*/ 21161 h 804938"/>
                <a:gd name="connsiteX1-81" fmla="*/ 341470 w 663225"/>
                <a:gd name="connsiteY1-82" fmla="*/ 2111 h 804938"/>
                <a:gd name="connsiteX2-83" fmla="*/ 243839 w 663225"/>
                <a:gd name="connsiteY2-84" fmla="*/ 4493 h 804938"/>
                <a:gd name="connsiteX3-85" fmla="*/ 127158 w 663225"/>
                <a:gd name="connsiteY3-86" fmla="*/ 37830 h 804938"/>
                <a:gd name="connsiteX4-87" fmla="*/ 77152 w 663225"/>
                <a:gd name="connsiteY4-88" fmla="*/ 73549 h 804938"/>
                <a:gd name="connsiteX5-89" fmla="*/ 100964 w 663225"/>
                <a:gd name="connsiteY5-90" fmla="*/ 271193 h 804938"/>
                <a:gd name="connsiteX6-91" fmla="*/ 93820 w 663225"/>
                <a:gd name="connsiteY6-92" fmla="*/ 299768 h 804938"/>
                <a:gd name="connsiteX7-93" fmla="*/ 67627 w 663225"/>
                <a:gd name="connsiteY7-94" fmla="*/ 335486 h 804938"/>
                <a:gd name="connsiteX8-95" fmla="*/ 31908 w 663225"/>
                <a:gd name="connsiteY8-96" fmla="*/ 380730 h 804938"/>
                <a:gd name="connsiteX9-97" fmla="*/ 12858 w 663225"/>
                <a:gd name="connsiteY9-98" fmla="*/ 445024 h 804938"/>
                <a:gd name="connsiteX10-99" fmla="*/ 952 w 663225"/>
                <a:gd name="connsiteY10-100" fmla="*/ 525986 h 804938"/>
                <a:gd name="connsiteX11-101" fmla="*/ 12858 w 663225"/>
                <a:gd name="connsiteY11-102" fmla="*/ 611711 h 804938"/>
                <a:gd name="connsiteX12-103" fmla="*/ 108108 w 663225"/>
                <a:gd name="connsiteY12-104" fmla="*/ 756968 h 804938"/>
                <a:gd name="connsiteX13-105" fmla="*/ 184308 w 663225"/>
                <a:gd name="connsiteY13-106" fmla="*/ 804593 h 804938"/>
                <a:gd name="connsiteX14-107" fmla="*/ 241458 w 663225"/>
                <a:gd name="connsiteY14-108" fmla="*/ 773636 h 804938"/>
                <a:gd name="connsiteX15-109" fmla="*/ 217645 w 663225"/>
                <a:gd name="connsiteY15-110" fmla="*/ 687911 h 804938"/>
                <a:gd name="connsiteX16-111" fmla="*/ 172402 w 663225"/>
                <a:gd name="connsiteY16-112" fmla="*/ 611711 h 804938"/>
                <a:gd name="connsiteX17-113" fmla="*/ 143827 w 663225"/>
                <a:gd name="connsiteY17-114" fmla="*/ 525986 h 804938"/>
                <a:gd name="connsiteX18-115" fmla="*/ 153352 w 663225"/>
                <a:gd name="connsiteY18-116" fmla="*/ 440261 h 804938"/>
                <a:gd name="connsiteX19-117" fmla="*/ 203358 w 663225"/>
                <a:gd name="connsiteY19-118" fmla="*/ 366443 h 804938"/>
                <a:gd name="connsiteX20-119" fmla="*/ 303370 w 663225"/>
                <a:gd name="connsiteY20-120" fmla="*/ 323580 h 804938"/>
                <a:gd name="connsiteX21-121" fmla="*/ 374808 w 663225"/>
                <a:gd name="connsiteY21-122" fmla="*/ 325961 h 804938"/>
                <a:gd name="connsiteX22-123" fmla="*/ 462914 w 663225"/>
                <a:gd name="connsiteY22-124" fmla="*/ 371205 h 804938"/>
                <a:gd name="connsiteX23-125" fmla="*/ 510539 w 663225"/>
                <a:gd name="connsiteY23-126" fmla="*/ 445024 h 804938"/>
                <a:gd name="connsiteX24-127" fmla="*/ 524827 w 663225"/>
                <a:gd name="connsiteY24-128" fmla="*/ 518843 h 804938"/>
                <a:gd name="connsiteX25-129" fmla="*/ 515302 w 663225"/>
                <a:gd name="connsiteY25-130" fmla="*/ 604568 h 804938"/>
                <a:gd name="connsiteX26-131" fmla="*/ 493870 w 663225"/>
                <a:gd name="connsiteY26-132" fmla="*/ 671243 h 804938"/>
                <a:gd name="connsiteX27-133" fmla="*/ 486727 w 663225"/>
                <a:gd name="connsiteY27-134" fmla="*/ 699818 h 804938"/>
                <a:gd name="connsiteX28-135" fmla="*/ 501014 w 663225"/>
                <a:gd name="connsiteY28-136" fmla="*/ 735536 h 804938"/>
                <a:gd name="connsiteX29-137" fmla="*/ 551020 w 663225"/>
                <a:gd name="connsiteY29-138" fmla="*/ 754586 h 804938"/>
                <a:gd name="connsiteX30-139" fmla="*/ 589120 w 663225"/>
                <a:gd name="connsiteY30-140" fmla="*/ 730774 h 804938"/>
                <a:gd name="connsiteX31-141" fmla="*/ 636745 w 663225"/>
                <a:gd name="connsiteY31-142" fmla="*/ 633143 h 804938"/>
                <a:gd name="connsiteX32-143" fmla="*/ 662939 w 663225"/>
                <a:gd name="connsiteY32-144" fmla="*/ 525986 h 804938"/>
                <a:gd name="connsiteX33-145" fmla="*/ 648652 w 663225"/>
                <a:gd name="connsiteY33-146" fmla="*/ 437880 h 804938"/>
                <a:gd name="connsiteX34-147" fmla="*/ 617695 w 663225"/>
                <a:gd name="connsiteY34-148" fmla="*/ 364061 h 804938"/>
                <a:gd name="connsiteX35-149" fmla="*/ 555783 w 663225"/>
                <a:gd name="connsiteY35-150" fmla="*/ 292624 h 804938"/>
                <a:gd name="connsiteX36-151" fmla="*/ 470058 w 663225"/>
                <a:gd name="connsiteY36-152" fmla="*/ 237855 h 804938"/>
                <a:gd name="connsiteX37-153" fmla="*/ 453389 w 663225"/>
                <a:gd name="connsiteY37-154" fmla="*/ 225949 h 804938"/>
                <a:gd name="connsiteX38-155" fmla="*/ 427195 w 663225"/>
                <a:gd name="connsiteY38-156" fmla="*/ 21161 h 804938"/>
                <a:gd name="connsiteX0-157" fmla="*/ 427195 w 663225"/>
                <a:gd name="connsiteY0-158" fmla="*/ 21161 h 804938"/>
                <a:gd name="connsiteX1-159" fmla="*/ 341470 w 663225"/>
                <a:gd name="connsiteY1-160" fmla="*/ 2111 h 804938"/>
                <a:gd name="connsiteX2-161" fmla="*/ 243839 w 663225"/>
                <a:gd name="connsiteY2-162" fmla="*/ 4493 h 804938"/>
                <a:gd name="connsiteX3-163" fmla="*/ 127158 w 663225"/>
                <a:gd name="connsiteY3-164" fmla="*/ 37830 h 804938"/>
                <a:gd name="connsiteX4-165" fmla="*/ 77152 w 663225"/>
                <a:gd name="connsiteY4-166" fmla="*/ 73549 h 804938"/>
                <a:gd name="connsiteX5-167" fmla="*/ 100964 w 663225"/>
                <a:gd name="connsiteY5-168" fmla="*/ 271193 h 804938"/>
                <a:gd name="connsiteX6-169" fmla="*/ 93820 w 663225"/>
                <a:gd name="connsiteY6-170" fmla="*/ 299768 h 804938"/>
                <a:gd name="connsiteX7-171" fmla="*/ 67627 w 663225"/>
                <a:gd name="connsiteY7-172" fmla="*/ 335486 h 804938"/>
                <a:gd name="connsiteX8-173" fmla="*/ 31908 w 663225"/>
                <a:gd name="connsiteY8-174" fmla="*/ 380730 h 804938"/>
                <a:gd name="connsiteX9-175" fmla="*/ 12858 w 663225"/>
                <a:gd name="connsiteY9-176" fmla="*/ 445024 h 804938"/>
                <a:gd name="connsiteX10-177" fmla="*/ 952 w 663225"/>
                <a:gd name="connsiteY10-178" fmla="*/ 525986 h 804938"/>
                <a:gd name="connsiteX11-179" fmla="*/ 12858 w 663225"/>
                <a:gd name="connsiteY11-180" fmla="*/ 611711 h 804938"/>
                <a:gd name="connsiteX12-181" fmla="*/ 108108 w 663225"/>
                <a:gd name="connsiteY12-182" fmla="*/ 756968 h 804938"/>
                <a:gd name="connsiteX13-183" fmla="*/ 184308 w 663225"/>
                <a:gd name="connsiteY13-184" fmla="*/ 804593 h 804938"/>
                <a:gd name="connsiteX14-185" fmla="*/ 241458 w 663225"/>
                <a:gd name="connsiteY14-186" fmla="*/ 773636 h 804938"/>
                <a:gd name="connsiteX15-187" fmla="*/ 217645 w 663225"/>
                <a:gd name="connsiteY15-188" fmla="*/ 687911 h 804938"/>
                <a:gd name="connsiteX16-189" fmla="*/ 172402 w 663225"/>
                <a:gd name="connsiteY16-190" fmla="*/ 611711 h 804938"/>
                <a:gd name="connsiteX17-191" fmla="*/ 143827 w 663225"/>
                <a:gd name="connsiteY17-192" fmla="*/ 525986 h 804938"/>
                <a:gd name="connsiteX18-193" fmla="*/ 153352 w 663225"/>
                <a:gd name="connsiteY18-194" fmla="*/ 440261 h 804938"/>
                <a:gd name="connsiteX19-195" fmla="*/ 203358 w 663225"/>
                <a:gd name="connsiteY19-196" fmla="*/ 366443 h 804938"/>
                <a:gd name="connsiteX20-197" fmla="*/ 303370 w 663225"/>
                <a:gd name="connsiteY20-198" fmla="*/ 323580 h 804938"/>
                <a:gd name="connsiteX21-199" fmla="*/ 374808 w 663225"/>
                <a:gd name="connsiteY21-200" fmla="*/ 325961 h 804938"/>
                <a:gd name="connsiteX22-201" fmla="*/ 462914 w 663225"/>
                <a:gd name="connsiteY22-202" fmla="*/ 371205 h 804938"/>
                <a:gd name="connsiteX23-203" fmla="*/ 510539 w 663225"/>
                <a:gd name="connsiteY23-204" fmla="*/ 445024 h 804938"/>
                <a:gd name="connsiteX24-205" fmla="*/ 524827 w 663225"/>
                <a:gd name="connsiteY24-206" fmla="*/ 518843 h 804938"/>
                <a:gd name="connsiteX25-207" fmla="*/ 515302 w 663225"/>
                <a:gd name="connsiteY25-208" fmla="*/ 604568 h 804938"/>
                <a:gd name="connsiteX26-209" fmla="*/ 493870 w 663225"/>
                <a:gd name="connsiteY26-210" fmla="*/ 671243 h 804938"/>
                <a:gd name="connsiteX27-211" fmla="*/ 486727 w 663225"/>
                <a:gd name="connsiteY27-212" fmla="*/ 699818 h 804938"/>
                <a:gd name="connsiteX28-213" fmla="*/ 501014 w 663225"/>
                <a:gd name="connsiteY28-214" fmla="*/ 735536 h 804938"/>
                <a:gd name="connsiteX29-215" fmla="*/ 551020 w 663225"/>
                <a:gd name="connsiteY29-216" fmla="*/ 754586 h 804938"/>
                <a:gd name="connsiteX30-217" fmla="*/ 589120 w 663225"/>
                <a:gd name="connsiteY30-218" fmla="*/ 730774 h 804938"/>
                <a:gd name="connsiteX31-219" fmla="*/ 636745 w 663225"/>
                <a:gd name="connsiteY31-220" fmla="*/ 633143 h 804938"/>
                <a:gd name="connsiteX32-221" fmla="*/ 662939 w 663225"/>
                <a:gd name="connsiteY32-222" fmla="*/ 525986 h 804938"/>
                <a:gd name="connsiteX33-223" fmla="*/ 648652 w 663225"/>
                <a:gd name="connsiteY33-224" fmla="*/ 437880 h 804938"/>
                <a:gd name="connsiteX34-225" fmla="*/ 617695 w 663225"/>
                <a:gd name="connsiteY34-226" fmla="*/ 364061 h 804938"/>
                <a:gd name="connsiteX35-227" fmla="*/ 555783 w 663225"/>
                <a:gd name="connsiteY35-228" fmla="*/ 292624 h 804938"/>
                <a:gd name="connsiteX36-229" fmla="*/ 470058 w 663225"/>
                <a:gd name="connsiteY36-230" fmla="*/ 237855 h 804938"/>
                <a:gd name="connsiteX37-231" fmla="*/ 453389 w 663225"/>
                <a:gd name="connsiteY37-232" fmla="*/ 202136 h 804938"/>
                <a:gd name="connsiteX38-233" fmla="*/ 427195 w 663225"/>
                <a:gd name="connsiteY38-234" fmla="*/ 21161 h 804938"/>
                <a:gd name="connsiteX0-235" fmla="*/ 427195 w 663225"/>
                <a:gd name="connsiteY0-236" fmla="*/ 21161 h 804938"/>
                <a:gd name="connsiteX1-237" fmla="*/ 341470 w 663225"/>
                <a:gd name="connsiteY1-238" fmla="*/ 2111 h 804938"/>
                <a:gd name="connsiteX2-239" fmla="*/ 243839 w 663225"/>
                <a:gd name="connsiteY2-240" fmla="*/ 4493 h 804938"/>
                <a:gd name="connsiteX3-241" fmla="*/ 127158 w 663225"/>
                <a:gd name="connsiteY3-242" fmla="*/ 37830 h 804938"/>
                <a:gd name="connsiteX4-243" fmla="*/ 77152 w 663225"/>
                <a:gd name="connsiteY4-244" fmla="*/ 73549 h 804938"/>
                <a:gd name="connsiteX5-245" fmla="*/ 100964 w 663225"/>
                <a:gd name="connsiteY5-246" fmla="*/ 271193 h 804938"/>
                <a:gd name="connsiteX6-247" fmla="*/ 93820 w 663225"/>
                <a:gd name="connsiteY6-248" fmla="*/ 299768 h 804938"/>
                <a:gd name="connsiteX7-249" fmla="*/ 67627 w 663225"/>
                <a:gd name="connsiteY7-250" fmla="*/ 335486 h 804938"/>
                <a:gd name="connsiteX8-251" fmla="*/ 31908 w 663225"/>
                <a:gd name="connsiteY8-252" fmla="*/ 380730 h 804938"/>
                <a:gd name="connsiteX9-253" fmla="*/ 12858 w 663225"/>
                <a:gd name="connsiteY9-254" fmla="*/ 445024 h 804938"/>
                <a:gd name="connsiteX10-255" fmla="*/ 952 w 663225"/>
                <a:gd name="connsiteY10-256" fmla="*/ 525986 h 804938"/>
                <a:gd name="connsiteX11-257" fmla="*/ 12858 w 663225"/>
                <a:gd name="connsiteY11-258" fmla="*/ 611711 h 804938"/>
                <a:gd name="connsiteX12-259" fmla="*/ 108108 w 663225"/>
                <a:gd name="connsiteY12-260" fmla="*/ 756968 h 804938"/>
                <a:gd name="connsiteX13-261" fmla="*/ 184308 w 663225"/>
                <a:gd name="connsiteY13-262" fmla="*/ 804593 h 804938"/>
                <a:gd name="connsiteX14-263" fmla="*/ 241458 w 663225"/>
                <a:gd name="connsiteY14-264" fmla="*/ 773636 h 804938"/>
                <a:gd name="connsiteX15-265" fmla="*/ 217645 w 663225"/>
                <a:gd name="connsiteY15-266" fmla="*/ 687911 h 804938"/>
                <a:gd name="connsiteX16-267" fmla="*/ 172402 w 663225"/>
                <a:gd name="connsiteY16-268" fmla="*/ 611711 h 804938"/>
                <a:gd name="connsiteX17-269" fmla="*/ 143827 w 663225"/>
                <a:gd name="connsiteY17-270" fmla="*/ 525986 h 804938"/>
                <a:gd name="connsiteX18-271" fmla="*/ 153352 w 663225"/>
                <a:gd name="connsiteY18-272" fmla="*/ 440261 h 804938"/>
                <a:gd name="connsiteX19-273" fmla="*/ 203358 w 663225"/>
                <a:gd name="connsiteY19-274" fmla="*/ 366443 h 804938"/>
                <a:gd name="connsiteX20-275" fmla="*/ 303370 w 663225"/>
                <a:gd name="connsiteY20-276" fmla="*/ 323580 h 804938"/>
                <a:gd name="connsiteX21-277" fmla="*/ 374808 w 663225"/>
                <a:gd name="connsiteY21-278" fmla="*/ 325961 h 804938"/>
                <a:gd name="connsiteX22-279" fmla="*/ 462914 w 663225"/>
                <a:gd name="connsiteY22-280" fmla="*/ 371205 h 804938"/>
                <a:gd name="connsiteX23-281" fmla="*/ 510539 w 663225"/>
                <a:gd name="connsiteY23-282" fmla="*/ 445024 h 804938"/>
                <a:gd name="connsiteX24-283" fmla="*/ 524827 w 663225"/>
                <a:gd name="connsiteY24-284" fmla="*/ 518843 h 804938"/>
                <a:gd name="connsiteX25-285" fmla="*/ 515302 w 663225"/>
                <a:gd name="connsiteY25-286" fmla="*/ 604568 h 804938"/>
                <a:gd name="connsiteX26-287" fmla="*/ 493870 w 663225"/>
                <a:gd name="connsiteY26-288" fmla="*/ 671243 h 804938"/>
                <a:gd name="connsiteX27-289" fmla="*/ 486727 w 663225"/>
                <a:gd name="connsiteY27-290" fmla="*/ 699818 h 804938"/>
                <a:gd name="connsiteX28-291" fmla="*/ 501014 w 663225"/>
                <a:gd name="connsiteY28-292" fmla="*/ 735536 h 804938"/>
                <a:gd name="connsiteX29-293" fmla="*/ 551020 w 663225"/>
                <a:gd name="connsiteY29-294" fmla="*/ 754586 h 804938"/>
                <a:gd name="connsiteX30-295" fmla="*/ 589120 w 663225"/>
                <a:gd name="connsiteY30-296" fmla="*/ 730774 h 804938"/>
                <a:gd name="connsiteX31-297" fmla="*/ 636745 w 663225"/>
                <a:gd name="connsiteY31-298" fmla="*/ 633143 h 804938"/>
                <a:gd name="connsiteX32-299" fmla="*/ 662939 w 663225"/>
                <a:gd name="connsiteY32-300" fmla="*/ 525986 h 804938"/>
                <a:gd name="connsiteX33-301" fmla="*/ 648652 w 663225"/>
                <a:gd name="connsiteY33-302" fmla="*/ 437880 h 804938"/>
                <a:gd name="connsiteX34-303" fmla="*/ 617695 w 663225"/>
                <a:gd name="connsiteY34-304" fmla="*/ 364061 h 804938"/>
                <a:gd name="connsiteX35-305" fmla="*/ 555783 w 663225"/>
                <a:gd name="connsiteY35-306" fmla="*/ 292624 h 804938"/>
                <a:gd name="connsiteX36-307" fmla="*/ 479583 w 663225"/>
                <a:gd name="connsiteY36-308" fmla="*/ 223567 h 804938"/>
                <a:gd name="connsiteX37-309" fmla="*/ 453389 w 663225"/>
                <a:gd name="connsiteY37-310" fmla="*/ 202136 h 804938"/>
                <a:gd name="connsiteX38-311" fmla="*/ 427195 w 663225"/>
                <a:gd name="connsiteY38-312" fmla="*/ 21161 h 804938"/>
                <a:gd name="connsiteX0-313" fmla="*/ 427195 w 663225"/>
                <a:gd name="connsiteY0-314" fmla="*/ 21161 h 804938"/>
                <a:gd name="connsiteX1-315" fmla="*/ 341470 w 663225"/>
                <a:gd name="connsiteY1-316" fmla="*/ 2111 h 804938"/>
                <a:gd name="connsiteX2-317" fmla="*/ 243839 w 663225"/>
                <a:gd name="connsiteY2-318" fmla="*/ 4493 h 804938"/>
                <a:gd name="connsiteX3-319" fmla="*/ 127158 w 663225"/>
                <a:gd name="connsiteY3-320" fmla="*/ 37830 h 804938"/>
                <a:gd name="connsiteX4-321" fmla="*/ 77152 w 663225"/>
                <a:gd name="connsiteY4-322" fmla="*/ 73549 h 804938"/>
                <a:gd name="connsiteX5-323" fmla="*/ 100964 w 663225"/>
                <a:gd name="connsiteY5-324" fmla="*/ 271193 h 804938"/>
                <a:gd name="connsiteX6-325" fmla="*/ 93820 w 663225"/>
                <a:gd name="connsiteY6-326" fmla="*/ 299768 h 804938"/>
                <a:gd name="connsiteX7-327" fmla="*/ 67627 w 663225"/>
                <a:gd name="connsiteY7-328" fmla="*/ 335486 h 804938"/>
                <a:gd name="connsiteX8-329" fmla="*/ 31908 w 663225"/>
                <a:gd name="connsiteY8-330" fmla="*/ 380730 h 804938"/>
                <a:gd name="connsiteX9-331" fmla="*/ 12858 w 663225"/>
                <a:gd name="connsiteY9-332" fmla="*/ 445024 h 804938"/>
                <a:gd name="connsiteX10-333" fmla="*/ 952 w 663225"/>
                <a:gd name="connsiteY10-334" fmla="*/ 525986 h 804938"/>
                <a:gd name="connsiteX11-335" fmla="*/ 12858 w 663225"/>
                <a:gd name="connsiteY11-336" fmla="*/ 611711 h 804938"/>
                <a:gd name="connsiteX12-337" fmla="*/ 108108 w 663225"/>
                <a:gd name="connsiteY12-338" fmla="*/ 756968 h 804938"/>
                <a:gd name="connsiteX13-339" fmla="*/ 184308 w 663225"/>
                <a:gd name="connsiteY13-340" fmla="*/ 804593 h 804938"/>
                <a:gd name="connsiteX14-341" fmla="*/ 241458 w 663225"/>
                <a:gd name="connsiteY14-342" fmla="*/ 773636 h 804938"/>
                <a:gd name="connsiteX15-343" fmla="*/ 217645 w 663225"/>
                <a:gd name="connsiteY15-344" fmla="*/ 687911 h 804938"/>
                <a:gd name="connsiteX16-345" fmla="*/ 172402 w 663225"/>
                <a:gd name="connsiteY16-346" fmla="*/ 611711 h 804938"/>
                <a:gd name="connsiteX17-347" fmla="*/ 143827 w 663225"/>
                <a:gd name="connsiteY17-348" fmla="*/ 525986 h 804938"/>
                <a:gd name="connsiteX18-349" fmla="*/ 153352 w 663225"/>
                <a:gd name="connsiteY18-350" fmla="*/ 440261 h 804938"/>
                <a:gd name="connsiteX19-351" fmla="*/ 203358 w 663225"/>
                <a:gd name="connsiteY19-352" fmla="*/ 366443 h 804938"/>
                <a:gd name="connsiteX20-353" fmla="*/ 303370 w 663225"/>
                <a:gd name="connsiteY20-354" fmla="*/ 323580 h 804938"/>
                <a:gd name="connsiteX21-355" fmla="*/ 374808 w 663225"/>
                <a:gd name="connsiteY21-356" fmla="*/ 325961 h 804938"/>
                <a:gd name="connsiteX22-357" fmla="*/ 462914 w 663225"/>
                <a:gd name="connsiteY22-358" fmla="*/ 371205 h 804938"/>
                <a:gd name="connsiteX23-359" fmla="*/ 510539 w 663225"/>
                <a:gd name="connsiteY23-360" fmla="*/ 445024 h 804938"/>
                <a:gd name="connsiteX24-361" fmla="*/ 524827 w 663225"/>
                <a:gd name="connsiteY24-362" fmla="*/ 518843 h 804938"/>
                <a:gd name="connsiteX25-363" fmla="*/ 515302 w 663225"/>
                <a:gd name="connsiteY25-364" fmla="*/ 604568 h 804938"/>
                <a:gd name="connsiteX26-365" fmla="*/ 493870 w 663225"/>
                <a:gd name="connsiteY26-366" fmla="*/ 671243 h 804938"/>
                <a:gd name="connsiteX27-367" fmla="*/ 486727 w 663225"/>
                <a:gd name="connsiteY27-368" fmla="*/ 699818 h 804938"/>
                <a:gd name="connsiteX28-369" fmla="*/ 501014 w 663225"/>
                <a:gd name="connsiteY28-370" fmla="*/ 735536 h 804938"/>
                <a:gd name="connsiteX29-371" fmla="*/ 551020 w 663225"/>
                <a:gd name="connsiteY29-372" fmla="*/ 754586 h 804938"/>
                <a:gd name="connsiteX30-373" fmla="*/ 589120 w 663225"/>
                <a:gd name="connsiteY30-374" fmla="*/ 730774 h 804938"/>
                <a:gd name="connsiteX31-375" fmla="*/ 636745 w 663225"/>
                <a:gd name="connsiteY31-376" fmla="*/ 633143 h 804938"/>
                <a:gd name="connsiteX32-377" fmla="*/ 662939 w 663225"/>
                <a:gd name="connsiteY32-378" fmla="*/ 525986 h 804938"/>
                <a:gd name="connsiteX33-379" fmla="*/ 648652 w 663225"/>
                <a:gd name="connsiteY33-380" fmla="*/ 437880 h 804938"/>
                <a:gd name="connsiteX34-381" fmla="*/ 617695 w 663225"/>
                <a:gd name="connsiteY34-382" fmla="*/ 364061 h 804938"/>
                <a:gd name="connsiteX35-383" fmla="*/ 555783 w 663225"/>
                <a:gd name="connsiteY35-384" fmla="*/ 292624 h 804938"/>
                <a:gd name="connsiteX36-385" fmla="*/ 515301 w 663225"/>
                <a:gd name="connsiteY36-386" fmla="*/ 247379 h 804938"/>
                <a:gd name="connsiteX37-387" fmla="*/ 453389 w 663225"/>
                <a:gd name="connsiteY37-388" fmla="*/ 202136 h 804938"/>
                <a:gd name="connsiteX38-389" fmla="*/ 427195 w 663225"/>
                <a:gd name="connsiteY38-390" fmla="*/ 21161 h 804938"/>
                <a:gd name="connsiteX0-391" fmla="*/ 427195 w 663225"/>
                <a:gd name="connsiteY0-392" fmla="*/ 21161 h 804938"/>
                <a:gd name="connsiteX1-393" fmla="*/ 341470 w 663225"/>
                <a:gd name="connsiteY1-394" fmla="*/ 2111 h 804938"/>
                <a:gd name="connsiteX2-395" fmla="*/ 243839 w 663225"/>
                <a:gd name="connsiteY2-396" fmla="*/ 4493 h 804938"/>
                <a:gd name="connsiteX3-397" fmla="*/ 127158 w 663225"/>
                <a:gd name="connsiteY3-398" fmla="*/ 37830 h 804938"/>
                <a:gd name="connsiteX4-399" fmla="*/ 77152 w 663225"/>
                <a:gd name="connsiteY4-400" fmla="*/ 73549 h 804938"/>
                <a:gd name="connsiteX5-401" fmla="*/ 100964 w 663225"/>
                <a:gd name="connsiteY5-402" fmla="*/ 271193 h 804938"/>
                <a:gd name="connsiteX6-403" fmla="*/ 93820 w 663225"/>
                <a:gd name="connsiteY6-404" fmla="*/ 299768 h 804938"/>
                <a:gd name="connsiteX7-405" fmla="*/ 67627 w 663225"/>
                <a:gd name="connsiteY7-406" fmla="*/ 335486 h 804938"/>
                <a:gd name="connsiteX8-407" fmla="*/ 31908 w 663225"/>
                <a:gd name="connsiteY8-408" fmla="*/ 380730 h 804938"/>
                <a:gd name="connsiteX9-409" fmla="*/ 12858 w 663225"/>
                <a:gd name="connsiteY9-410" fmla="*/ 445024 h 804938"/>
                <a:gd name="connsiteX10-411" fmla="*/ 952 w 663225"/>
                <a:gd name="connsiteY10-412" fmla="*/ 525986 h 804938"/>
                <a:gd name="connsiteX11-413" fmla="*/ 12858 w 663225"/>
                <a:gd name="connsiteY11-414" fmla="*/ 611711 h 804938"/>
                <a:gd name="connsiteX12-415" fmla="*/ 108108 w 663225"/>
                <a:gd name="connsiteY12-416" fmla="*/ 756968 h 804938"/>
                <a:gd name="connsiteX13-417" fmla="*/ 184308 w 663225"/>
                <a:gd name="connsiteY13-418" fmla="*/ 804593 h 804938"/>
                <a:gd name="connsiteX14-419" fmla="*/ 241458 w 663225"/>
                <a:gd name="connsiteY14-420" fmla="*/ 773636 h 804938"/>
                <a:gd name="connsiteX15-421" fmla="*/ 217645 w 663225"/>
                <a:gd name="connsiteY15-422" fmla="*/ 687911 h 804938"/>
                <a:gd name="connsiteX16-423" fmla="*/ 172402 w 663225"/>
                <a:gd name="connsiteY16-424" fmla="*/ 611711 h 804938"/>
                <a:gd name="connsiteX17-425" fmla="*/ 143827 w 663225"/>
                <a:gd name="connsiteY17-426" fmla="*/ 525986 h 804938"/>
                <a:gd name="connsiteX18-427" fmla="*/ 153352 w 663225"/>
                <a:gd name="connsiteY18-428" fmla="*/ 440261 h 804938"/>
                <a:gd name="connsiteX19-429" fmla="*/ 203358 w 663225"/>
                <a:gd name="connsiteY19-430" fmla="*/ 366443 h 804938"/>
                <a:gd name="connsiteX20-431" fmla="*/ 303370 w 663225"/>
                <a:gd name="connsiteY20-432" fmla="*/ 323580 h 804938"/>
                <a:gd name="connsiteX21-433" fmla="*/ 374808 w 663225"/>
                <a:gd name="connsiteY21-434" fmla="*/ 325961 h 804938"/>
                <a:gd name="connsiteX22-435" fmla="*/ 462914 w 663225"/>
                <a:gd name="connsiteY22-436" fmla="*/ 371205 h 804938"/>
                <a:gd name="connsiteX23-437" fmla="*/ 510539 w 663225"/>
                <a:gd name="connsiteY23-438" fmla="*/ 445024 h 804938"/>
                <a:gd name="connsiteX24-439" fmla="*/ 524827 w 663225"/>
                <a:gd name="connsiteY24-440" fmla="*/ 518843 h 804938"/>
                <a:gd name="connsiteX25-441" fmla="*/ 515302 w 663225"/>
                <a:gd name="connsiteY25-442" fmla="*/ 604568 h 804938"/>
                <a:gd name="connsiteX26-443" fmla="*/ 493870 w 663225"/>
                <a:gd name="connsiteY26-444" fmla="*/ 671243 h 804938"/>
                <a:gd name="connsiteX27-445" fmla="*/ 486727 w 663225"/>
                <a:gd name="connsiteY27-446" fmla="*/ 699818 h 804938"/>
                <a:gd name="connsiteX28-447" fmla="*/ 501014 w 663225"/>
                <a:gd name="connsiteY28-448" fmla="*/ 735536 h 804938"/>
                <a:gd name="connsiteX29-449" fmla="*/ 551020 w 663225"/>
                <a:gd name="connsiteY29-450" fmla="*/ 754586 h 804938"/>
                <a:gd name="connsiteX30-451" fmla="*/ 589120 w 663225"/>
                <a:gd name="connsiteY30-452" fmla="*/ 730774 h 804938"/>
                <a:gd name="connsiteX31-453" fmla="*/ 636745 w 663225"/>
                <a:gd name="connsiteY31-454" fmla="*/ 633143 h 804938"/>
                <a:gd name="connsiteX32-455" fmla="*/ 662939 w 663225"/>
                <a:gd name="connsiteY32-456" fmla="*/ 525986 h 804938"/>
                <a:gd name="connsiteX33-457" fmla="*/ 648652 w 663225"/>
                <a:gd name="connsiteY33-458" fmla="*/ 437880 h 804938"/>
                <a:gd name="connsiteX34-459" fmla="*/ 617695 w 663225"/>
                <a:gd name="connsiteY34-460" fmla="*/ 364061 h 804938"/>
                <a:gd name="connsiteX35-461" fmla="*/ 577215 w 663225"/>
                <a:gd name="connsiteY35-462" fmla="*/ 295005 h 804938"/>
                <a:gd name="connsiteX36-463" fmla="*/ 515301 w 663225"/>
                <a:gd name="connsiteY36-464" fmla="*/ 247379 h 804938"/>
                <a:gd name="connsiteX37-465" fmla="*/ 453389 w 663225"/>
                <a:gd name="connsiteY37-466" fmla="*/ 202136 h 804938"/>
                <a:gd name="connsiteX38-467" fmla="*/ 427195 w 663225"/>
                <a:gd name="connsiteY38-468" fmla="*/ 21161 h 804938"/>
                <a:gd name="connsiteX0-469" fmla="*/ 427195 w 663188"/>
                <a:gd name="connsiteY0-470" fmla="*/ 21161 h 804938"/>
                <a:gd name="connsiteX1-471" fmla="*/ 341470 w 663188"/>
                <a:gd name="connsiteY1-472" fmla="*/ 2111 h 804938"/>
                <a:gd name="connsiteX2-473" fmla="*/ 243839 w 663188"/>
                <a:gd name="connsiteY2-474" fmla="*/ 4493 h 804938"/>
                <a:gd name="connsiteX3-475" fmla="*/ 127158 w 663188"/>
                <a:gd name="connsiteY3-476" fmla="*/ 37830 h 804938"/>
                <a:gd name="connsiteX4-477" fmla="*/ 77152 w 663188"/>
                <a:gd name="connsiteY4-478" fmla="*/ 73549 h 804938"/>
                <a:gd name="connsiteX5-479" fmla="*/ 100964 w 663188"/>
                <a:gd name="connsiteY5-480" fmla="*/ 271193 h 804938"/>
                <a:gd name="connsiteX6-481" fmla="*/ 93820 w 663188"/>
                <a:gd name="connsiteY6-482" fmla="*/ 299768 h 804938"/>
                <a:gd name="connsiteX7-483" fmla="*/ 67627 w 663188"/>
                <a:gd name="connsiteY7-484" fmla="*/ 335486 h 804938"/>
                <a:gd name="connsiteX8-485" fmla="*/ 31908 w 663188"/>
                <a:gd name="connsiteY8-486" fmla="*/ 380730 h 804938"/>
                <a:gd name="connsiteX9-487" fmla="*/ 12858 w 663188"/>
                <a:gd name="connsiteY9-488" fmla="*/ 445024 h 804938"/>
                <a:gd name="connsiteX10-489" fmla="*/ 952 w 663188"/>
                <a:gd name="connsiteY10-490" fmla="*/ 525986 h 804938"/>
                <a:gd name="connsiteX11-491" fmla="*/ 12858 w 663188"/>
                <a:gd name="connsiteY11-492" fmla="*/ 611711 h 804938"/>
                <a:gd name="connsiteX12-493" fmla="*/ 108108 w 663188"/>
                <a:gd name="connsiteY12-494" fmla="*/ 756968 h 804938"/>
                <a:gd name="connsiteX13-495" fmla="*/ 184308 w 663188"/>
                <a:gd name="connsiteY13-496" fmla="*/ 804593 h 804938"/>
                <a:gd name="connsiteX14-497" fmla="*/ 241458 w 663188"/>
                <a:gd name="connsiteY14-498" fmla="*/ 773636 h 804938"/>
                <a:gd name="connsiteX15-499" fmla="*/ 217645 w 663188"/>
                <a:gd name="connsiteY15-500" fmla="*/ 687911 h 804938"/>
                <a:gd name="connsiteX16-501" fmla="*/ 172402 w 663188"/>
                <a:gd name="connsiteY16-502" fmla="*/ 611711 h 804938"/>
                <a:gd name="connsiteX17-503" fmla="*/ 143827 w 663188"/>
                <a:gd name="connsiteY17-504" fmla="*/ 525986 h 804938"/>
                <a:gd name="connsiteX18-505" fmla="*/ 153352 w 663188"/>
                <a:gd name="connsiteY18-506" fmla="*/ 440261 h 804938"/>
                <a:gd name="connsiteX19-507" fmla="*/ 203358 w 663188"/>
                <a:gd name="connsiteY19-508" fmla="*/ 366443 h 804938"/>
                <a:gd name="connsiteX20-509" fmla="*/ 303370 w 663188"/>
                <a:gd name="connsiteY20-510" fmla="*/ 323580 h 804938"/>
                <a:gd name="connsiteX21-511" fmla="*/ 374808 w 663188"/>
                <a:gd name="connsiteY21-512" fmla="*/ 325961 h 804938"/>
                <a:gd name="connsiteX22-513" fmla="*/ 462914 w 663188"/>
                <a:gd name="connsiteY22-514" fmla="*/ 371205 h 804938"/>
                <a:gd name="connsiteX23-515" fmla="*/ 510539 w 663188"/>
                <a:gd name="connsiteY23-516" fmla="*/ 445024 h 804938"/>
                <a:gd name="connsiteX24-517" fmla="*/ 524827 w 663188"/>
                <a:gd name="connsiteY24-518" fmla="*/ 518843 h 804938"/>
                <a:gd name="connsiteX25-519" fmla="*/ 515302 w 663188"/>
                <a:gd name="connsiteY25-520" fmla="*/ 604568 h 804938"/>
                <a:gd name="connsiteX26-521" fmla="*/ 493870 w 663188"/>
                <a:gd name="connsiteY26-522" fmla="*/ 671243 h 804938"/>
                <a:gd name="connsiteX27-523" fmla="*/ 486727 w 663188"/>
                <a:gd name="connsiteY27-524" fmla="*/ 699818 h 804938"/>
                <a:gd name="connsiteX28-525" fmla="*/ 501014 w 663188"/>
                <a:gd name="connsiteY28-526" fmla="*/ 735536 h 804938"/>
                <a:gd name="connsiteX29-527" fmla="*/ 551020 w 663188"/>
                <a:gd name="connsiteY29-528" fmla="*/ 754586 h 804938"/>
                <a:gd name="connsiteX30-529" fmla="*/ 589120 w 663188"/>
                <a:gd name="connsiteY30-530" fmla="*/ 730774 h 804938"/>
                <a:gd name="connsiteX31-531" fmla="*/ 636745 w 663188"/>
                <a:gd name="connsiteY31-532" fmla="*/ 633143 h 804938"/>
                <a:gd name="connsiteX32-533" fmla="*/ 662939 w 663188"/>
                <a:gd name="connsiteY32-534" fmla="*/ 525986 h 804938"/>
                <a:gd name="connsiteX33-535" fmla="*/ 648652 w 663188"/>
                <a:gd name="connsiteY33-536" fmla="*/ 437880 h 804938"/>
                <a:gd name="connsiteX34-537" fmla="*/ 627220 w 663188"/>
                <a:gd name="connsiteY34-538" fmla="*/ 366442 h 804938"/>
                <a:gd name="connsiteX35-539" fmla="*/ 577215 w 663188"/>
                <a:gd name="connsiteY35-540" fmla="*/ 295005 h 804938"/>
                <a:gd name="connsiteX36-541" fmla="*/ 515301 w 663188"/>
                <a:gd name="connsiteY36-542" fmla="*/ 247379 h 804938"/>
                <a:gd name="connsiteX37-543" fmla="*/ 453389 w 663188"/>
                <a:gd name="connsiteY37-544" fmla="*/ 202136 h 804938"/>
                <a:gd name="connsiteX38-545" fmla="*/ 427195 w 663188"/>
                <a:gd name="connsiteY38-546" fmla="*/ 21161 h 804938"/>
                <a:gd name="connsiteX0-547" fmla="*/ 427195 w 664617"/>
                <a:gd name="connsiteY0-548" fmla="*/ 21161 h 804938"/>
                <a:gd name="connsiteX1-549" fmla="*/ 341470 w 664617"/>
                <a:gd name="connsiteY1-550" fmla="*/ 2111 h 804938"/>
                <a:gd name="connsiteX2-551" fmla="*/ 243839 w 664617"/>
                <a:gd name="connsiteY2-552" fmla="*/ 4493 h 804938"/>
                <a:gd name="connsiteX3-553" fmla="*/ 127158 w 664617"/>
                <a:gd name="connsiteY3-554" fmla="*/ 37830 h 804938"/>
                <a:gd name="connsiteX4-555" fmla="*/ 77152 w 664617"/>
                <a:gd name="connsiteY4-556" fmla="*/ 73549 h 804938"/>
                <a:gd name="connsiteX5-557" fmla="*/ 100964 w 664617"/>
                <a:gd name="connsiteY5-558" fmla="*/ 271193 h 804938"/>
                <a:gd name="connsiteX6-559" fmla="*/ 93820 w 664617"/>
                <a:gd name="connsiteY6-560" fmla="*/ 299768 h 804938"/>
                <a:gd name="connsiteX7-561" fmla="*/ 67627 w 664617"/>
                <a:gd name="connsiteY7-562" fmla="*/ 335486 h 804938"/>
                <a:gd name="connsiteX8-563" fmla="*/ 31908 w 664617"/>
                <a:gd name="connsiteY8-564" fmla="*/ 380730 h 804938"/>
                <a:gd name="connsiteX9-565" fmla="*/ 12858 w 664617"/>
                <a:gd name="connsiteY9-566" fmla="*/ 445024 h 804938"/>
                <a:gd name="connsiteX10-567" fmla="*/ 952 w 664617"/>
                <a:gd name="connsiteY10-568" fmla="*/ 525986 h 804938"/>
                <a:gd name="connsiteX11-569" fmla="*/ 12858 w 664617"/>
                <a:gd name="connsiteY11-570" fmla="*/ 611711 h 804938"/>
                <a:gd name="connsiteX12-571" fmla="*/ 108108 w 664617"/>
                <a:gd name="connsiteY12-572" fmla="*/ 756968 h 804938"/>
                <a:gd name="connsiteX13-573" fmla="*/ 184308 w 664617"/>
                <a:gd name="connsiteY13-574" fmla="*/ 804593 h 804938"/>
                <a:gd name="connsiteX14-575" fmla="*/ 241458 w 664617"/>
                <a:gd name="connsiteY14-576" fmla="*/ 773636 h 804938"/>
                <a:gd name="connsiteX15-577" fmla="*/ 217645 w 664617"/>
                <a:gd name="connsiteY15-578" fmla="*/ 687911 h 804938"/>
                <a:gd name="connsiteX16-579" fmla="*/ 172402 w 664617"/>
                <a:gd name="connsiteY16-580" fmla="*/ 611711 h 804938"/>
                <a:gd name="connsiteX17-581" fmla="*/ 143827 w 664617"/>
                <a:gd name="connsiteY17-582" fmla="*/ 525986 h 804938"/>
                <a:gd name="connsiteX18-583" fmla="*/ 153352 w 664617"/>
                <a:gd name="connsiteY18-584" fmla="*/ 440261 h 804938"/>
                <a:gd name="connsiteX19-585" fmla="*/ 203358 w 664617"/>
                <a:gd name="connsiteY19-586" fmla="*/ 366443 h 804938"/>
                <a:gd name="connsiteX20-587" fmla="*/ 303370 w 664617"/>
                <a:gd name="connsiteY20-588" fmla="*/ 323580 h 804938"/>
                <a:gd name="connsiteX21-589" fmla="*/ 374808 w 664617"/>
                <a:gd name="connsiteY21-590" fmla="*/ 325961 h 804938"/>
                <a:gd name="connsiteX22-591" fmla="*/ 462914 w 664617"/>
                <a:gd name="connsiteY22-592" fmla="*/ 371205 h 804938"/>
                <a:gd name="connsiteX23-593" fmla="*/ 510539 w 664617"/>
                <a:gd name="connsiteY23-594" fmla="*/ 445024 h 804938"/>
                <a:gd name="connsiteX24-595" fmla="*/ 524827 w 664617"/>
                <a:gd name="connsiteY24-596" fmla="*/ 518843 h 804938"/>
                <a:gd name="connsiteX25-597" fmla="*/ 515302 w 664617"/>
                <a:gd name="connsiteY25-598" fmla="*/ 604568 h 804938"/>
                <a:gd name="connsiteX26-599" fmla="*/ 493870 w 664617"/>
                <a:gd name="connsiteY26-600" fmla="*/ 671243 h 804938"/>
                <a:gd name="connsiteX27-601" fmla="*/ 486727 w 664617"/>
                <a:gd name="connsiteY27-602" fmla="*/ 699818 h 804938"/>
                <a:gd name="connsiteX28-603" fmla="*/ 501014 w 664617"/>
                <a:gd name="connsiteY28-604" fmla="*/ 735536 h 804938"/>
                <a:gd name="connsiteX29-605" fmla="*/ 551020 w 664617"/>
                <a:gd name="connsiteY29-606" fmla="*/ 754586 h 804938"/>
                <a:gd name="connsiteX30-607" fmla="*/ 589120 w 664617"/>
                <a:gd name="connsiteY30-608" fmla="*/ 730774 h 804938"/>
                <a:gd name="connsiteX31-609" fmla="*/ 636745 w 664617"/>
                <a:gd name="connsiteY31-610" fmla="*/ 633143 h 804938"/>
                <a:gd name="connsiteX32-611" fmla="*/ 662939 w 664617"/>
                <a:gd name="connsiteY32-612" fmla="*/ 525986 h 804938"/>
                <a:gd name="connsiteX33-613" fmla="*/ 658177 w 664617"/>
                <a:gd name="connsiteY33-614" fmla="*/ 440261 h 804938"/>
                <a:gd name="connsiteX34-615" fmla="*/ 627220 w 664617"/>
                <a:gd name="connsiteY34-616" fmla="*/ 366442 h 804938"/>
                <a:gd name="connsiteX35-617" fmla="*/ 577215 w 664617"/>
                <a:gd name="connsiteY35-618" fmla="*/ 295005 h 804938"/>
                <a:gd name="connsiteX36-619" fmla="*/ 515301 w 664617"/>
                <a:gd name="connsiteY36-620" fmla="*/ 247379 h 804938"/>
                <a:gd name="connsiteX37-621" fmla="*/ 453389 w 664617"/>
                <a:gd name="connsiteY37-622" fmla="*/ 202136 h 804938"/>
                <a:gd name="connsiteX38-623" fmla="*/ 427195 w 664617"/>
                <a:gd name="connsiteY38-624" fmla="*/ 21161 h 804938"/>
                <a:gd name="connsiteX0-625" fmla="*/ 427195 w 663913"/>
                <a:gd name="connsiteY0-626" fmla="*/ 21161 h 804938"/>
                <a:gd name="connsiteX1-627" fmla="*/ 341470 w 663913"/>
                <a:gd name="connsiteY1-628" fmla="*/ 2111 h 804938"/>
                <a:gd name="connsiteX2-629" fmla="*/ 243839 w 663913"/>
                <a:gd name="connsiteY2-630" fmla="*/ 4493 h 804938"/>
                <a:gd name="connsiteX3-631" fmla="*/ 127158 w 663913"/>
                <a:gd name="connsiteY3-632" fmla="*/ 37830 h 804938"/>
                <a:gd name="connsiteX4-633" fmla="*/ 77152 w 663913"/>
                <a:gd name="connsiteY4-634" fmla="*/ 73549 h 804938"/>
                <a:gd name="connsiteX5-635" fmla="*/ 100964 w 663913"/>
                <a:gd name="connsiteY5-636" fmla="*/ 271193 h 804938"/>
                <a:gd name="connsiteX6-637" fmla="*/ 93820 w 663913"/>
                <a:gd name="connsiteY6-638" fmla="*/ 299768 h 804938"/>
                <a:gd name="connsiteX7-639" fmla="*/ 67627 w 663913"/>
                <a:gd name="connsiteY7-640" fmla="*/ 335486 h 804938"/>
                <a:gd name="connsiteX8-641" fmla="*/ 31908 w 663913"/>
                <a:gd name="connsiteY8-642" fmla="*/ 380730 h 804938"/>
                <a:gd name="connsiteX9-643" fmla="*/ 12858 w 663913"/>
                <a:gd name="connsiteY9-644" fmla="*/ 445024 h 804938"/>
                <a:gd name="connsiteX10-645" fmla="*/ 952 w 663913"/>
                <a:gd name="connsiteY10-646" fmla="*/ 525986 h 804938"/>
                <a:gd name="connsiteX11-647" fmla="*/ 12858 w 663913"/>
                <a:gd name="connsiteY11-648" fmla="*/ 611711 h 804938"/>
                <a:gd name="connsiteX12-649" fmla="*/ 108108 w 663913"/>
                <a:gd name="connsiteY12-650" fmla="*/ 756968 h 804938"/>
                <a:gd name="connsiteX13-651" fmla="*/ 184308 w 663913"/>
                <a:gd name="connsiteY13-652" fmla="*/ 804593 h 804938"/>
                <a:gd name="connsiteX14-653" fmla="*/ 241458 w 663913"/>
                <a:gd name="connsiteY14-654" fmla="*/ 773636 h 804938"/>
                <a:gd name="connsiteX15-655" fmla="*/ 217645 w 663913"/>
                <a:gd name="connsiteY15-656" fmla="*/ 687911 h 804938"/>
                <a:gd name="connsiteX16-657" fmla="*/ 172402 w 663913"/>
                <a:gd name="connsiteY16-658" fmla="*/ 611711 h 804938"/>
                <a:gd name="connsiteX17-659" fmla="*/ 143827 w 663913"/>
                <a:gd name="connsiteY17-660" fmla="*/ 525986 h 804938"/>
                <a:gd name="connsiteX18-661" fmla="*/ 153352 w 663913"/>
                <a:gd name="connsiteY18-662" fmla="*/ 440261 h 804938"/>
                <a:gd name="connsiteX19-663" fmla="*/ 203358 w 663913"/>
                <a:gd name="connsiteY19-664" fmla="*/ 366443 h 804938"/>
                <a:gd name="connsiteX20-665" fmla="*/ 303370 w 663913"/>
                <a:gd name="connsiteY20-666" fmla="*/ 323580 h 804938"/>
                <a:gd name="connsiteX21-667" fmla="*/ 374808 w 663913"/>
                <a:gd name="connsiteY21-668" fmla="*/ 325961 h 804938"/>
                <a:gd name="connsiteX22-669" fmla="*/ 462914 w 663913"/>
                <a:gd name="connsiteY22-670" fmla="*/ 371205 h 804938"/>
                <a:gd name="connsiteX23-671" fmla="*/ 510539 w 663913"/>
                <a:gd name="connsiteY23-672" fmla="*/ 445024 h 804938"/>
                <a:gd name="connsiteX24-673" fmla="*/ 524827 w 663913"/>
                <a:gd name="connsiteY24-674" fmla="*/ 518843 h 804938"/>
                <a:gd name="connsiteX25-675" fmla="*/ 515302 w 663913"/>
                <a:gd name="connsiteY25-676" fmla="*/ 604568 h 804938"/>
                <a:gd name="connsiteX26-677" fmla="*/ 493870 w 663913"/>
                <a:gd name="connsiteY26-678" fmla="*/ 671243 h 804938"/>
                <a:gd name="connsiteX27-679" fmla="*/ 486727 w 663913"/>
                <a:gd name="connsiteY27-680" fmla="*/ 699818 h 804938"/>
                <a:gd name="connsiteX28-681" fmla="*/ 501014 w 663913"/>
                <a:gd name="connsiteY28-682" fmla="*/ 735536 h 804938"/>
                <a:gd name="connsiteX29-683" fmla="*/ 551020 w 663913"/>
                <a:gd name="connsiteY29-684" fmla="*/ 754586 h 804938"/>
                <a:gd name="connsiteX30-685" fmla="*/ 589120 w 663913"/>
                <a:gd name="connsiteY30-686" fmla="*/ 730774 h 804938"/>
                <a:gd name="connsiteX31-687" fmla="*/ 646270 w 663913"/>
                <a:gd name="connsiteY31-688" fmla="*/ 633143 h 804938"/>
                <a:gd name="connsiteX32-689" fmla="*/ 662939 w 663913"/>
                <a:gd name="connsiteY32-690" fmla="*/ 525986 h 804938"/>
                <a:gd name="connsiteX33-691" fmla="*/ 658177 w 663913"/>
                <a:gd name="connsiteY33-692" fmla="*/ 440261 h 804938"/>
                <a:gd name="connsiteX34-693" fmla="*/ 627220 w 663913"/>
                <a:gd name="connsiteY34-694" fmla="*/ 366442 h 804938"/>
                <a:gd name="connsiteX35-695" fmla="*/ 577215 w 663913"/>
                <a:gd name="connsiteY35-696" fmla="*/ 295005 h 804938"/>
                <a:gd name="connsiteX36-697" fmla="*/ 515301 w 663913"/>
                <a:gd name="connsiteY36-698" fmla="*/ 247379 h 804938"/>
                <a:gd name="connsiteX37-699" fmla="*/ 453389 w 663913"/>
                <a:gd name="connsiteY37-700" fmla="*/ 202136 h 804938"/>
                <a:gd name="connsiteX38-701" fmla="*/ 427195 w 663913"/>
                <a:gd name="connsiteY38-702" fmla="*/ 21161 h 804938"/>
                <a:gd name="connsiteX0-703" fmla="*/ 427195 w 670434"/>
                <a:gd name="connsiteY0-704" fmla="*/ 21161 h 804938"/>
                <a:gd name="connsiteX1-705" fmla="*/ 341470 w 670434"/>
                <a:gd name="connsiteY1-706" fmla="*/ 2111 h 804938"/>
                <a:gd name="connsiteX2-707" fmla="*/ 243839 w 670434"/>
                <a:gd name="connsiteY2-708" fmla="*/ 4493 h 804938"/>
                <a:gd name="connsiteX3-709" fmla="*/ 127158 w 670434"/>
                <a:gd name="connsiteY3-710" fmla="*/ 37830 h 804938"/>
                <a:gd name="connsiteX4-711" fmla="*/ 77152 w 670434"/>
                <a:gd name="connsiteY4-712" fmla="*/ 73549 h 804938"/>
                <a:gd name="connsiteX5-713" fmla="*/ 100964 w 670434"/>
                <a:gd name="connsiteY5-714" fmla="*/ 271193 h 804938"/>
                <a:gd name="connsiteX6-715" fmla="*/ 93820 w 670434"/>
                <a:gd name="connsiteY6-716" fmla="*/ 299768 h 804938"/>
                <a:gd name="connsiteX7-717" fmla="*/ 67627 w 670434"/>
                <a:gd name="connsiteY7-718" fmla="*/ 335486 h 804938"/>
                <a:gd name="connsiteX8-719" fmla="*/ 31908 w 670434"/>
                <a:gd name="connsiteY8-720" fmla="*/ 380730 h 804938"/>
                <a:gd name="connsiteX9-721" fmla="*/ 12858 w 670434"/>
                <a:gd name="connsiteY9-722" fmla="*/ 445024 h 804938"/>
                <a:gd name="connsiteX10-723" fmla="*/ 952 w 670434"/>
                <a:gd name="connsiteY10-724" fmla="*/ 525986 h 804938"/>
                <a:gd name="connsiteX11-725" fmla="*/ 12858 w 670434"/>
                <a:gd name="connsiteY11-726" fmla="*/ 611711 h 804938"/>
                <a:gd name="connsiteX12-727" fmla="*/ 108108 w 670434"/>
                <a:gd name="connsiteY12-728" fmla="*/ 756968 h 804938"/>
                <a:gd name="connsiteX13-729" fmla="*/ 184308 w 670434"/>
                <a:gd name="connsiteY13-730" fmla="*/ 804593 h 804938"/>
                <a:gd name="connsiteX14-731" fmla="*/ 241458 w 670434"/>
                <a:gd name="connsiteY14-732" fmla="*/ 773636 h 804938"/>
                <a:gd name="connsiteX15-733" fmla="*/ 217645 w 670434"/>
                <a:gd name="connsiteY15-734" fmla="*/ 687911 h 804938"/>
                <a:gd name="connsiteX16-735" fmla="*/ 172402 w 670434"/>
                <a:gd name="connsiteY16-736" fmla="*/ 611711 h 804938"/>
                <a:gd name="connsiteX17-737" fmla="*/ 143827 w 670434"/>
                <a:gd name="connsiteY17-738" fmla="*/ 525986 h 804938"/>
                <a:gd name="connsiteX18-739" fmla="*/ 153352 w 670434"/>
                <a:gd name="connsiteY18-740" fmla="*/ 440261 h 804938"/>
                <a:gd name="connsiteX19-741" fmla="*/ 203358 w 670434"/>
                <a:gd name="connsiteY19-742" fmla="*/ 366443 h 804938"/>
                <a:gd name="connsiteX20-743" fmla="*/ 303370 w 670434"/>
                <a:gd name="connsiteY20-744" fmla="*/ 323580 h 804938"/>
                <a:gd name="connsiteX21-745" fmla="*/ 374808 w 670434"/>
                <a:gd name="connsiteY21-746" fmla="*/ 325961 h 804938"/>
                <a:gd name="connsiteX22-747" fmla="*/ 462914 w 670434"/>
                <a:gd name="connsiteY22-748" fmla="*/ 371205 h 804938"/>
                <a:gd name="connsiteX23-749" fmla="*/ 510539 w 670434"/>
                <a:gd name="connsiteY23-750" fmla="*/ 445024 h 804938"/>
                <a:gd name="connsiteX24-751" fmla="*/ 524827 w 670434"/>
                <a:gd name="connsiteY24-752" fmla="*/ 518843 h 804938"/>
                <a:gd name="connsiteX25-753" fmla="*/ 515302 w 670434"/>
                <a:gd name="connsiteY25-754" fmla="*/ 604568 h 804938"/>
                <a:gd name="connsiteX26-755" fmla="*/ 493870 w 670434"/>
                <a:gd name="connsiteY26-756" fmla="*/ 671243 h 804938"/>
                <a:gd name="connsiteX27-757" fmla="*/ 486727 w 670434"/>
                <a:gd name="connsiteY27-758" fmla="*/ 699818 h 804938"/>
                <a:gd name="connsiteX28-759" fmla="*/ 501014 w 670434"/>
                <a:gd name="connsiteY28-760" fmla="*/ 735536 h 804938"/>
                <a:gd name="connsiteX29-761" fmla="*/ 551020 w 670434"/>
                <a:gd name="connsiteY29-762" fmla="*/ 754586 h 804938"/>
                <a:gd name="connsiteX30-763" fmla="*/ 589120 w 670434"/>
                <a:gd name="connsiteY30-764" fmla="*/ 730774 h 804938"/>
                <a:gd name="connsiteX31-765" fmla="*/ 646270 w 670434"/>
                <a:gd name="connsiteY31-766" fmla="*/ 633143 h 804938"/>
                <a:gd name="connsiteX32-767" fmla="*/ 670083 w 670434"/>
                <a:gd name="connsiteY32-768" fmla="*/ 518843 h 804938"/>
                <a:gd name="connsiteX33-769" fmla="*/ 658177 w 670434"/>
                <a:gd name="connsiteY33-770" fmla="*/ 440261 h 804938"/>
                <a:gd name="connsiteX34-771" fmla="*/ 627220 w 670434"/>
                <a:gd name="connsiteY34-772" fmla="*/ 366442 h 804938"/>
                <a:gd name="connsiteX35-773" fmla="*/ 577215 w 670434"/>
                <a:gd name="connsiteY35-774" fmla="*/ 295005 h 804938"/>
                <a:gd name="connsiteX36-775" fmla="*/ 515301 w 670434"/>
                <a:gd name="connsiteY36-776" fmla="*/ 247379 h 804938"/>
                <a:gd name="connsiteX37-777" fmla="*/ 453389 w 670434"/>
                <a:gd name="connsiteY37-778" fmla="*/ 202136 h 804938"/>
                <a:gd name="connsiteX38-779" fmla="*/ 427195 w 670434"/>
                <a:gd name="connsiteY38-780" fmla="*/ 21161 h 804938"/>
                <a:gd name="connsiteX0-781" fmla="*/ 427195 w 670434"/>
                <a:gd name="connsiteY0-782" fmla="*/ 21161 h 804938"/>
                <a:gd name="connsiteX1-783" fmla="*/ 341470 w 670434"/>
                <a:gd name="connsiteY1-784" fmla="*/ 2111 h 804938"/>
                <a:gd name="connsiteX2-785" fmla="*/ 243839 w 670434"/>
                <a:gd name="connsiteY2-786" fmla="*/ 4493 h 804938"/>
                <a:gd name="connsiteX3-787" fmla="*/ 127158 w 670434"/>
                <a:gd name="connsiteY3-788" fmla="*/ 37830 h 804938"/>
                <a:gd name="connsiteX4-789" fmla="*/ 77152 w 670434"/>
                <a:gd name="connsiteY4-790" fmla="*/ 73549 h 804938"/>
                <a:gd name="connsiteX5-791" fmla="*/ 100964 w 670434"/>
                <a:gd name="connsiteY5-792" fmla="*/ 271193 h 804938"/>
                <a:gd name="connsiteX6-793" fmla="*/ 93820 w 670434"/>
                <a:gd name="connsiteY6-794" fmla="*/ 299768 h 804938"/>
                <a:gd name="connsiteX7-795" fmla="*/ 67627 w 670434"/>
                <a:gd name="connsiteY7-796" fmla="*/ 335486 h 804938"/>
                <a:gd name="connsiteX8-797" fmla="*/ 31908 w 670434"/>
                <a:gd name="connsiteY8-798" fmla="*/ 380730 h 804938"/>
                <a:gd name="connsiteX9-799" fmla="*/ 12858 w 670434"/>
                <a:gd name="connsiteY9-800" fmla="*/ 445024 h 804938"/>
                <a:gd name="connsiteX10-801" fmla="*/ 952 w 670434"/>
                <a:gd name="connsiteY10-802" fmla="*/ 525986 h 804938"/>
                <a:gd name="connsiteX11-803" fmla="*/ 12858 w 670434"/>
                <a:gd name="connsiteY11-804" fmla="*/ 611711 h 804938"/>
                <a:gd name="connsiteX12-805" fmla="*/ 108108 w 670434"/>
                <a:gd name="connsiteY12-806" fmla="*/ 756968 h 804938"/>
                <a:gd name="connsiteX13-807" fmla="*/ 184308 w 670434"/>
                <a:gd name="connsiteY13-808" fmla="*/ 804593 h 804938"/>
                <a:gd name="connsiteX14-809" fmla="*/ 241458 w 670434"/>
                <a:gd name="connsiteY14-810" fmla="*/ 773636 h 804938"/>
                <a:gd name="connsiteX15-811" fmla="*/ 217645 w 670434"/>
                <a:gd name="connsiteY15-812" fmla="*/ 687911 h 804938"/>
                <a:gd name="connsiteX16-813" fmla="*/ 172402 w 670434"/>
                <a:gd name="connsiteY16-814" fmla="*/ 611711 h 804938"/>
                <a:gd name="connsiteX17-815" fmla="*/ 143827 w 670434"/>
                <a:gd name="connsiteY17-816" fmla="*/ 525986 h 804938"/>
                <a:gd name="connsiteX18-817" fmla="*/ 153352 w 670434"/>
                <a:gd name="connsiteY18-818" fmla="*/ 440261 h 804938"/>
                <a:gd name="connsiteX19-819" fmla="*/ 203358 w 670434"/>
                <a:gd name="connsiteY19-820" fmla="*/ 366443 h 804938"/>
                <a:gd name="connsiteX20-821" fmla="*/ 303370 w 670434"/>
                <a:gd name="connsiteY20-822" fmla="*/ 323580 h 804938"/>
                <a:gd name="connsiteX21-823" fmla="*/ 374808 w 670434"/>
                <a:gd name="connsiteY21-824" fmla="*/ 325961 h 804938"/>
                <a:gd name="connsiteX22-825" fmla="*/ 462914 w 670434"/>
                <a:gd name="connsiteY22-826" fmla="*/ 371205 h 804938"/>
                <a:gd name="connsiteX23-827" fmla="*/ 510539 w 670434"/>
                <a:gd name="connsiteY23-828" fmla="*/ 445024 h 804938"/>
                <a:gd name="connsiteX24-829" fmla="*/ 524827 w 670434"/>
                <a:gd name="connsiteY24-830" fmla="*/ 518843 h 804938"/>
                <a:gd name="connsiteX25-831" fmla="*/ 515302 w 670434"/>
                <a:gd name="connsiteY25-832" fmla="*/ 604568 h 804938"/>
                <a:gd name="connsiteX26-833" fmla="*/ 484345 w 670434"/>
                <a:gd name="connsiteY26-834" fmla="*/ 661718 h 804938"/>
                <a:gd name="connsiteX27-835" fmla="*/ 486727 w 670434"/>
                <a:gd name="connsiteY27-836" fmla="*/ 699818 h 804938"/>
                <a:gd name="connsiteX28-837" fmla="*/ 501014 w 670434"/>
                <a:gd name="connsiteY28-838" fmla="*/ 735536 h 804938"/>
                <a:gd name="connsiteX29-839" fmla="*/ 551020 w 670434"/>
                <a:gd name="connsiteY29-840" fmla="*/ 754586 h 804938"/>
                <a:gd name="connsiteX30-841" fmla="*/ 589120 w 670434"/>
                <a:gd name="connsiteY30-842" fmla="*/ 730774 h 804938"/>
                <a:gd name="connsiteX31-843" fmla="*/ 646270 w 670434"/>
                <a:gd name="connsiteY31-844" fmla="*/ 633143 h 804938"/>
                <a:gd name="connsiteX32-845" fmla="*/ 670083 w 670434"/>
                <a:gd name="connsiteY32-846" fmla="*/ 518843 h 804938"/>
                <a:gd name="connsiteX33-847" fmla="*/ 658177 w 670434"/>
                <a:gd name="connsiteY33-848" fmla="*/ 440261 h 804938"/>
                <a:gd name="connsiteX34-849" fmla="*/ 627220 w 670434"/>
                <a:gd name="connsiteY34-850" fmla="*/ 366442 h 804938"/>
                <a:gd name="connsiteX35-851" fmla="*/ 577215 w 670434"/>
                <a:gd name="connsiteY35-852" fmla="*/ 295005 h 804938"/>
                <a:gd name="connsiteX36-853" fmla="*/ 515301 w 670434"/>
                <a:gd name="connsiteY36-854" fmla="*/ 247379 h 804938"/>
                <a:gd name="connsiteX37-855" fmla="*/ 453389 w 670434"/>
                <a:gd name="connsiteY37-856" fmla="*/ 202136 h 804938"/>
                <a:gd name="connsiteX38-857" fmla="*/ 427195 w 670434"/>
                <a:gd name="connsiteY38-858" fmla="*/ 21161 h 804938"/>
                <a:gd name="connsiteX0-859" fmla="*/ 427195 w 670434"/>
                <a:gd name="connsiteY0-860" fmla="*/ 21161 h 804938"/>
                <a:gd name="connsiteX1-861" fmla="*/ 341470 w 670434"/>
                <a:gd name="connsiteY1-862" fmla="*/ 2111 h 804938"/>
                <a:gd name="connsiteX2-863" fmla="*/ 243839 w 670434"/>
                <a:gd name="connsiteY2-864" fmla="*/ 4493 h 804938"/>
                <a:gd name="connsiteX3-865" fmla="*/ 127158 w 670434"/>
                <a:gd name="connsiteY3-866" fmla="*/ 37830 h 804938"/>
                <a:gd name="connsiteX4-867" fmla="*/ 77152 w 670434"/>
                <a:gd name="connsiteY4-868" fmla="*/ 73549 h 804938"/>
                <a:gd name="connsiteX5-869" fmla="*/ 100964 w 670434"/>
                <a:gd name="connsiteY5-870" fmla="*/ 271193 h 804938"/>
                <a:gd name="connsiteX6-871" fmla="*/ 93820 w 670434"/>
                <a:gd name="connsiteY6-872" fmla="*/ 299768 h 804938"/>
                <a:gd name="connsiteX7-873" fmla="*/ 67627 w 670434"/>
                <a:gd name="connsiteY7-874" fmla="*/ 335486 h 804938"/>
                <a:gd name="connsiteX8-875" fmla="*/ 31908 w 670434"/>
                <a:gd name="connsiteY8-876" fmla="*/ 380730 h 804938"/>
                <a:gd name="connsiteX9-877" fmla="*/ 12858 w 670434"/>
                <a:gd name="connsiteY9-878" fmla="*/ 445024 h 804938"/>
                <a:gd name="connsiteX10-879" fmla="*/ 952 w 670434"/>
                <a:gd name="connsiteY10-880" fmla="*/ 525986 h 804938"/>
                <a:gd name="connsiteX11-881" fmla="*/ 12858 w 670434"/>
                <a:gd name="connsiteY11-882" fmla="*/ 611711 h 804938"/>
                <a:gd name="connsiteX12-883" fmla="*/ 108108 w 670434"/>
                <a:gd name="connsiteY12-884" fmla="*/ 756968 h 804938"/>
                <a:gd name="connsiteX13-885" fmla="*/ 184308 w 670434"/>
                <a:gd name="connsiteY13-886" fmla="*/ 804593 h 804938"/>
                <a:gd name="connsiteX14-887" fmla="*/ 241458 w 670434"/>
                <a:gd name="connsiteY14-888" fmla="*/ 773636 h 804938"/>
                <a:gd name="connsiteX15-889" fmla="*/ 217645 w 670434"/>
                <a:gd name="connsiteY15-890" fmla="*/ 687911 h 804938"/>
                <a:gd name="connsiteX16-891" fmla="*/ 172402 w 670434"/>
                <a:gd name="connsiteY16-892" fmla="*/ 611711 h 804938"/>
                <a:gd name="connsiteX17-893" fmla="*/ 143827 w 670434"/>
                <a:gd name="connsiteY17-894" fmla="*/ 525986 h 804938"/>
                <a:gd name="connsiteX18-895" fmla="*/ 153352 w 670434"/>
                <a:gd name="connsiteY18-896" fmla="*/ 440261 h 804938"/>
                <a:gd name="connsiteX19-897" fmla="*/ 203358 w 670434"/>
                <a:gd name="connsiteY19-898" fmla="*/ 366443 h 804938"/>
                <a:gd name="connsiteX20-899" fmla="*/ 303370 w 670434"/>
                <a:gd name="connsiteY20-900" fmla="*/ 323580 h 804938"/>
                <a:gd name="connsiteX21-901" fmla="*/ 374808 w 670434"/>
                <a:gd name="connsiteY21-902" fmla="*/ 325961 h 804938"/>
                <a:gd name="connsiteX22-903" fmla="*/ 462914 w 670434"/>
                <a:gd name="connsiteY22-904" fmla="*/ 371205 h 804938"/>
                <a:gd name="connsiteX23-905" fmla="*/ 510539 w 670434"/>
                <a:gd name="connsiteY23-906" fmla="*/ 445024 h 804938"/>
                <a:gd name="connsiteX24-907" fmla="*/ 524827 w 670434"/>
                <a:gd name="connsiteY24-908" fmla="*/ 518843 h 804938"/>
                <a:gd name="connsiteX25-909" fmla="*/ 515302 w 670434"/>
                <a:gd name="connsiteY25-910" fmla="*/ 604568 h 804938"/>
                <a:gd name="connsiteX26-911" fmla="*/ 501013 w 670434"/>
                <a:gd name="connsiteY26-912" fmla="*/ 602186 h 804938"/>
                <a:gd name="connsiteX27-913" fmla="*/ 484345 w 670434"/>
                <a:gd name="connsiteY27-914" fmla="*/ 661718 h 804938"/>
                <a:gd name="connsiteX28-915" fmla="*/ 486727 w 670434"/>
                <a:gd name="connsiteY28-916" fmla="*/ 699818 h 804938"/>
                <a:gd name="connsiteX29-917" fmla="*/ 501014 w 670434"/>
                <a:gd name="connsiteY29-918" fmla="*/ 735536 h 804938"/>
                <a:gd name="connsiteX30-919" fmla="*/ 551020 w 670434"/>
                <a:gd name="connsiteY30-920" fmla="*/ 754586 h 804938"/>
                <a:gd name="connsiteX31-921" fmla="*/ 589120 w 670434"/>
                <a:gd name="connsiteY31-922" fmla="*/ 730774 h 804938"/>
                <a:gd name="connsiteX32-923" fmla="*/ 646270 w 670434"/>
                <a:gd name="connsiteY32-924" fmla="*/ 633143 h 804938"/>
                <a:gd name="connsiteX33-925" fmla="*/ 670083 w 670434"/>
                <a:gd name="connsiteY33-926" fmla="*/ 518843 h 804938"/>
                <a:gd name="connsiteX34-927" fmla="*/ 658177 w 670434"/>
                <a:gd name="connsiteY34-928" fmla="*/ 440261 h 804938"/>
                <a:gd name="connsiteX35-929" fmla="*/ 627220 w 670434"/>
                <a:gd name="connsiteY35-930" fmla="*/ 366442 h 804938"/>
                <a:gd name="connsiteX36-931" fmla="*/ 577215 w 670434"/>
                <a:gd name="connsiteY36-932" fmla="*/ 295005 h 804938"/>
                <a:gd name="connsiteX37-933" fmla="*/ 515301 w 670434"/>
                <a:gd name="connsiteY37-934" fmla="*/ 247379 h 804938"/>
                <a:gd name="connsiteX38-935" fmla="*/ 453389 w 670434"/>
                <a:gd name="connsiteY38-936" fmla="*/ 202136 h 804938"/>
                <a:gd name="connsiteX39" fmla="*/ 427195 w 670434"/>
                <a:gd name="connsiteY39" fmla="*/ 21161 h 804938"/>
                <a:gd name="connsiteX0-937" fmla="*/ 427195 w 670434"/>
                <a:gd name="connsiteY0-938" fmla="*/ 21161 h 804938"/>
                <a:gd name="connsiteX1-939" fmla="*/ 341470 w 670434"/>
                <a:gd name="connsiteY1-940" fmla="*/ 2111 h 804938"/>
                <a:gd name="connsiteX2-941" fmla="*/ 243839 w 670434"/>
                <a:gd name="connsiteY2-942" fmla="*/ 4493 h 804938"/>
                <a:gd name="connsiteX3-943" fmla="*/ 127158 w 670434"/>
                <a:gd name="connsiteY3-944" fmla="*/ 37830 h 804938"/>
                <a:gd name="connsiteX4-945" fmla="*/ 77152 w 670434"/>
                <a:gd name="connsiteY4-946" fmla="*/ 73549 h 804938"/>
                <a:gd name="connsiteX5-947" fmla="*/ 100964 w 670434"/>
                <a:gd name="connsiteY5-948" fmla="*/ 271193 h 804938"/>
                <a:gd name="connsiteX6-949" fmla="*/ 93820 w 670434"/>
                <a:gd name="connsiteY6-950" fmla="*/ 299768 h 804938"/>
                <a:gd name="connsiteX7-951" fmla="*/ 67627 w 670434"/>
                <a:gd name="connsiteY7-952" fmla="*/ 335486 h 804938"/>
                <a:gd name="connsiteX8-953" fmla="*/ 31908 w 670434"/>
                <a:gd name="connsiteY8-954" fmla="*/ 380730 h 804938"/>
                <a:gd name="connsiteX9-955" fmla="*/ 12858 w 670434"/>
                <a:gd name="connsiteY9-956" fmla="*/ 445024 h 804938"/>
                <a:gd name="connsiteX10-957" fmla="*/ 952 w 670434"/>
                <a:gd name="connsiteY10-958" fmla="*/ 525986 h 804938"/>
                <a:gd name="connsiteX11-959" fmla="*/ 12858 w 670434"/>
                <a:gd name="connsiteY11-960" fmla="*/ 611711 h 804938"/>
                <a:gd name="connsiteX12-961" fmla="*/ 108108 w 670434"/>
                <a:gd name="connsiteY12-962" fmla="*/ 756968 h 804938"/>
                <a:gd name="connsiteX13-963" fmla="*/ 184308 w 670434"/>
                <a:gd name="connsiteY13-964" fmla="*/ 804593 h 804938"/>
                <a:gd name="connsiteX14-965" fmla="*/ 241458 w 670434"/>
                <a:gd name="connsiteY14-966" fmla="*/ 773636 h 804938"/>
                <a:gd name="connsiteX15-967" fmla="*/ 217645 w 670434"/>
                <a:gd name="connsiteY15-968" fmla="*/ 687911 h 804938"/>
                <a:gd name="connsiteX16-969" fmla="*/ 172402 w 670434"/>
                <a:gd name="connsiteY16-970" fmla="*/ 611711 h 804938"/>
                <a:gd name="connsiteX17-971" fmla="*/ 143827 w 670434"/>
                <a:gd name="connsiteY17-972" fmla="*/ 525986 h 804938"/>
                <a:gd name="connsiteX18-973" fmla="*/ 153352 w 670434"/>
                <a:gd name="connsiteY18-974" fmla="*/ 440261 h 804938"/>
                <a:gd name="connsiteX19-975" fmla="*/ 203358 w 670434"/>
                <a:gd name="connsiteY19-976" fmla="*/ 366443 h 804938"/>
                <a:gd name="connsiteX20-977" fmla="*/ 303370 w 670434"/>
                <a:gd name="connsiteY20-978" fmla="*/ 323580 h 804938"/>
                <a:gd name="connsiteX21-979" fmla="*/ 374808 w 670434"/>
                <a:gd name="connsiteY21-980" fmla="*/ 325961 h 804938"/>
                <a:gd name="connsiteX22-981" fmla="*/ 462914 w 670434"/>
                <a:gd name="connsiteY22-982" fmla="*/ 371205 h 804938"/>
                <a:gd name="connsiteX23-983" fmla="*/ 510539 w 670434"/>
                <a:gd name="connsiteY23-984" fmla="*/ 445024 h 804938"/>
                <a:gd name="connsiteX24-985" fmla="*/ 510540 w 670434"/>
                <a:gd name="connsiteY24-986" fmla="*/ 511700 h 804938"/>
                <a:gd name="connsiteX25-987" fmla="*/ 515302 w 670434"/>
                <a:gd name="connsiteY25-988" fmla="*/ 604568 h 804938"/>
                <a:gd name="connsiteX26-989" fmla="*/ 501013 w 670434"/>
                <a:gd name="connsiteY26-990" fmla="*/ 602186 h 804938"/>
                <a:gd name="connsiteX27-991" fmla="*/ 484345 w 670434"/>
                <a:gd name="connsiteY27-992" fmla="*/ 661718 h 804938"/>
                <a:gd name="connsiteX28-993" fmla="*/ 486727 w 670434"/>
                <a:gd name="connsiteY28-994" fmla="*/ 699818 h 804938"/>
                <a:gd name="connsiteX29-995" fmla="*/ 501014 w 670434"/>
                <a:gd name="connsiteY29-996" fmla="*/ 735536 h 804938"/>
                <a:gd name="connsiteX30-997" fmla="*/ 551020 w 670434"/>
                <a:gd name="connsiteY30-998" fmla="*/ 754586 h 804938"/>
                <a:gd name="connsiteX31-999" fmla="*/ 589120 w 670434"/>
                <a:gd name="connsiteY31-1000" fmla="*/ 730774 h 804938"/>
                <a:gd name="connsiteX32-1001" fmla="*/ 646270 w 670434"/>
                <a:gd name="connsiteY32-1002" fmla="*/ 633143 h 804938"/>
                <a:gd name="connsiteX33-1003" fmla="*/ 670083 w 670434"/>
                <a:gd name="connsiteY33-1004" fmla="*/ 518843 h 804938"/>
                <a:gd name="connsiteX34-1005" fmla="*/ 658177 w 670434"/>
                <a:gd name="connsiteY34-1006" fmla="*/ 440261 h 804938"/>
                <a:gd name="connsiteX35-1007" fmla="*/ 627220 w 670434"/>
                <a:gd name="connsiteY35-1008" fmla="*/ 366442 h 804938"/>
                <a:gd name="connsiteX36-1009" fmla="*/ 577215 w 670434"/>
                <a:gd name="connsiteY36-1010" fmla="*/ 295005 h 804938"/>
                <a:gd name="connsiteX37-1011" fmla="*/ 515301 w 670434"/>
                <a:gd name="connsiteY37-1012" fmla="*/ 247379 h 804938"/>
                <a:gd name="connsiteX38-1013" fmla="*/ 453389 w 670434"/>
                <a:gd name="connsiteY38-1014" fmla="*/ 202136 h 804938"/>
                <a:gd name="connsiteX39-1015" fmla="*/ 427195 w 670434"/>
                <a:gd name="connsiteY39-1016" fmla="*/ 21161 h 804938"/>
                <a:gd name="connsiteX0-1017" fmla="*/ 427195 w 670434"/>
                <a:gd name="connsiteY0-1018" fmla="*/ 21161 h 804938"/>
                <a:gd name="connsiteX1-1019" fmla="*/ 341470 w 670434"/>
                <a:gd name="connsiteY1-1020" fmla="*/ 2111 h 804938"/>
                <a:gd name="connsiteX2-1021" fmla="*/ 243839 w 670434"/>
                <a:gd name="connsiteY2-1022" fmla="*/ 4493 h 804938"/>
                <a:gd name="connsiteX3-1023" fmla="*/ 127158 w 670434"/>
                <a:gd name="connsiteY3-1024" fmla="*/ 37830 h 804938"/>
                <a:gd name="connsiteX4-1025" fmla="*/ 77152 w 670434"/>
                <a:gd name="connsiteY4-1026" fmla="*/ 73549 h 804938"/>
                <a:gd name="connsiteX5-1027" fmla="*/ 100964 w 670434"/>
                <a:gd name="connsiteY5-1028" fmla="*/ 271193 h 804938"/>
                <a:gd name="connsiteX6-1029" fmla="*/ 93820 w 670434"/>
                <a:gd name="connsiteY6-1030" fmla="*/ 299768 h 804938"/>
                <a:gd name="connsiteX7-1031" fmla="*/ 67627 w 670434"/>
                <a:gd name="connsiteY7-1032" fmla="*/ 335486 h 804938"/>
                <a:gd name="connsiteX8-1033" fmla="*/ 31908 w 670434"/>
                <a:gd name="connsiteY8-1034" fmla="*/ 380730 h 804938"/>
                <a:gd name="connsiteX9-1035" fmla="*/ 12858 w 670434"/>
                <a:gd name="connsiteY9-1036" fmla="*/ 445024 h 804938"/>
                <a:gd name="connsiteX10-1037" fmla="*/ 952 w 670434"/>
                <a:gd name="connsiteY10-1038" fmla="*/ 525986 h 804938"/>
                <a:gd name="connsiteX11-1039" fmla="*/ 12858 w 670434"/>
                <a:gd name="connsiteY11-1040" fmla="*/ 611711 h 804938"/>
                <a:gd name="connsiteX12-1041" fmla="*/ 108108 w 670434"/>
                <a:gd name="connsiteY12-1042" fmla="*/ 756968 h 804938"/>
                <a:gd name="connsiteX13-1043" fmla="*/ 184308 w 670434"/>
                <a:gd name="connsiteY13-1044" fmla="*/ 804593 h 804938"/>
                <a:gd name="connsiteX14-1045" fmla="*/ 241458 w 670434"/>
                <a:gd name="connsiteY14-1046" fmla="*/ 773636 h 804938"/>
                <a:gd name="connsiteX15-1047" fmla="*/ 217645 w 670434"/>
                <a:gd name="connsiteY15-1048" fmla="*/ 687911 h 804938"/>
                <a:gd name="connsiteX16-1049" fmla="*/ 172402 w 670434"/>
                <a:gd name="connsiteY16-1050" fmla="*/ 611711 h 804938"/>
                <a:gd name="connsiteX17-1051" fmla="*/ 143827 w 670434"/>
                <a:gd name="connsiteY17-1052" fmla="*/ 525986 h 804938"/>
                <a:gd name="connsiteX18-1053" fmla="*/ 153352 w 670434"/>
                <a:gd name="connsiteY18-1054" fmla="*/ 440261 h 804938"/>
                <a:gd name="connsiteX19-1055" fmla="*/ 203358 w 670434"/>
                <a:gd name="connsiteY19-1056" fmla="*/ 366443 h 804938"/>
                <a:gd name="connsiteX20-1057" fmla="*/ 303370 w 670434"/>
                <a:gd name="connsiteY20-1058" fmla="*/ 323580 h 804938"/>
                <a:gd name="connsiteX21-1059" fmla="*/ 374808 w 670434"/>
                <a:gd name="connsiteY21-1060" fmla="*/ 325961 h 804938"/>
                <a:gd name="connsiteX22-1061" fmla="*/ 462914 w 670434"/>
                <a:gd name="connsiteY22-1062" fmla="*/ 371205 h 804938"/>
                <a:gd name="connsiteX23-1063" fmla="*/ 510539 w 670434"/>
                <a:gd name="connsiteY23-1064" fmla="*/ 445024 h 804938"/>
                <a:gd name="connsiteX24-1065" fmla="*/ 510540 w 670434"/>
                <a:gd name="connsiteY24-1066" fmla="*/ 511700 h 804938"/>
                <a:gd name="connsiteX25-1067" fmla="*/ 501013 w 670434"/>
                <a:gd name="connsiteY25-1068" fmla="*/ 602186 h 804938"/>
                <a:gd name="connsiteX26-1069" fmla="*/ 484345 w 670434"/>
                <a:gd name="connsiteY26-1070" fmla="*/ 661718 h 804938"/>
                <a:gd name="connsiteX27-1071" fmla="*/ 486727 w 670434"/>
                <a:gd name="connsiteY27-1072" fmla="*/ 699818 h 804938"/>
                <a:gd name="connsiteX28-1073" fmla="*/ 501014 w 670434"/>
                <a:gd name="connsiteY28-1074" fmla="*/ 735536 h 804938"/>
                <a:gd name="connsiteX29-1075" fmla="*/ 551020 w 670434"/>
                <a:gd name="connsiteY29-1076" fmla="*/ 754586 h 804938"/>
                <a:gd name="connsiteX30-1077" fmla="*/ 589120 w 670434"/>
                <a:gd name="connsiteY30-1078" fmla="*/ 730774 h 804938"/>
                <a:gd name="connsiteX31-1079" fmla="*/ 646270 w 670434"/>
                <a:gd name="connsiteY31-1080" fmla="*/ 633143 h 804938"/>
                <a:gd name="connsiteX32-1081" fmla="*/ 670083 w 670434"/>
                <a:gd name="connsiteY32-1082" fmla="*/ 518843 h 804938"/>
                <a:gd name="connsiteX33-1083" fmla="*/ 658177 w 670434"/>
                <a:gd name="connsiteY33-1084" fmla="*/ 440261 h 804938"/>
                <a:gd name="connsiteX34-1085" fmla="*/ 627220 w 670434"/>
                <a:gd name="connsiteY34-1086" fmla="*/ 366442 h 804938"/>
                <a:gd name="connsiteX35-1087" fmla="*/ 577215 w 670434"/>
                <a:gd name="connsiteY35-1088" fmla="*/ 295005 h 804938"/>
                <a:gd name="connsiteX36-1089" fmla="*/ 515301 w 670434"/>
                <a:gd name="connsiteY36-1090" fmla="*/ 247379 h 804938"/>
                <a:gd name="connsiteX37-1091" fmla="*/ 453389 w 670434"/>
                <a:gd name="connsiteY37-1092" fmla="*/ 202136 h 804938"/>
                <a:gd name="connsiteX38-1093" fmla="*/ 427195 w 670434"/>
                <a:gd name="connsiteY38-1094" fmla="*/ 21161 h 804938"/>
                <a:gd name="connsiteX0-1095" fmla="*/ 427195 w 670434"/>
                <a:gd name="connsiteY0-1096" fmla="*/ 21161 h 804938"/>
                <a:gd name="connsiteX1-1097" fmla="*/ 341470 w 670434"/>
                <a:gd name="connsiteY1-1098" fmla="*/ 2111 h 804938"/>
                <a:gd name="connsiteX2-1099" fmla="*/ 243839 w 670434"/>
                <a:gd name="connsiteY2-1100" fmla="*/ 4493 h 804938"/>
                <a:gd name="connsiteX3-1101" fmla="*/ 127158 w 670434"/>
                <a:gd name="connsiteY3-1102" fmla="*/ 37830 h 804938"/>
                <a:gd name="connsiteX4-1103" fmla="*/ 77152 w 670434"/>
                <a:gd name="connsiteY4-1104" fmla="*/ 73549 h 804938"/>
                <a:gd name="connsiteX5-1105" fmla="*/ 100964 w 670434"/>
                <a:gd name="connsiteY5-1106" fmla="*/ 271193 h 804938"/>
                <a:gd name="connsiteX6-1107" fmla="*/ 93820 w 670434"/>
                <a:gd name="connsiteY6-1108" fmla="*/ 299768 h 804938"/>
                <a:gd name="connsiteX7-1109" fmla="*/ 67627 w 670434"/>
                <a:gd name="connsiteY7-1110" fmla="*/ 335486 h 804938"/>
                <a:gd name="connsiteX8-1111" fmla="*/ 31908 w 670434"/>
                <a:gd name="connsiteY8-1112" fmla="*/ 380730 h 804938"/>
                <a:gd name="connsiteX9-1113" fmla="*/ 12858 w 670434"/>
                <a:gd name="connsiteY9-1114" fmla="*/ 445024 h 804938"/>
                <a:gd name="connsiteX10-1115" fmla="*/ 952 w 670434"/>
                <a:gd name="connsiteY10-1116" fmla="*/ 525986 h 804938"/>
                <a:gd name="connsiteX11-1117" fmla="*/ 12858 w 670434"/>
                <a:gd name="connsiteY11-1118" fmla="*/ 611711 h 804938"/>
                <a:gd name="connsiteX12-1119" fmla="*/ 108108 w 670434"/>
                <a:gd name="connsiteY12-1120" fmla="*/ 756968 h 804938"/>
                <a:gd name="connsiteX13-1121" fmla="*/ 184308 w 670434"/>
                <a:gd name="connsiteY13-1122" fmla="*/ 804593 h 804938"/>
                <a:gd name="connsiteX14-1123" fmla="*/ 241458 w 670434"/>
                <a:gd name="connsiteY14-1124" fmla="*/ 773636 h 804938"/>
                <a:gd name="connsiteX15-1125" fmla="*/ 217645 w 670434"/>
                <a:gd name="connsiteY15-1126" fmla="*/ 687911 h 804938"/>
                <a:gd name="connsiteX16-1127" fmla="*/ 172402 w 670434"/>
                <a:gd name="connsiteY16-1128" fmla="*/ 611711 h 804938"/>
                <a:gd name="connsiteX17-1129" fmla="*/ 143827 w 670434"/>
                <a:gd name="connsiteY17-1130" fmla="*/ 525986 h 804938"/>
                <a:gd name="connsiteX18-1131" fmla="*/ 153352 w 670434"/>
                <a:gd name="connsiteY18-1132" fmla="*/ 440261 h 804938"/>
                <a:gd name="connsiteX19-1133" fmla="*/ 203358 w 670434"/>
                <a:gd name="connsiteY19-1134" fmla="*/ 366443 h 804938"/>
                <a:gd name="connsiteX20-1135" fmla="*/ 303370 w 670434"/>
                <a:gd name="connsiteY20-1136" fmla="*/ 323580 h 804938"/>
                <a:gd name="connsiteX21-1137" fmla="*/ 374808 w 670434"/>
                <a:gd name="connsiteY21-1138" fmla="*/ 325961 h 804938"/>
                <a:gd name="connsiteX22-1139" fmla="*/ 458152 w 670434"/>
                <a:gd name="connsiteY22-1140" fmla="*/ 378348 h 804938"/>
                <a:gd name="connsiteX23-1141" fmla="*/ 510539 w 670434"/>
                <a:gd name="connsiteY23-1142" fmla="*/ 445024 h 804938"/>
                <a:gd name="connsiteX24-1143" fmla="*/ 510540 w 670434"/>
                <a:gd name="connsiteY24-1144" fmla="*/ 511700 h 804938"/>
                <a:gd name="connsiteX25-1145" fmla="*/ 501013 w 670434"/>
                <a:gd name="connsiteY25-1146" fmla="*/ 602186 h 804938"/>
                <a:gd name="connsiteX26-1147" fmla="*/ 484345 w 670434"/>
                <a:gd name="connsiteY26-1148" fmla="*/ 661718 h 804938"/>
                <a:gd name="connsiteX27-1149" fmla="*/ 486727 w 670434"/>
                <a:gd name="connsiteY27-1150" fmla="*/ 699818 h 804938"/>
                <a:gd name="connsiteX28-1151" fmla="*/ 501014 w 670434"/>
                <a:gd name="connsiteY28-1152" fmla="*/ 735536 h 804938"/>
                <a:gd name="connsiteX29-1153" fmla="*/ 551020 w 670434"/>
                <a:gd name="connsiteY29-1154" fmla="*/ 754586 h 804938"/>
                <a:gd name="connsiteX30-1155" fmla="*/ 589120 w 670434"/>
                <a:gd name="connsiteY30-1156" fmla="*/ 730774 h 804938"/>
                <a:gd name="connsiteX31-1157" fmla="*/ 646270 w 670434"/>
                <a:gd name="connsiteY31-1158" fmla="*/ 633143 h 804938"/>
                <a:gd name="connsiteX32-1159" fmla="*/ 670083 w 670434"/>
                <a:gd name="connsiteY32-1160" fmla="*/ 518843 h 804938"/>
                <a:gd name="connsiteX33-1161" fmla="*/ 658177 w 670434"/>
                <a:gd name="connsiteY33-1162" fmla="*/ 440261 h 804938"/>
                <a:gd name="connsiteX34-1163" fmla="*/ 627220 w 670434"/>
                <a:gd name="connsiteY34-1164" fmla="*/ 366442 h 804938"/>
                <a:gd name="connsiteX35-1165" fmla="*/ 577215 w 670434"/>
                <a:gd name="connsiteY35-1166" fmla="*/ 295005 h 804938"/>
                <a:gd name="connsiteX36-1167" fmla="*/ 515301 w 670434"/>
                <a:gd name="connsiteY36-1168" fmla="*/ 247379 h 804938"/>
                <a:gd name="connsiteX37-1169" fmla="*/ 453389 w 670434"/>
                <a:gd name="connsiteY37-1170" fmla="*/ 202136 h 804938"/>
                <a:gd name="connsiteX38-1171" fmla="*/ 427195 w 670434"/>
                <a:gd name="connsiteY38-1172" fmla="*/ 21161 h 804938"/>
                <a:gd name="connsiteX0-1173" fmla="*/ 427195 w 670434"/>
                <a:gd name="connsiteY0-1174" fmla="*/ 21161 h 804938"/>
                <a:gd name="connsiteX1-1175" fmla="*/ 341470 w 670434"/>
                <a:gd name="connsiteY1-1176" fmla="*/ 2111 h 804938"/>
                <a:gd name="connsiteX2-1177" fmla="*/ 243839 w 670434"/>
                <a:gd name="connsiteY2-1178" fmla="*/ 4493 h 804938"/>
                <a:gd name="connsiteX3-1179" fmla="*/ 127158 w 670434"/>
                <a:gd name="connsiteY3-1180" fmla="*/ 37830 h 804938"/>
                <a:gd name="connsiteX4-1181" fmla="*/ 77152 w 670434"/>
                <a:gd name="connsiteY4-1182" fmla="*/ 73549 h 804938"/>
                <a:gd name="connsiteX5-1183" fmla="*/ 100964 w 670434"/>
                <a:gd name="connsiteY5-1184" fmla="*/ 271193 h 804938"/>
                <a:gd name="connsiteX6-1185" fmla="*/ 93820 w 670434"/>
                <a:gd name="connsiteY6-1186" fmla="*/ 299768 h 804938"/>
                <a:gd name="connsiteX7-1187" fmla="*/ 67627 w 670434"/>
                <a:gd name="connsiteY7-1188" fmla="*/ 335486 h 804938"/>
                <a:gd name="connsiteX8-1189" fmla="*/ 31908 w 670434"/>
                <a:gd name="connsiteY8-1190" fmla="*/ 380730 h 804938"/>
                <a:gd name="connsiteX9-1191" fmla="*/ 12858 w 670434"/>
                <a:gd name="connsiteY9-1192" fmla="*/ 445024 h 804938"/>
                <a:gd name="connsiteX10-1193" fmla="*/ 952 w 670434"/>
                <a:gd name="connsiteY10-1194" fmla="*/ 525986 h 804938"/>
                <a:gd name="connsiteX11-1195" fmla="*/ 12858 w 670434"/>
                <a:gd name="connsiteY11-1196" fmla="*/ 611711 h 804938"/>
                <a:gd name="connsiteX12-1197" fmla="*/ 108108 w 670434"/>
                <a:gd name="connsiteY12-1198" fmla="*/ 756968 h 804938"/>
                <a:gd name="connsiteX13-1199" fmla="*/ 184308 w 670434"/>
                <a:gd name="connsiteY13-1200" fmla="*/ 804593 h 804938"/>
                <a:gd name="connsiteX14-1201" fmla="*/ 241458 w 670434"/>
                <a:gd name="connsiteY14-1202" fmla="*/ 773636 h 804938"/>
                <a:gd name="connsiteX15-1203" fmla="*/ 217645 w 670434"/>
                <a:gd name="connsiteY15-1204" fmla="*/ 687911 h 804938"/>
                <a:gd name="connsiteX16-1205" fmla="*/ 172402 w 670434"/>
                <a:gd name="connsiteY16-1206" fmla="*/ 611711 h 804938"/>
                <a:gd name="connsiteX17-1207" fmla="*/ 143827 w 670434"/>
                <a:gd name="connsiteY17-1208" fmla="*/ 525986 h 804938"/>
                <a:gd name="connsiteX18-1209" fmla="*/ 153352 w 670434"/>
                <a:gd name="connsiteY18-1210" fmla="*/ 440261 h 804938"/>
                <a:gd name="connsiteX19-1211" fmla="*/ 203358 w 670434"/>
                <a:gd name="connsiteY19-1212" fmla="*/ 366443 h 804938"/>
                <a:gd name="connsiteX20-1213" fmla="*/ 300988 w 670434"/>
                <a:gd name="connsiteY20-1214" fmla="*/ 330724 h 804938"/>
                <a:gd name="connsiteX21-1215" fmla="*/ 374808 w 670434"/>
                <a:gd name="connsiteY21-1216" fmla="*/ 325961 h 804938"/>
                <a:gd name="connsiteX22-1217" fmla="*/ 458152 w 670434"/>
                <a:gd name="connsiteY22-1218" fmla="*/ 378348 h 804938"/>
                <a:gd name="connsiteX23-1219" fmla="*/ 510539 w 670434"/>
                <a:gd name="connsiteY23-1220" fmla="*/ 445024 h 804938"/>
                <a:gd name="connsiteX24-1221" fmla="*/ 510540 w 670434"/>
                <a:gd name="connsiteY24-1222" fmla="*/ 511700 h 804938"/>
                <a:gd name="connsiteX25-1223" fmla="*/ 501013 w 670434"/>
                <a:gd name="connsiteY25-1224" fmla="*/ 602186 h 804938"/>
                <a:gd name="connsiteX26-1225" fmla="*/ 484345 w 670434"/>
                <a:gd name="connsiteY26-1226" fmla="*/ 661718 h 804938"/>
                <a:gd name="connsiteX27-1227" fmla="*/ 486727 w 670434"/>
                <a:gd name="connsiteY27-1228" fmla="*/ 699818 h 804938"/>
                <a:gd name="connsiteX28-1229" fmla="*/ 501014 w 670434"/>
                <a:gd name="connsiteY28-1230" fmla="*/ 735536 h 804938"/>
                <a:gd name="connsiteX29-1231" fmla="*/ 551020 w 670434"/>
                <a:gd name="connsiteY29-1232" fmla="*/ 754586 h 804938"/>
                <a:gd name="connsiteX30-1233" fmla="*/ 589120 w 670434"/>
                <a:gd name="connsiteY30-1234" fmla="*/ 730774 h 804938"/>
                <a:gd name="connsiteX31-1235" fmla="*/ 646270 w 670434"/>
                <a:gd name="connsiteY31-1236" fmla="*/ 633143 h 804938"/>
                <a:gd name="connsiteX32-1237" fmla="*/ 670083 w 670434"/>
                <a:gd name="connsiteY32-1238" fmla="*/ 518843 h 804938"/>
                <a:gd name="connsiteX33-1239" fmla="*/ 658177 w 670434"/>
                <a:gd name="connsiteY33-1240" fmla="*/ 440261 h 804938"/>
                <a:gd name="connsiteX34-1241" fmla="*/ 627220 w 670434"/>
                <a:gd name="connsiteY34-1242" fmla="*/ 366442 h 804938"/>
                <a:gd name="connsiteX35-1243" fmla="*/ 577215 w 670434"/>
                <a:gd name="connsiteY35-1244" fmla="*/ 295005 h 804938"/>
                <a:gd name="connsiteX36-1245" fmla="*/ 515301 w 670434"/>
                <a:gd name="connsiteY36-1246" fmla="*/ 247379 h 804938"/>
                <a:gd name="connsiteX37-1247" fmla="*/ 453389 w 670434"/>
                <a:gd name="connsiteY37-1248" fmla="*/ 202136 h 804938"/>
                <a:gd name="connsiteX38-1249" fmla="*/ 427195 w 670434"/>
                <a:gd name="connsiteY38-1250" fmla="*/ 21161 h 804938"/>
                <a:gd name="connsiteX0-1251" fmla="*/ 427195 w 670434"/>
                <a:gd name="connsiteY0-1252" fmla="*/ 21161 h 804938"/>
                <a:gd name="connsiteX1-1253" fmla="*/ 341470 w 670434"/>
                <a:gd name="connsiteY1-1254" fmla="*/ 2111 h 804938"/>
                <a:gd name="connsiteX2-1255" fmla="*/ 243839 w 670434"/>
                <a:gd name="connsiteY2-1256" fmla="*/ 4493 h 804938"/>
                <a:gd name="connsiteX3-1257" fmla="*/ 127158 w 670434"/>
                <a:gd name="connsiteY3-1258" fmla="*/ 37830 h 804938"/>
                <a:gd name="connsiteX4-1259" fmla="*/ 77152 w 670434"/>
                <a:gd name="connsiteY4-1260" fmla="*/ 73549 h 804938"/>
                <a:gd name="connsiteX5-1261" fmla="*/ 100964 w 670434"/>
                <a:gd name="connsiteY5-1262" fmla="*/ 271193 h 804938"/>
                <a:gd name="connsiteX6-1263" fmla="*/ 93820 w 670434"/>
                <a:gd name="connsiteY6-1264" fmla="*/ 299768 h 804938"/>
                <a:gd name="connsiteX7-1265" fmla="*/ 67627 w 670434"/>
                <a:gd name="connsiteY7-1266" fmla="*/ 335486 h 804938"/>
                <a:gd name="connsiteX8-1267" fmla="*/ 31908 w 670434"/>
                <a:gd name="connsiteY8-1268" fmla="*/ 380730 h 804938"/>
                <a:gd name="connsiteX9-1269" fmla="*/ 12858 w 670434"/>
                <a:gd name="connsiteY9-1270" fmla="*/ 445024 h 804938"/>
                <a:gd name="connsiteX10-1271" fmla="*/ 952 w 670434"/>
                <a:gd name="connsiteY10-1272" fmla="*/ 525986 h 804938"/>
                <a:gd name="connsiteX11-1273" fmla="*/ 12858 w 670434"/>
                <a:gd name="connsiteY11-1274" fmla="*/ 611711 h 804938"/>
                <a:gd name="connsiteX12-1275" fmla="*/ 108108 w 670434"/>
                <a:gd name="connsiteY12-1276" fmla="*/ 756968 h 804938"/>
                <a:gd name="connsiteX13-1277" fmla="*/ 184308 w 670434"/>
                <a:gd name="connsiteY13-1278" fmla="*/ 804593 h 804938"/>
                <a:gd name="connsiteX14-1279" fmla="*/ 241458 w 670434"/>
                <a:gd name="connsiteY14-1280" fmla="*/ 773636 h 804938"/>
                <a:gd name="connsiteX15-1281" fmla="*/ 217645 w 670434"/>
                <a:gd name="connsiteY15-1282" fmla="*/ 687911 h 804938"/>
                <a:gd name="connsiteX16-1283" fmla="*/ 172402 w 670434"/>
                <a:gd name="connsiteY16-1284" fmla="*/ 611711 h 804938"/>
                <a:gd name="connsiteX17-1285" fmla="*/ 143827 w 670434"/>
                <a:gd name="connsiteY17-1286" fmla="*/ 525986 h 804938"/>
                <a:gd name="connsiteX18-1287" fmla="*/ 153352 w 670434"/>
                <a:gd name="connsiteY18-1288" fmla="*/ 440261 h 804938"/>
                <a:gd name="connsiteX19-1289" fmla="*/ 222408 w 670434"/>
                <a:gd name="connsiteY19-1290" fmla="*/ 375968 h 804938"/>
                <a:gd name="connsiteX20-1291" fmla="*/ 300988 w 670434"/>
                <a:gd name="connsiteY20-1292" fmla="*/ 330724 h 804938"/>
                <a:gd name="connsiteX21-1293" fmla="*/ 374808 w 670434"/>
                <a:gd name="connsiteY21-1294" fmla="*/ 325961 h 804938"/>
                <a:gd name="connsiteX22-1295" fmla="*/ 458152 w 670434"/>
                <a:gd name="connsiteY22-1296" fmla="*/ 378348 h 804938"/>
                <a:gd name="connsiteX23-1297" fmla="*/ 510539 w 670434"/>
                <a:gd name="connsiteY23-1298" fmla="*/ 445024 h 804938"/>
                <a:gd name="connsiteX24-1299" fmla="*/ 510540 w 670434"/>
                <a:gd name="connsiteY24-1300" fmla="*/ 511700 h 804938"/>
                <a:gd name="connsiteX25-1301" fmla="*/ 501013 w 670434"/>
                <a:gd name="connsiteY25-1302" fmla="*/ 602186 h 804938"/>
                <a:gd name="connsiteX26-1303" fmla="*/ 484345 w 670434"/>
                <a:gd name="connsiteY26-1304" fmla="*/ 661718 h 804938"/>
                <a:gd name="connsiteX27-1305" fmla="*/ 486727 w 670434"/>
                <a:gd name="connsiteY27-1306" fmla="*/ 699818 h 804938"/>
                <a:gd name="connsiteX28-1307" fmla="*/ 501014 w 670434"/>
                <a:gd name="connsiteY28-1308" fmla="*/ 735536 h 804938"/>
                <a:gd name="connsiteX29-1309" fmla="*/ 551020 w 670434"/>
                <a:gd name="connsiteY29-1310" fmla="*/ 754586 h 804938"/>
                <a:gd name="connsiteX30-1311" fmla="*/ 589120 w 670434"/>
                <a:gd name="connsiteY30-1312" fmla="*/ 730774 h 804938"/>
                <a:gd name="connsiteX31-1313" fmla="*/ 646270 w 670434"/>
                <a:gd name="connsiteY31-1314" fmla="*/ 633143 h 804938"/>
                <a:gd name="connsiteX32-1315" fmla="*/ 670083 w 670434"/>
                <a:gd name="connsiteY32-1316" fmla="*/ 518843 h 804938"/>
                <a:gd name="connsiteX33-1317" fmla="*/ 658177 w 670434"/>
                <a:gd name="connsiteY33-1318" fmla="*/ 440261 h 804938"/>
                <a:gd name="connsiteX34-1319" fmla="*/ 627220 w 670434"/>
                <a:gd name="connsiteY34-1320" fmla="*/ 366442 h 804938"/>
                <a:gd name="connsiteX35-1321" fmla="*/ 577215 w 670434"/>
                <a:gd name="connsiteY35-1322" fmla="*/ 295005 h 804938"/>
                <a:gd name="connsiteX36-1323" fmla="*/ 515301 w 670434"/>
                <a:gd name="connsiteY36-1324" fmla="*/ 247379 h 804938"/>
                <a:gd name="connsiteX37-1325" fmla="*/ 453389 w 670434"/>
                <a:gd name="connsiteY37-1326" fmla="*/ 202136 h 804938"/>
                <a:gd name="connsiteX38-1327" fmla="*/ 427195 w 670434"/>
                <a:gd name="connsiteY38-1328" fmla="*/ 21161 h 804938"/>
                <a:gd name="connsiteX0-1329" fmla="*/ 427195 w 670434"/>
                <a:gd name="connsiteY0-1330" fmla="*/ 21161 h 804938"/>
                <a:gd name="connsiteX1-1331" fmla="*/ 341470 w 670434"/>
                <a:gd name="connsiteY1-1332" fmla="*/ 2111 h 804938"/>
                <a:gd name="connsiteX2-1333" fmla="*/ 243839 w 670434"/>
                <a:gd name="connsiteY2-1334" fmla="*/ 4493 h 804938"/>
                <a:gd name="connsiteX3-1335" fmla="*/ 127158 w 670434"/>
                <a:gd name="connsiteY3-1336" fmla="*/ 37830 h 804938"/>
                <a:gd name="connsiteX4-1337" fmla="*/ 77152 w 670434"/>
                <a:gd name="connsiteY4-1338" fmla="*/ 73549 h 804938"/>
                <a:gd name="connsiteX5-1339" fmla="*/ 100964 w 670434"/>
                <a:gd name="connsiteY5-1340" fmla="*/ 271193 h 804938"/>
                <a:gd name="connsiteX6-1341" fmla="*/ 93820 w 670434"/>
                <a:gd name="connsiteY6-1342" fmla="*/ 299768 h 804938"/>
                <a:gd name="connsiteX7-1343" fmla="*/ 67627 w 670434"/>
                <a:gd name="connsiteY7-1344" fmla="*/ 335486 h 804938"/>
                <a:gd name="connsiteX8-1345" fmla="*/ 31908 w 670434"/>
                <a:gd name="connsiteY8-1346" fmla="*/ 380730 h 804938"/>
                <a:gd name="connsiteX9-1347" fmla="*/ 12858 w 670434"/>
                <a:gd name="connsiteY9-1348" fmla="*/ 445024 h 804938"/>
                <a:gd name="connsiteX10-1349" fmla="*/ 952 w 670434"/>
                <a:gd name="connsiteY10-1350" fmla="*/ 525986 h 804938"/>
                <a:gd name="connsiteX11-1351" fmla="*/ 12858 w 670434"/>
                <a:gd name="connsiteY11-1352" fmla="*/ 611711 h 804938"/>
                <a:gd name="connsiteX12-1353" fmla="*/ 108108 w 670434"/>
                <a:gd name="connsiteY12-1354" fmla="*/ 756968 h 804938"/>
                <a:gd name="connsiteX13-1355" fmla="*/ 184308 w 670434"/>
                <a:gd name="connsiteY13-1356" fmla="*/ 804593 h 804938"/>
                <a:gd name="connsiteX14-1357" fmla="*/ 241458 w 670434"/>
                <a:gd name="connsiteY14-1358" fmla="*/ 773636 h 804938"/>
                <a:gd name="connsiteX15-1359" fmla="*/ 217645 w 670434"/>
                <a:gd name="connsiteY15-1360" fmla="*/ 687911 h 804938"/>
                <a:gd name="connsiteX16-1361" fmla="*/ 172402 w 670434"/>
                <a:gd name="connsiteY16-1362" fmla="*/ 611711 h 804938"/>
                <a:gd name="connsiteX17-1363" fmla="*/ 143827 w 670434"/>
                <a:gd name="connsiteY17-1364" fmla="*/ 525986 h 804938"/>
                <a:gd name="connsiteX18-1365" fmla="*/ 172402 w 670434"/>
                <a:gd name="connsiteY18-1366" fmla="*/ 442642 h 804938"/>
                <a:gd name="connsiteX19-1367" fmla="*/ 222408 w 670434"/>
                <a:gd name="connsiteY19-1368" fmla="*/ 375968 h 804938"/>
                <a:gd name="connsiteX20-1369" fmla="*/ 300988 w 670434"/>
                <a:gd name="connsiteY20-1370" fmla="*/ 330724 h 804938"/>
                <a:gd name="connsiteX21-1371" fmla="*/ 374808 w 670434"/>
                <a:gd name="connsiteY21-1372" fmla="*/ 325961 h 804938"/>
                <a:gd name="connsiteX22-1373" fmla="*/ 458152 w 670434"/>
                <a:gd name="connsiteY22-1374" fmla="*/ 378348 h 804938"/>
                <a:gd name="connsiteX23-1375" fmla="*/ 510539 w 670434"/>
                <a:gd name="connsiteY23-1376" fmla="*/ 445024 h 804938"/>
                <a:gd name="connsiteX24-1377" fmla="*/ 510540 w 670434"/>
                <a:gd name="connsiteY24-1378" fmla="*/ 511700 h 804938"/>
                <a:gd name="connsiteX25-1379" fmla="*/ 501013 w 670434"/>
                <a:gd name="connsiteY25-1380" fmla="*/ 602186 h 804938"/>
                <a:gd name="connsiteX26-1381" fmla="*/ 484345 w 670434"/>
                <a:gd name="connsiteY26-1382" fmla="*/ 661718 h 804938"/>
                <a:gd name="connsiteX27-1383" fmla="*/ 486727 w 670434"/>
                <a:gd name="connsiteY27-1384" fmla="*/ 699818 h 804938"/>
                <a:gd name="connsiteX28-1385" fmla="*/ 501014 w 670434"/>
                <a:gd name="connsiteY28-1386" fmla="*/ 735536 h 804938"/>
                <a:gd name="connsiteX29-1387" fmla="*/ 551020 w 670434"/>
                <a:gd name="connsiteY29-1388" fmla="*/ 754586 h 804938"/>
                <a:gd name="connsiteX30-1389" fmla="*/ 589120 w 670434"/>
                <a:gd name="connsiteY30-1390" fmla="*/ 730774 h 804938"/>
                <a:gd name="connsiteX31-1391" fmla="*/ 646270 w 670434"/>
                <a:gd name="connsiteY31-1392" fmla="*/ 633143 h 804938"/>
                <a:gd name="connsiteX32-1393" fmla="*/ 670083 w 670434"/>
                <a:gd name="connsiteY32-1394" fmla="*/ 518843 h 804938"/>
                <a:gd name="connsiteX33-1395" fmla="*/ 658177 w 670434"/>
                <a:gd name="connsiteY33-1396" fmla="*/ 440261 h 804938"/>
                <a:gd name="connsiteX34-1397" fmla="*/ 627220 w 670434"/>
                <a:gd name="connsiteY34-1398" fmla="*/ 366442 h 804938"/>
                <a:gd name="connsiteX35-1399" fmla="*/ 577215 w 670434"/>
                <a:gd name="connsiteY35-1400" fmla="*/ 295005 h 804938"/>
                <a:gd name="connsiteX36-1401" fmla="*/ 515301 w 670434"/>
                <a:gd name="connsiteY36-1402" fmla="*/ 247379 h 804938"/>
                <a:gd name="connsiteX37-1403" fmla="*/ 453389 w 670434"/>
                <a:gd name="connsiteY37-1404" fmla="*/ 202136 h 804938"/>
                <a:gd name="connsiteX38-1405" fmla="*/ 427195 w 670434"/>
                <a:gd name="connsiteY38-1406" fmla="*/ 21161 h 804938"/>
                <a:gd name="connsiteX0-1407" fmla="*/ 427195 w 670434"/>
                <a:gd name="connsiteY0-1408" fmla="*/ 21161 h 804938"/>
                <a:gd name="connsiteX1-1409" fmla="*/ 341470 w 670434"/>
                <a:gd name="connsiteY1-1410" fmla="*/ 2111 h 804938"/>
                <a:gd name="connsiteX2-1411" fmla="*/ 243839 w 670434"/>
                <a:gd name="connsiteY2-1412" fmla="*/ 4493 h 804938"/>
                <a:gd name="connsiteX3-1413" fmla="*/ 127158 w 670434"/>
                <a:gd name="connsiteY3-1414" fmla="*/ 37830 h 804938"/>
                <a:gd name="connsiteX4-1415" fmla="*/ 77152 w 670434"/>
                <a:gd name="connsiteY4-1416" fmla="*/ 73549 h 804938"/>
                <a:gd name="connsiteX5-1417" fmla="*/ 100964 w 670434"/>
                <a:gd name="connsiteY5-1418" fmla="*/ 271193 h 804938"/>
                <a:gd name="connsiteX6-1419" fmla="*/ 93820 w 670434"/>
                <a:gd name="connsiteY6-1420" fmla="*/ 299768 h 804938"/>
                <a:gd name="connsiteX7-1421" fmla="*/ 67627 w 670434"/>
                <a:gd name="connsiteY7-1422" fmla="*/ 335486 h 804938"/>
                <a:gd name="connsiteX8-1423" fmla="*/ 31908 w 670434"/>
                <a:gd name="connsiteY8-1424" fmla="*/ 380730 h 804938"/>
                <a:gd name="connsiteX9-1425" fmla="*/ 12858 w 670434"/>
                <a:gd name="connsiteY9-1426" fmla="*/ 445024 h 804938"/>
                <a:gd name="connsiteX10-1427" fmla="*/ 952 w 670434"/>
                <a:gd name="connsiteY10-1428" fmla="*/ 525986 h 804938"/>
                <a:gd name="connsiteX11-1429" fmla="*/ 12858 w 670434"/>
                <a:gd name="connsiteY11-1430" fmla="*/ 611711 h 804938"/>
                <a:gd name="connsiteX12-1431" fmla="*/ 108108 w 670434"/>
                <a:gd name="connsiteY12-1432" fmla="*/ 756968 h 804938"/>
                <a:gd name="connsiteX13-1433" fmla="*/ 184308 w 670434"/>
                <a:gd name="connsiteY13-1434" fmla="*/ 804593 h 804938"/>
                <a:gd name="connsiteX14-1435" fmla="*/ 241458 w 670434"/>
                <a:gd name="connsiteY14-1436" fmla="*/ 773636 h 804938"/>
                <a:gd name="connsiteX15-1437" fmla="*/ 217645 w 670434"/>
                <a:gd name="connsiteY15-1438" fmla="*/ 687911 h 804938"/>
                <a:gd name="connsiteX16-1439" fmla="*/ 172402 w 670434"/>
                <a:gd name="connsiteY16-1440" fmla="*/ 611711 h 804938"/>
                <a:gd name="connsiteX17-1441" fmla="*/ 158115 w 670434"/>
                <a:gd name="connsiteY17-1442" fmla="*/ 530749 h 804938"/>
                <a:gd name="connsiteX18-1443" fmla="*/ 172402 w 670434"/>
                <a:gd name="connsiteY18-1444" fmla="*/ 442642 h 804938"/>
                <a:gd name="connsiteX19-1445" fmla="*/ 222408 w 670434"/>
                <a:gd name="connsiteY19-1446" fmla="*/ 375968 h 804938"/>
                <a:gd name="connsiteX20-1447" fmla="*/ 300988 w 670434"/>
                <a:gd name="connsiteY20-1448" fmla="*/ 330724 h 804938"/>
                <a:gd name="connsiteX21-1449" fmla="*/ 374808 w 670434"/>
                <a:gd name="connsiteY21-1450" fmla="*/ 325961 h 804938"/>
                <a:gd name="connsiteX22-1451" fmla="*/ 458152 w 670434"/>
                <a:gd name="connsiteY22-1452" fmla="*/ 378348 h 804938"/>
                <a:gd name="connsiteX23-1453" fmla="*/ 510539 w 670434"/>
                <a:gd name="connsiteY23-1454" fmla="*/ 445024 h 804938"/>
                <a:gd name="connsiteX24-1455" fmla="*/ 510540 w 670434"/>
                <a:gd name="connsiteY24-1456" fmla="*/ 511700 h 804938"/>
                <a:gd name="connsiteX25-1457" fmla="*/ 501013 w 670434"/>
                <a:gd name="connsiteY25-1458" fmla="*/ 602186 h 804938"/>
                <a:gd name="connsiteX26-1459" fmla="*/ 484345 w 670434"/>
                <a:gd name="connsiteY26-1460" fmla="*/ 661718 h 804938"/>
                <a:gd name="connsiteX27-1461" fmla="*/ 486727 w 670434"/>
                <a:gd name="connsiteY27-1462" fmla="*/ 699818 h 804938"/>
                <a:gd name="connsiteX28-1463" fmla="*/ 501014 w 670434"/>
                <a:gd name="connsiteY28-1464" fmla="*/ 735536 h 804938"/>
                <a:gd name="connsiteX29-1465" fmla="*/ 551020 w 670434"/>
                <a:gd name="connsiteY29-1466" fmla="*/ 754586 h 804938"/>
                <a:gd name="connsiteX30-1467" fmla="*/ 589120 w 670434"/>
                <a:gd name="connsiteY30-1468" fmla="*/ 730774 h 804938"/>
                <a:gd name="connsiteX31-1469" fmla="*/ 646270 w 670434"/>
                <a:gd name="connsiteY31-1470" fmla="*/ 633143 h 804938"/>
                <a:gd name="connsiteX32-1471" fmla="*/ 670083 w 670434"/>
                <a:gd name="connsiteY32-1472" fmla="*/ 518843 h 804938"/>
                <a:gd name="connsiteX33-1473" fmla="*/ 658177 w 670434"/>
                <a:gd name="connsiteY33-1474" fmla="*/ 440261 h 804938"/>
                <a:gd name="connsiteX34-1475" fmla="*/ 627220 w 670434"/>
                <a:gd name="connsiteY34-1476" fmla="*/ 366442 h 804938"/>
                <a:gd name="connsiteX35-1477" fmla="*/ 577215 w 670434"/>
                <a:gd name="connsiteY35-1478" fmla="*/ 295005 h 804938"/>
                <a:gd name="connsiteX36-1479" fmla="*/ 515301 w 670434"/>
                <a:gd name="connsiteY36-1480" fmla="*/ 247379 h 804938"/>
                <a:gd name="connsiteX37-1481" fmla="*/ 453389 w 670434"/>
                <a:gd name="connsiteY37-1482" fmla="*/ 202136 h 804938"/>
                <a:gd name="connsiteX38-1483" fmla="*/ 427195 w 670434"/>
                <a:gd name="connsiteY38-1484" fmla="*/ 21161 h 804938"/>
                <a:gd name="connsiteX0-1485" fmla="*/ 427195 w 670434"/>
                <a:gd name="connsiteY0-1486" fmla="*/ 21161 h 804938"/>
                <a:gd name="connsiteX1-1487" fmla="*/ 341470 w 670434"/>
                <a:gd name="connsiteY1-1488" fmla="*/ 2111 h 804938"/>
                <a:gd name="connsiteX2-1489" fmla="*/ 243839 w 670434"/>
                <a:gd name="connsiteY2-1490" fmla="*/ 4493 h 804938"/>
                <a:gd name="connsiteX3-1491" fmla="*/ 127158 w 670434"/>
                <a:gd name="connsiteY3-1492" fmla="*/ 37830 h 804938"/>
                <a:gd name="connsiteX4-1493" fmla="*/ 77152 w 670434"/>
                <a:gd name="connsiteY4-1494" fmla="*/ 73549 h 804938"/>
                <a:gd name="connsiteX5-1495" fmla="*/ 100964 w 670434"/>
                <a:gd name="connsiteY5-1496" fmla="*/ 271193 h 804938"/>
                <a:gd name="connsiteX6-1497" fmla="*/ 93820 w 670434"/>
                <a:gd name="connsiteY6-1498" fmla="*/ 299768 h 804938"/>
                <a:gd name="connsiteX7-1499" fmla="*/ 67627 w 670434"/>
                <a:gd name="connsiteY7-1500" fmla="*/ 335486 h 804938"/>
                <a:gd name="connsiteX8-1501" fmla="*/ 31908 w 670434"/>
                <a:gd name="connsiteY8-1502" fmla="*/ 380730 h 804938"/>
                <a:gd name="connsiteX9-1503" fmla="*/ 12858 w 670434"/>
                <a:gd name="connsiteY9-1504" fmla="*/ 445024 h 804938"/>
                <a:gd name="connsiteX10-1505" fmla="*/ 952 w 670434"/>
                <a:gd name="connsiteY10-1506" fmla="*/ 525986 h 804938"/>
                <a:gd name="connsiteX11-1507" fmla="*/ 12858 w 670434"/>
                <a:gd name="connsiteY11-1508" fmla="*/ 611711 h 804938"/>
                <a:gd name="connsiteX12-1509" fmla="*/ 108108 w 670434"/>
                <a:gd name="connsiteY12-1510" fmla="*/ 756968 h 804938"/>
                <a:gd name="connsiteX13-1511" fmla="*/ 184308 w 670434"/>
                <a:gd name="connsiteY13-1512" fmla="*/ 804593 h 804938"/>
                <a:gd name="connsiteX14-1513" fmla="*/ 241458 w 670434"/>
                <a:gd name="connsiteY14-1514" fmla="*/ 773636 h 804938"/>
                <a:gd name="connsiteX15-1515" fmla="*/ 217645 w 670434"/>
                <a:gd name="connsiteY15-1516" fmla="*/ 687911 h 804938"/>
                <a:gd name="connsiteX16-1517" fmla="*/ 181927 w 670434"/>
                <a:gd name="connsiteY16-1518" fmla="*/ 614093 h 804938"/>
                <a:gd name="connsiteX17-1519" fmla="*/ 158115 w 670434"/>
                <a:gd name="connsiteY17-1520" fmla="*/ 530749 h 804938"/>
                <a:gd name="connsiteX18-1521" fmla="*/ 172402 w 670434"/>
                <a:gd name="connsiteY18-1522" fmla="*/ 442642 h 804938"/>
                <a:gd name="connsiteX19-1523" fmla="*/ 222408 w 670434"/>
                <a:gd name="connsiteY19-1524" fmla="*/ 375968 h 804938"/>
                <a:gd name="connsiteX20-1525" fmla="*/ 300988 w 670434"/>
                <a:gd name="connsiteY20-1526" fmla="*/ 330724 h 804938"/>
                <a:gd name="connsiteX21-1527" fmla="*/ 374808 w 670434"/>
                <a:gd name="connsiteY21-1528" fmla="*/ 325961 h 804938"/>
                <a:gd name="connsiteX22-1529" fmla="*/ 458152 w 670434"/>
                <a:gd name="connsiteY22-1530" fmla="*/ 378348 h 804938"/>
                <a:gd name="connsiteX23-1531" fmla="*/ 510539 w 670434"/>
                <a:gd name="connsiteY23-1532" fmla="*/ 445024 h 804938"/>
                <a:gd name="connsiteX24-1533" fmla="*/ 510540 w 670434"/>
                <a:gd name="connsiteY24-1534" fmla="*/ 511700 h 804938"/>
                <a:gd name="connsiteX25-1535" fmla="*/ 501013 w 670434"/>
                <a:gd name="connsiteY25-1536" fmla="*/ 602186 h 804938"/>
                <a:gd name="connsiteX26-1537" fmla="*/ 484345 w 670434"/>
                <a:gd name="connsiteY26-1538" fmla="*/ 661718 h 804938"/>
                <a:gd name="connsiteX27-1539" fmla="*/ 486727 w 670434"/>
                <a:gd name="connsiteY27-1540" fmla="*/ 699818 h 804938"/>
                <a:gd name="connsiteX28-1541" fmla="*/ 501014 w 670434"/>
                <a:gd name="connsiteY28-1542" fmla="*/ 735536 h 804938"/>
                <a:gd name="connsiteX29-1543" fmla="*/ 551020 w 670434"/>
                <a:gd name="connsiteY29-1544" fmla="*/ 754586 h 804938"/>
                <a:gd name="connsiteX30-1545" fmla="*/ 589120 w 670434"/>
                <a:gd name="connsiteY30-1546" fmla="*/ 730774 h 804938"/>
                <a:gd name="connsiteX31-1547" fmla="*/ 646270 w 670434"/>
                <a:gd name="connsiteY31-1548" fmla="*/ 633143 h 804938"/>
                <a:gd name="connsiteX32-1549" fmla="*/ 670083 w 670434"/>
                <a:gd name="connsiteY32-1550" fmla="*/ 518843 h 804938"/>
                <a:gd name="connsiteX33-1551" fmla="*/ 658177 w 670434"/>
                <a:gd name="connsiteY33-1552" fmla="*/ 440261 h 804938"/>
                <a:gd name="connsiteX34-1553" fmla="*/ 627220 w 670434"/>
                <a:gd name="connsiteY34-1554" fmla="*/ 366442 h 804938"/>
                <a:gd name="connsiteX35-1555" fmla="*/ 577215 w 670434"/>
                <a:gd name="connsiteY35-1556" fmla="*/ 295005 h 804938"/>
                <a:gd name="connsiteX36-1557" fmla="*/ 515301 w 670434"/>
                <a:gd name="connsiteY36-1558" fmla="*/ 247379 h 804938"/>
                <a:gd name="connsiteX37-1559" fmla="*/ 453389 w 670434"/>
                <a:gd name="connsiteY37-1560" fmla="*/ 202136 h 804938"/>
                <a:gd name="connsiteX38-1561" fmla="*/ 427195 w 670434"/>
                <a:gd name="connsiteY38-1562" fmla="*/ 21161 h 804938"/>
                <a:gd name="connsiteX0-1563" fmla="*/ 427195 w 670434"/>
                <a:gd name="connsiteY0-1564" fmla="*/ 21161 h 804938"/>
                <a:gd name="connsiteX1-1565" fmla="*/ 341470 w 670434"/>
                <a:gd name="connsiteY1-1566" fmla="*/ 2111 h 804938"/>
                <a:gd name="connsiteX2-1567" fmla="*/ 243839 w 670434"/>
                <a:gd name="connsiteY2-1568" fmla="*/ 4493 h 804938"/>
                <a:gd name="connsiteX3-1569" fmla="*/ 127158 w 670434"/>
                <a:gd name="connsiteY3-1570" fmla="*/ 37830 h 804938"/>
                <a:gd name="connsiteX4-1571" fmla="*/ 77152 w 670434"/>
                <a:gd name="connsiteY4-1572" fmla="*/ 73549 h 804938"/>
                <a:gd name="connsiteX5-1573" fmla="*/ 100964 w 670434"/>
                <a:gd name="connsiteY5-1574" fmla="*/ 271193 h 804938"/>
                <a:gd name="connsiteX6-1575" fmla="*/ 93820 w 670434"/>
                <a:gd name="connsiteY6-1576" fmla="*/ 299768 h 804938"/>
                <a:gd name="connsiteX7-1577" fmla="*/ 67627 w 670434"/>
                <a:gd name="connsiteY7-1578" fmla="*/ 335486 h 804938"/>
                <a:gd name="connsiteX8-1579" fmla="*/ 31908 w 670434"/>
                <a:gd name="connsiteY8-1580" fmla="*/ 380730 h 804938"/>
                <a:gd name="connsiteX9-1581" fmla="*/ 12858 w 670434"/>
                <a:gd name="connsiteY9-1582" fmla="*/ 445024 h 804938"/>
                <a:gd name="connsiteX10-1583" fmla="*/ 952 w 670434"/>
                <a:gd name="connsiteY10-1584" fmla="*/ 525986 h 804938"/>
                <a:gd name="connsiteX11-1585" fmla="*/ 12858 w 670434"/>
                <a:gd name="connsiteY11-1586" fmla="*/ 611711 h 804938"/>
                <a:gd name="connsiteX12-1587" fmla="*/ 108108 w 670434"/>
                <a:gd name="connsiteY12-1588" fmla="*/ 756968 h 804938"/>
                <a:gd name="connsiteX13-1589" fmla="*/ 184308 w 670434"/>
                <a:gd name="connsiteY13-1590" fmla="*/ 804593 h 804938"/>
                <a:gd name="connsiteX14-1591" fmla="*/ 241458 w 670434"/>
                <a:gd name="connsiteY14-1592" fmla="*/ 773636 h 804938"/>
                <a:gd name="connsiteX15-1593" fmla="*/ 217645 w 670434"/>
                <a:gd name="connsiteY15-1594" fmla="*/ 687911 h 804938"/>
                <a:gd name="connsiteX16-1595" fmla="*/ 181927 w 670434"/>
                <a:gd name="connsiteY16-1596" fmla="*/ 614093 h 804938"/>
                <a:gd name="connsiteX17-1597" fmla="*/ 158115 w 670434"/>
                <a:gd name="connsiteY17-1598" fmla="*/ 530749 h 804938"/>
                <a:gd name="connsiteX18-1599" fmla="*/ 172402 w 670434"/>
                <a:gd name="connsiteY18-1600" fmla="*/ 442642 h 804938"/>
                <a:gd name="connsiteX19-1601" fmla="*/ 222408 w 670434"/>
                <a:gd name="connsiteY19-1602" fmla="*/ 375968 h 804938"/>
                <a:gd name="connsiteX20-1603" fmla="*/ 300988 w 670434"/>
                <a:gd name="connsiteY20-1604" fmla="*/ 330724 h 804938"/>
                <a:gd name="connsiteX21-1605" fmla="*/ 374808 w 670434"/>
                <a:gd name="connsiteY21-1606" fmla="*/ 325961 h 804938"/>
                <a:gd name="connsiteX22-1607" fmla="*/ 458152 w 670434"/>
                <a:gd name="connsiteY22-1608" fmla="*/ 378348 h 804938"/>
                <a:gd name="connsiteX23-1609" fmla="*/ 510539 w 670434"/>
                <a:gd name="connsiteY23-1610" fmla="*/ 445024 h 804938"/>
                <a:gd name="connsiteX24-1611" fmla="*/ 510540 w 670434"/>
                <a:gd name="connsiteY24-1612" fmla="*/ 511700 h 804938"/>
                <a:gd name="connsiteX25-1613" fmla="*/ 501013 w 670434"/>
                <a:gd name="connsiteY25-1614" fmla="*/ 602186 h 804938"/>
                <a:gd name="connsiteX26-1615" fmla="*/ 484345 w 670434"/>
                <a:gd name="connsiteY26-1616" fmla="*/ 661718 h 804938"/>
                <a:gd name="connsiteX27-1617" fmla="*/ 486727 w 670434"/>
                <a:gd name="connsiteY27-1618" fmla="*/ 699818 h 804938"/>
                <a:gd name="connsiteX28-1619" fmla="*/ 501014 w 670434"/>
                <a:gd name="connsiteY28-1620" fmla="*/ 735536 h 804938"/>
                <a:gd name="connsiteX29-1621" fmla="*/ 551020 w 670434"/>
                <a:gd name="connsiteY29-1622" fmla="*/ 754586 h 804938"/>
                <a:gd name="connsiteX30-1623" fmla="*/ 589120 w 670434"/>
                <a:gd name="connsiteY30-1624" fmla="*/ 730774 h 804938"/>
                <a:gd name="connsiteX31-1625" fmla="*/ 646270 w 670434"/>
                <a:gd name="connsiteY31-1626" fmla="*/ 633143 h 804938"/>
                <a:gd name="connsiteX32-1627" fmla="*/ 670083 w 670434"/>
                <a:gd name="connsiteY32-1628" fmla="*/ 518843 h 804938"/>
                <a:gd name="connsiteX33-1629" fmla="*/ 658177 w 670434"/>
                <a:gd name="connsiteY33-1630" fmla="*/ 440261 h 804938"/>
                <a:gd name="connsiteX34-1631" fmla="*/ 627220 w 670434"/>
                <a:gd name="connsiteY34-1632" fmla="*/ 366442 h 804938"/>
                <a:gd name="connsiteX35-1633" fmla="*/ 577215 w 670434"/>
                <a:gd name="connsiteY35-1634" fmla="*/ 295005 h 804938"/>
                <a:gd name="connsiteX36-1635" fmla="*/ 515301 w 670434"/>
                <a:gd name="connsiteY36-1636" fmla="*/ 247379 h 804938"/>
                <a:gd name="connsiteX37-1637" fmla="*/ 453389 w 670434"/>
                <a:gd name="connsiteY37-1638" fmla="*/ 202136 h 804938"/>
                <a:gd name="connsiteX38-1639" fmla="*/ 427195 w 670434"/>
                <a:gd name="connsiteY38-1640" fmla="*/ 21161 h 804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</a:cxnLst>
              <a:rect l="l" t="t" r="r" b="b"/>
              <a:pathLst>
                <a:path w="670434" h="804938">
                  <a:moveTo>
                    <a:pt x="427195" y="21161"/>
                  </a:moveTo>
                  <a:cubicBezTo>
                    <a:pt x="408542" y="-12176"/>
                    <a:pt x="370045" y="8461"/>
                    <a:pt x="341470" y="2111"/>
                  </a:cubicBezTo>
                  <a:cubicBezTo>
                    <a:pt x="310911" y="-667"/>
                    <a:pt x="279558" y="-1460"/>
                    <a:pt x="243839" y="4493"/>
                  </a:cubicBezTo>
                  <a:cubicBezTo>
                    <a:pt x="208120" y="10446"/>
                    <a:pt x="154939" y="26321"/>
                    <a:pt x="127158" y="37830"/>
                  </a:cubicBezTo>
                  <a:lnTo>
                    <a:pt x="77152" y="73549"/>
                  </a:lnTo>
                  <a:cubicBezTo>
                    <a:pt x="72786" y="112443"/>
                    <a:pt x="98186" y="233490"/>
                    <a:pt x="100964" y="271193"/>
                  </a:cubicBezTo>
                  <a:cubicBezTo>
                    <a:pt x="103742" y="308896"/>
                    <a:pt x="99376" y="289053"/>
                    <a:pt x="93820" y="299768"/>
                  </a:cubicBezTo>
                  <a:cubicBezTo>
                    <a:pt x="88264" y="310483"/>
                    <a:pt x="77946" y="321992"/>
                    <a:pt x="67627" y="335486"/>
                  </a:cubicBezTo>
                  <a:cubicBezTo>
                    <a:pt x="57308" y="348980"/>
                    <a:pt x="41036" y="362474"/>
                    <a:pt x="31908" y="380730"/>
                  </a:cubicBezTo>
                  <a:cubicBezTo>
                    <a:pt x="22780" y="398986"/>
                    <a:pt x="18017" y="420815"/>
                    <a:pt x="12858" y="445024"/>
                  </a:cubicBezTo>
                  <a:cubicBezTo>
                    <a:pt x="7699" y="469233"/>
                    <a:pt x="952" y="498205"/>
                    <a:pt x="952" y="525986"/>
                  </a:cubicBezTo>
                  <a:cubicBezTo>
                    <a:pt x="952" y="553767"/>
                    <a:pt x="-5001" y="573214"/>
                    <a:pt x="12858" y="611711"/>
                  </a:cubicBezTo>
                  <a:cubicBezTo>
                    <a:pt x="30717" y="650208"/>
                    <a:pt x="79533" y="724821"/>
                    <a:pt x="108108" y="756968"/>
                  </a:cubicBezTo>
                  <a:cubicBezTo>
                    <a:pt x="136683" y="789115"/>
                    <a:pt x="162083" y="801815"/>
                    <a:pt x="184308" y="804593"/>
                  </a:cubicBezTo>
                  <a:cubicBezTo>
                    <a:pt x="206533" y="807371"/>
                    <a:pt x="235902" y="793083"/>
                    <a:pt x="241458" y="773636"/>
                  </a:cubicBezTo>
                  <a:cubicBezTo>
                    <a:pt x="247014" y="754189"/>
                    <a:pt x="227567" y="714502"/>
                    <a:pt x="217645" y="687911"/>
                  </a:cubicBezTo>
                  <a:cubicBezTo>
                    <a:pt x="207723" y="661320"/>
                    <a:pt x="191849" y="640287"/>
                    <a:pt x="181927" y="614093"/>
                  </a:cubicBezTo>
                  <a:cubicBezTo>
                    <a:pt x="172005" y="587899"/>
                    <a:pt x="159702" y="559324"/>
                    <a:pt x="158115" y="530749"/>
                  </a:cubicBezTo>
                  <a:cubicBezTo>
                    <a:pt x="156528" y="502174"/>
                    <a:pt x="161687" y="468439"/>
                    <a:pt x="172402" y="442642"/>
                  </a:cubicBezTo>
                  <a:cubicBezTo>
                    <a:pt x="183117" y="416845"/>
                    <a:pt x="200977" y="394621"/>
                    <a:pt x="222408" y="375968"/>
                  </a:cubicBezTo>
                  <a:cubicBezTo>
                    <a:pt x="243839" y="357315"/>
                    <a:pt x="275588" y="339059"/>
                    <a:pt x="300988" y="330724"/>
                  </a:cubicBezTo>
                  <a:cubicBezTo>
                    <a:pt x="326388" y="322390"/>
                    <a:pt x="348614" y="318024"/>
                    <a:pt x="374808" y="325961"/>
                  </a:cubicBezTo>
                  <a:cubicBezTo>
                    <a:pt x="401002" y="333898"/>
                    <a:pt x="435530" y="358504"/>
                    <a:pt x="458152" y="378348"/>
                  </a:cubicBezTo>
                  <a:cubicBezTo>
                    <a:pt x="480774" y="398192"/>
                    <a:pt x="501808" y="422799"/>
                    <a:pt x="510539" y="445024"/>
                  </a:cubicBezTo>
                  <a:cubicBezTo>
                    <a:pt x="519270" y="467249"/>
                    <a:pt x="512128" y="485506"/>
                    <a:pt x="510540" y="511700"/>
                  </a:cubicBezTo>
                  <a:cubicBezTo>
                    <a:pt x="508952" y="537894"/>
                    <a:pt x="505379" y="577183"/>
                    <a:pt x="501013" y="602186"/>
                  </a:cubicBezTo>
                  <a:cubicBezTo>
                    <a:pt x="496647" y="627189"/>
                    <a:pt x="486726" y="645446"/>
                    <a:pt x="484345" y="661718"/>
                  </a:cubicBezTo>
                  <a:cubicBezTo>
                    <a:pt x="481964" y="677990"/>
                    <a:pt x="483949" y="687515"/>
                    <a:pt x="486727" y="699818"/>
                  </a:cubicBezTo>
                  <a:cubicBezTo>
                    <a:pt x="489505" y="712121"/>
                    <a:pt x="490299" y="726408"/>
                    <a:pt x="501014" y="735536"/>
                  </a:cubicBezTo>
                  <a:cubicBezTo>
                    <a:pt x="511729" y="744664"/>
                    <a:pt x="536336" y="755380"/>
                    <a:pt x="551020" y="754586"/>
                  </a:cubicBezTo>
                  <a:cubicBezTo>
                    <a:pt x="565704" y="753792"/>
                    <a:pt x="573245" y="751014"/>
                    <a:pt x="589120" y="730774"/>
                  </a:cubicBezTo>
                  <a:cubicBezTo>
                    <a:pt x="604995" y="710534"/>
                    <a:pt x="632776" y="668465"/>
                    <a:pt x="646270" y="633143"/>
                  </a:cubicBezTo>
                  <a:cubicBezTo>
                    <a:pt x="659764" y="597821"/>
                    <a:pt x="668098" y="550990"/>
                    <a:pt x="670083" y="518843"/>
                  </a:cubicBezTo>
                  <a:cubicBezTo>
                    <a:pt x="672068" y="486696"/>
                    <a:pt x="665321" y="465661"/>
                    <a:pt x="658177" y="440261"/>
                  </a:cubicBezTo>
                  <a:cubicBezTo>
                    <a:pt x="651033" y="414861"/>
                    <a:pt x="640714" y="390651"/>
                    <a:pt x="627220" y="366442"/>
                  </a:cubicBezTo>
                  <a:cubicBezTo>
                    <a:pt x="613726" y="342233"/>
                    <a:pt x="595868" y="314849"/>
                    <a:pt x="577215" y="295005"/>
                  </a:cubicBezTo>
                  <a:cubicBezTo>
                    <a:pt x="558562" y="275161"/>
                    <a:pt x="532367" y="258491"/>
                    <a:pt x="515301" y="247379"/>
                  </a:cubicBezTo>
                  <a:cubicBezTo>
                    <a:pt x="498235" y="236267"/>
                    <a:pt x="468073" y="239839"/>
                    <a:pt x="453389" y="202136"/>
                  </a:cubicBezTo>
                  <a:cubicBezTo>
                    <a:pt x="438705" y="164433"/>
                    <a:pt x="445848" y="54498"/>
                    <a:pt x="427195" y="21161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6"/>
            <p:cNvSpPr/>
            <p:nvPr/>
          </p:nvSpPr>
          <p:spPr>
            <a:xfrm>
              <a:off x="994468" y="4415857"/>
              <a:ext cx="783467" cy="794663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  <a:gd name="connsiteX0-21" fmla="*/ 0 w 962025"/>
                <a:gd name="connsiteY0-22" fmla="*/ 0 h 980730"/>
                <a:gd name="connsiteX1-23" fmla="*/ 962025 w 962025"/>
                <a:gd name="connsiteY1-24" fmla="*/ 0 h 980730"/>
                <a:gd name="connsiteX2-25" fmla="*/ 962025 w 962025"/>
                <a:gd name="connsiteY2-26" fmla="*/ 980730 h 980730"/>
                <a:gd name="connsiteX3-27" fmla="*/ 0 w 962025"/>
                <a:gd name="connsiteY3-28" fmla="*/ 966443 h 980730"/>
                <a:gd name="connsiteX4-29" fmla="*/ 0 w 962025"/>
                <a:gd name="connsiteY4-30" fmla="*/ 0 h 980730"/>
                <a:gd name="connsiteX0-31" fmla="*/ 0 w 962025"/>
                <a:gd name="connsiteY0-32" fmla="*/ 0 h 966443"/>
                <a:gd name="connsiteX1-33" fmla="*/ 962025 w 962025"/>
                <a:gd name="connsiteY1-34" fmla="*/ 0 h 966443"/>
                <a:gd name="connsiteX2-35" fmla="*/ 962025 w 962025"/>
                <a:gd name="connsiteY2-36" fmla="*/ 961680 h 966443"/>
                <a:gd name="connsiteX3-37" fmla="*/ 0 w 962025"/>
                <a:gd name="connsiteY3-38" fmla="*/ 966443 h 966443"/>
                <a:gd name="connsiteX4-39" fmla="*/ 0 w 962025"/>
                <a:gd name="connsiteY4-40" fmla="*/ 0 h 966443"/>
                <a:gd name="connsiteX0-41" fmla="*/ 0 w 962025"/>
                <a:gd name="connsiteY0-42" fmla="*/ 0 h 975967"/>
                <a:gd name="connsiteX1-43" fmla="*/ 962025 w 962025"/>
                <a:gd name="connsiteY1-44" fmla="*/ 0 h 975967"/>
                <a:gd name="connsiteX2-45" fmla="*/ 962025 w 962025"/>
                <a:gd name="connsiteY2-46" fmla="*/ 975967 h 975967"/>
                <a:gd name="connsiteX3-47" fmla="*/ 0 w 962025"/>
                <a:gd name="connsiteY3-48" fmla="*/ 966443 h 975967"/>
                <a:gd name="connsiteX4-49" fmla="*/ 0 w 962025"/>
                <a:gd name="connsiteY4-50" fmla="*/ 0 h 975967"/>
                <a:gd name="connsiteX0-51" fmla="*/ 0 w 962025"/>
                <a:gd name="connsiteY0-52" fmla="*/ 0 h 975967"/>
                <a:gd name="connsiteX1-53" fmla="*/ 962025 w 962025"/>
                <a:gd name="connsiteY1-54" fmla="*/ 0 h 975967"/>
                <a:gd name="connsiteX2-55" fmla="*/ 962025 w 962025"/>
                <a:gd name="connsiteY2-56" fmla="*/ 975967 h 975967"/>
                <a:gd name="connsiteX3-57" fmla="*/ 4763 w 962025"/>
                <a:gd name="connsiteY3-58" fmla="*/ 971205 h 975967"/>
                <a:gd name="connsiteX4-59" fmla="*/ 0 w 962025"/>
                <a:gd name="connsiteY4-60" fmla="*/ 0 h 97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75967">
                  <a:moveTo>
                    <a:pt x="0" y="0"/>
                  </a:moveTo>
                  <a:lnTo>
                    <a:pt x="962025" y="0"/>
                  </a:lnTo>
                  <a:lnTo>
                    <a:pt x="962025" y="975967"/>
                  </a:lnTo>
                  <a:lnTo>
                    <a:pt x="4763" y="971205"/>
                  </a:lnTo>
                  <a:cubicBezTo>
                    <a:pt x="3175" y="647470"/>
                    <a:pt x="1588" y="323735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16"/>
            <p:cNvSpPr/>
            <p:nvPr/>
          </p:nvSpPr>
          <p:spPr>
            <a:xfrm flipH="1">
              <a:off x="1867141" y="4408102"/>
              <a:ext cx="783467" cy="798541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16"/>
            <p:cNvSpPr/>
            <p:nvPr/>
          </p:nvSpPr>
          <p:spPr>
            <a:xfrm>
              <a:off x="998346" y="521052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16"/>
            <p:cNvSpPr/>
            <p:nvPr/>
          </p:nvSpPr>
          <p:spPr>
            <a:xfrm flipH="1">
              <a:off x="1867141" y="5206080"/>
              <a:ext cx="783467" cy="252056"/>
            </a:xfrm>
            <a:custGeom>
              <a:avLst/>
              <a:gdLst>
                <a:gd name="connsiteX0" fmla="*/ 0 w 976312"/>
                <a:gd name="connsiteY0" fmla="*/ 0 h 980730"/>
                <a:gd name="connsiteX1" fmla="*/ 976312 w 976312"/>
                <a:gd name="connsiteY1" fmla="*/ 0 h 980730"/>
                <a:gd name="connsiteX2" fmla="*/ 976312 w 976312"/>
                <a:gd name="connsiteY2" fmla="*/ 980730 h 980730"/>
                <a:gd name="connsiteX3" fmla="*/ 0 w 976312"/>
                <a:gd name="connsiteY3" fmla="*/ 980730 h 980730"/>
                <a:gd name="connsiteX4" fmla="*/ 0 w 976312"/>
                <a:gd name="connsiteY4" fmla="*/ 0 h 980730"/>
                <a:gd name="connsiteX0-1" fmla="*/ 0 w 976312"/>
                <a:gd name="connsiteY0-2" fmla="*/ 0 h 980730"/>
                <a:gd name="connsiteX1-3" fmla="*/ 976312 w 976312"/>
                <a:gd name="connsiteY1-4" fmla="*/ 0 h 980730"/>
                <a:gd name="connsiteX2-5" fmla="*/ 962025 w 976312"/>
                <a:gd name="connsiteY2-6" fmla="*/ 980730 h 980730"/>
                <a:gd name="connsiteX3-7" fmla="*/ 0 w 976312"/>
                <a:gd name="connsiteY3-8" fmla="*/ 980730 h 980730"/>
                <a:gd name="connsiteX4-9" fmla="*/ 0 w 976312"/>
                <a:gd name="connsiteY4-10" fmla="*/ 0 h 980730"/>
                <a:gd name="connsiteX0-11" fmla="*/ 0 w 962025"/>
                <a:gd name="connsiteY0-12" fmla="*/ 0 h 980730"/>
                <a:gd name="connsiteX1-13" fmla="*/ 962025 w 962025"/>
                <a:gd name="connsiteY1-14" fmla="*/ 0 h 980730"/>
                <a:gd name="connsiteX2-15" fmla="*/ 962025 w 962025"/>
                <a:gd name="connsiteY2-16" fmla="*/ 980730 h 980730"/>
                <a:gd name="connsiteX3-17" fmla="*/ 0 w 962025"/>
                <a:gd name="connsiteY3-18" fmla="*/ 980730 h 980730"/>
                <a:gd name="connsiteX4-19" fmla="*/ 0 w 962025"/>
                <a:gd name="connsiteY4-20" fmla="*/ 0 h 9807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2025" h="980730">
                  <a:moveTo>
                    <a:pt x="0" y="0"/>
                  </a:moveTo>
                  <a:lnTo>
                    <a:pt x="962025" y="0"/>
                  </a:lnTo>
                  <a:lnTo>
                    <a:pt x="962025" y="980730"/>
                  </a:lnTo>
                  <a:lnTo>
                    <a:pt x="0" y="980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731393" y="3952797"/>
              <a:ext cx="190049" cy="599026"/>
            </a:xfrm>
            <a:custGeom>
              <a:avLst/>
              <a:gdLst>
                <a:gd name="connsiteX0" fmla="*/ 0 w 2038350"/>
                <a:gd name="connsiteY0" fmla="*/ 0 h 990600"/>
                <a:gd name="connsiteX1" fmla="*/ 2038350 w 2038350"/>
                <a:gd name="connsiteY1" fmla="*/ 0 h 990600"/>
                <a:gd name="connsiteX2" fmla="*/ 2038350 w 2038350"/>
                <a:gd name="connsiteY2" fmla="*/ 266700 h 990600"/>
                <a:gd name="connsiteX3" fmla="*/ 1128712 w 2038350"/>
                <a:gd name="connsiteY3" fmla="*/ 252412 h 990600"/>
                <a:gd name="connsiteX4" fmla="*/ 1123950 w 2038350"/>
                <a:gd name="connsiteY4" fmla="*/ 866775 h 990600"/>
                <a:gd name="connsiteX5" fmla="*/ 1104900 w 2038350"/>
                <a:gd name="connsiteY5" fmla="*/ 952500 h 990600"/>
                <a:gd name="connsiteX6" fmla="*/ 1071562 w 2038350"/>
                <a:gd name="connsiteY6" fmla="*/ 981075 h 990600"/>
                <a:gd name="connsiteX7" fmla="*/ 1000125 w 2038350"/>
                <a:gd name="connsiteY7" fmla="*/ 990600 h 990600"/>
                <a:gd name="connsiteX8" fmla="*/ 933450 w 2038350"/>
                <a:gd name="connsiteY8" fmla="*/ 976312 h 990600"/>
                <a:gd name="connsiteX9" fmla="*/ 909637 w 2038350"/>
                <a:gd name="connsiteY9" fmla="*/ 923925 h 990600"/>
                <a:gd name="connsiteX10" fmla="*/ 909637 w 2038350"/>
                <a:gd name="connsiteY10" fmla="*/ 842962 h 990600"/>
                <a:gd name="connsiteX11" fmla="*/ 904875 w 2038350"/>
                <a:gd name="connsiteY11" fmla="*/ 266700 h 990600"/>
                <a:gd name="connsiteX12" fmla="*/ 9525 w 2038350"/>
                <a:gd name="connsiteY12" fmla="*/ 266700 h 990600"/>
                <a:gd name="connsiteX13" fmla="*/ 0 w 2038350"/>
                <a:gd name="connsiteY13" fmla="*/ 0 h 990600"/>
                <a:gd name="connsiteX0-1" fmla="*/ 0 w 2038350"/>
                <a:gd name="connsiteY0-2" fmla="*/ 0 h 990600"/>
                <a:gd name="connsiteX1-3" fmla="*/ 2038350 w 2038350"/>
                <a:gd name="connsiteY1-4" fmla="*/ 0 h 990600"/>
                <a:gd name="connsiteX2-5" fmla="*/ 2038350 w 2038350"/>
                <a:gd name="connsiteY2-6" fmla="*/ 266700 h 990600"/>
                <a:gd name="connsiteX3-7" fmla="*/ 1128712 w 2038350"/>
                <a:gd name="connsiteY3-8" fmla="*/ 252412 h 990600"/>
                <a:gd name="connsiteX4-9" fmla="*/ 1123950 w 2038350"/>
                <a:gd name="connsiteY4-10" fmla="*/ 866775 h 990600"/>
                <a:gd name="connsiteX5-11" fmla="*/ 1104900 w 2038350"/>
                <a:gd name="connsiteY5-12" fmla="*/ 952500 h 990600"/>
                <a:gd name="connsiteX6-13" fmla="*/ 1071562 w 2038350"/>
                <a:gd name="connsiteY6-14" fmla="*/ 981075 h 990600"/>
                <a:gd name="connsiteX7-15" fmla="*/ 1000125 w 2038350"/>
                <a:gd name="connsiteY7-16" fmla="*/ 990600 h 990600"/>
                <a:gd name="connsiteX8-17" fmla="*/ 933450 w 2038350"/>
                <a:gd name="connsiteY8-18" fmla="*/ 976312 h 990600"/>
                <a:gd name="connsiteX9-19" fmla="*/ 909637 w 2038350"/>
                <a:gd name="connsiteY9-20" fmla="*/ 923925 h 990600"/>
                <a:gd name="connsiteX10-21" fmla="*/ 909637 w 2038350"/>
                <a:gd name="connsiteY10-22" fmla="*/ 842962 h 990600"/>
                <a:gd name="connsiteX11-23" fmla="*/ 904875 w 2038350"/>
                <a:gd name="connsiteY11-24" fmla="*/ 266700 h 990600"/>
                <a:gd name="connsiteX12-25" fmla="*/ 0 w 2038350"/>
                <a:gd name="connsiteY12-26" fmla="*/ 269081 h 990600"/>
                <a:gd name="connsiteX13-27" fmla="*/ 0 w 2038350"/>
                <a:gd name="connsiteY13-28" fmla="*/ 0 h 990600"/>
                <a:gd name="connsiteX0-29" fmla="*/ 0 w 2038350"/>
                <a:gd name="connsiteY0-30" fmla="*/ 0 h 990600"/>
                <a:gd name="connsiteX1-31" fmla="*/ 2038350 w 2038350"/>
                <a:gd name="connsiteY1-32" fmla="*/ 0 h 990600"/>
                <a:gd name="connsiteX2-33" fmla="*/ 2038350 w 2038350"/>
                <a:gd name="connsiteY2-34" fmla="*/ 266700 h 990600"/>
                <a:gd name="connsiteX3-35" fmla="*/ 1131093 w 2038350"/>
                <a:gd name="connsiteY3-36" fmla="*/ 259555 h 990600"/>
                <a:gd name="connsiteX4-37" fmla="*/ 1123950 w 2038350"/>
                <a:gd name="connsiteY4-38" fmla="*/ 866775 h 990600"/>
                <a:gd name="connsiteX5-39" fmla="*/ 1104900 w 2038350"/>
                <a:gd name="connsiteY5-40" fmla="*/ 952500 h 990600"/>
                <a:gd name="connsiteX6-41" fmla="*/ 1071562 w 2038350"/>
                <a:gd name="connsiteY6-42" fmla="*/ 981075 h 990600"/>
                <a:gd name="connsiteX7-43" fmla="*/ 1000125 w 2038350"/>
                <a:gd name="connsiteY7-44" fmla="*/ 990600 h 990600"/>
                <a:gd name="connsiteX8-45" fmla="*/ 933450 w 2038350"/>
                <a:gd name="connsiteY8-46" fmla="*/ 976312 h 990600"/>
                <a:gd name="connsiteX9-47" fmla="*/ 909637 w 2038350"/>
                <a:gd name="connsiteY9-48" fmla="*/ 923925 h 990600"/>
                <a:gd name="connsiteX10-49" fmla="*/ 909637 w 2038350"/>
                <a:gd name="connsiteY10-50" fmla="*/ 842962 h 990600"/>
                <a:gd name="connsiteX11-51" fmla="*/ 904875 w 2038350"/>
                <a:gd name="connsiteY11-52" fmla="*/ 266700 h 990600"/>
                <a:gd name="connsiteX12-53" fmla="*/ 0 w 2038350"/>
                <a:gd name="connsiteY12-54" fmla="*/ 269081 h 990600"/>
                <a:gd name="connsiteX13-55" fmla="*/ 0 w 2038350"/>
                <a:gd name="connsiteY13-56" fmla="*/ 0 h 990600"/>
                <a:gd name="connsiteX0-57" fmla="*/ 0 w 2038350"/>
                <a:gd name="connsiteY0-58" fmla="*/ 0 h 990600"/>
                <a:gd name="connsiteX1-59" fmla="*/ 2038350 w 2038350"/>
                <a:gd name="connsiteY1-60" fmla="*/ 0 h 990600"/>
                <a:gd name="connsiteX2-61" fmla="*/ 2038350 w 2038350"/>
                <a:gd name="connsiteY2-62" fmla="*/ 266700 h 990600"/>
                <a:gd name="connsiteX3-63" fmla="*/ 1131093 w 2038350"/>
                <a:gd name="connsiteY3-64" fmla="*/ 259555 h 990600"/>
                <a:gd name="connsiteX4-65" fmla="*/ 1123950 w 2038350"/>
                <a:gd name="connsiteY4-66" fmla="*/ 866775 h 990600"/>
                <a:gd name="connsiteX5-67" fmla="*/ 1104900 w 2038350"/>
                <a:gd name="connsiteY5-68" fmla="*/ 952500 h 990600"/>
                <a:gd name="connsiteX6-69" fmla="*/ 1071562 w 2038350"/>
                <a:gd name="connsiteY6-70" fmla="*/ 981075 h 990600"/>
                <a:gd name="connsiteX7-71" fmla="*/ 1000125 w 2038350"/>
                <a:gd name="connsiteY7-72" fmla="*/ 990600 h 990600"/>
                <a:gd name="connsiteX8-73" fmla="*/ 933450 w 2038350"/>
                <a:gd name="connsiteY8-74" fmla="*/ 976312 h 990600"/>
                <a:gd name="connsiteX9-75" fmla="*/ 909637 w 2038350"/>
                <a:gd name="connsiteY9-76" fmla="*/ 923925 h 990600"/>
                <a:gd name="connsiteX10-77" fmla="*/ 909637 w 2038350"/>
                <a:gd name="connsiteY10-78" fmla="*/ 842962 h 990600"/>
                <a:gd name="connsiteX11-79" fmla="*/ 904875 w 2038350"/>
                <a:gd name="connsiteY11-80" fmla="*/ 266700 h 990600"/>
                <a:gd name="connsiteX12-81" fmla="*/ 0 w 2038350"/>
                <a:gd name="connsiteY12-82" fmla="*/ 269081 h 990600"/>
                <a:gd name="connsiteX13-83" fmla="*/ 0 w 2038350"/>
                <a:gd name="connsiteY13-84" fmla="*/ 0 h 990600"/>
                <a:gd name="connsiteX0-85" fmla="*/ 0 w 2038350"/>
                <a:gd name="connsiteY0-86" fmla="*/ 0 h 990600"/>
                <a:gd name="connsiteX1-87" fmla="*/ 2038350 w 2038350"/>
                <a:gd name="connsiteY1-88" fmla="*/ 0 h 990600"/>
                <a:gd name="connsiteX2-89" fmla="*/ 2038350 w 2038350"/>
                <a:gd name="connsiteY2-90" fmla="*/ 266700 h 990600"/>
                <a:gd name="connsiteX3-91" fmla="*/ 1131093 w 2038350"/>
                <a:gd name="connsiteY3-92" fmla="*/ 259555 h 990600"/>
                <a:gd name="connsiteX4-93" fmla="*/ 1123950 w 2038350"/>
                <a:gd name="connsiteY4-94" fmla="*/ 866775 h 990600"/>
                <a:gd name="connsiteX5-95" fmla="*/ 1104900 w 2038350"/>
                <a:gd name="connsiteY5-96" fmla="*/ 952500 h 990600"/>
                <a:gd name="connsiteX6-97" fmla="*/ 1071562 w 2038350"/>
                <a:gd name="connsiteY6-98" fmla="*/ 981075 h 990600"/>
                <a:gd name="connsiteX7-99" fmla="*/ 1000125 w 2038350"/>
                <a:gd name="connsiteY7-100" fmla="*/ 990600 h 990600"/>
                <a:gd name="connsiteX8-101" fmla="*/ 933450 w 2038350"/>
                <a:gd name="connsiteY8-102" fmla="*/ 976312 h 990600"/>
                <a:gd name="connsiteX9-103" fmla="*/ 909637 w 2038350"/>
                <a:gd name="connsiteY9-104" fmla="*/ 923925 h 990600"/>
                <a:gd name="connsiteX10-105" fmla="*/ 909637 w 2038350"/>
                <a:gd name="connsiteY10-106" fmla="*/ 842962 h 990600"/>
                <a:gd name="connsiteX11-107" fmla="*/ 904875 w 2038350"/>
                <a:gd name="connsiteY11-108" fmla="*/ 266700 h 990600"/>
                <a:gd name="connsiteX12-109" fmla="*/ 0 w 2038350"/>
                <a:gd name="connsiteY12-110" fmla="*/ 269081 h 990600"/>
                <a:gd name="connsiteX13-111" fmla="*/ 0 w 2038350"/>
                <a:gd name="connsiteY13-112" fmla="*/ 0 h 990600"/>
                <a:gd name="connsiteX0-113" fmla="*/ 0 w 2038350"/>
                <a:gd name="connsiteY0-114" fmla="*/ 0 h 990700"/>
                <a:gd name="connsiteX1-115" fmla="*/ 2038350 w 2038350"/>
                <a:gd name="connsiteY1-116" fmla="*/ 0 h 990700"/>
                <a:gd name="connsiteX2-117" fmla="*/ 2038350 w 2038350"/>
                <a:gd name="connsiteY2-118" fmla="*/ 266700 h 990700"/>
                <a:gd name="connsiteX3-119" fmla="*/ 1131093 w 2038350"/>
                <a:gd name="connsiteY3-120" fmla="*/ 259555 h 990700"/>
                <a:gd name="connsiteX4-121" fmla="*/ 1123950 w 2038350"/>
                <a:gd name="connsiteY4-122" fmla="*/ 866775 h 990700"/>
                <a:gd name="connsiteX5-123" fmla="*/ 1104900 w 2038350"/>
                <a:gd name="connsiteY5-124" fmla="*/ 952500 h 990700"/>
                <a:gd name="connsiteX6-125" fmla="*/ 1071562 w 2038350"/>
                <a:gd name="connsiteY6-126" fmla="*/ 981075 h 990700"/>
                <a:gd name="connsiteX7-127" fmla="*/ 1000125 w 2038350"/>
                <a:gd name="connsiteY7-128" fmla="*/ 990600 h 990700"/>
                <a:gd name="connsiteX8-129" fmla="*/ 933450 w 2038350"/>
                <a:gd name="connsiteY8-130" fmla="*/ 976312 h 990700"/>
                <a:gd name="connsiteX9-131" fmla="*/ 909637 w 2038350"/>
                <a:gd name="connsiteY9-132" fmla="*/ 923925 h 990700"/>
                <a:gd name="connsiteX10-133" fmla="*/ 909637 w 2038350"/>
                <a:gd name="connsiteY10-134" fmla="*/ 842962 h 990700"/>
                <a:gd name="connsiteX11-135" fmla="*/ 904875 w 2038350"/>
                <a:gd name="connsiteY11-136" fmla="*/ 266700 h 990700"/>
                <a:gd name="connsiteX12-137" fmla="*/ 0 w 2038350"/>
                <a:gd name="connsiteY12-138" fmla="*/ 269081 h 990700"/>
                <a:gd name="connsiteX13-139" fmla="*/ 0 w 2038350"/>
                <a:gd name="connsiteY13-140" fmla="*/ 0 h 990700"/>
                <a:gd name="connsiteX0-141" fmla="*/ 0 w 2038350"/>
                <a:gd name="connsiteY0-142" fmla="*/ 0 h 990700"/>
                <a:gd name="connsiteX1-143" fmla="*/ 2038350 w 2038350"/>
                <a:gd name="connsiteY1-144" fmla="*/ 0 h 990700"/>
                <a:gd name="connsiteX2-145" fmla="*/ 2038350 w 2038350"/>
                <a:gd name="connsiteY2-146" fmla="*/ 266700 h 990700"/>
                <a:gd name="connsiteX3-147" fmla="*/ 1131093 w 2038350"/>
                <a:gd name="connsiteY3-148" fmla="*/ 259555 h 990700"/>
                <a:gd name="connsiteX4-149" fmla="*/ 1123950 w 2038350"/>
                <a:gd name="connsiteY4-150" fmla="*/ 866775 h 990700"/>
                <a:gd name="connsiteX5-151" fmla="*/ 1104900 w 2038350"/>
                <a:gd name="connsiteY5-152" fmla="*/ 952500 h 990700"/>
                <a:gd name="connsiteX6-153" fmla="*/ 1071562 w 2038350"/>
                <a:gd name="connsiteY6-154" fmla="*/ 981075 h 990700"/>
                <a:gd name="connsiteX7-155" fmla="*/ 1000125 w 2038350"/>
                <a:gd name="connsiteY7-156" fmla="*/ 990600 h 990700"/>
                <a:gd name="connsiteX8-157" fmla="*/ 933450 w 2038350"/>
                <a:gd name="connsiteY8-158" fmla="*/ 976312 h 990700"/>
                <a:gd name="connsiteX9-159" fmla="*/ 909637 w 2038350"/>
                <a:gd name="connsiteY9-160" fmla="*/ 923925 h 990700"/>
                <a:gd name="connsiteX10-161" fmla="*/ 909637 w 2038350"/>
                <a:gd name="connsiteY10-162" fmla="*/ 842962 h 990700"/>
                <a:gd name="connsiteX11-163" fmla="*/ 904875 w 2038350"/>
                <a:gd name="connsiteY11-164" fmla="*/ 266700 h 990700"/>
                <a:gd name="connsiteX12-165" fmla="*/ 0 w 2038350"/>
                <a:gd name="connsiteY12-166" fmla="*/ 269081 h 990700"/>
                <a:gd name="connsiteX13-167" fmla="*/ 0 w 2038350"/>
                <a:gd name="connsiteY13-168" fmla="*/ 0 h 990700"/>
                <a:gd name="connsiteX0-169" fmla="*/ 0 w 2038350"/>
                <a:gd name="connsiteY0-170" fmla="*/ 0 h 990700"/>
                <a:gd name="connsiteX1-171" fmla="*/ 2038350 w 2038350"/>
                <a:gd name="connsiteY1-172" fmla="*/ 0 h 990700"/>
                <a:gd name="connsiteX2-173" fmla="*/ 2038350 w 2038350"/>
                <a:gd name="connsiteY2-174" fmla="*/ 266700 h 990700"/>
                <a:gd name="connsiteX3-175" fmla="*/ 1131093 w 2038350"/>
                <a:gd name="connsiteY3-176" fmla="*/ 259555 h 990700"/>
                <a:gd name="connsiteX4-177" fmla="*/ 1123950 w 2038350"/>
                <a:gd name="connsiteY4-178" fmla="*/ 866775 h 990700"/>
                <a:gd name="connsiteX5-179" fmla="*/ 1104900 w 2038350"/>
                <a:gd name="connsiteY5-180" fmla="*/ 952500 h 990700"/>
                <a:gd name="connsiteX6-181" fmla="*/ 1071562 w 2038350"/>
                <a:gd name="connsiteY6-182" fmla="*/ 981075 h 990700"/>
                <a:gd name="connsiteX7-183" fmla="*/ 1000125 w 2038350"/>
                <a:gd name="connsiteY7-184" fmla="*/ 990600 h 990700"/>
                <a:gd name="connsiteX8-185" fmla="*/ 933450 w 2038350"/>
                <a:gd name="connsiteY8-186" fmla="*/ 976312 h 990700"/>
                <a:gd name="connsiteX9-187" fmla="*/ 909637 w 2038350"/>
                <a:gd name="connsiteY9-188" fmla="*/ 923925 h 990700"/>
                <a:gd name="connsiteX10-189" fmla="*/ 909637 w 2038350"/>
                <a:gd name="connsiteY10-190" fmla="*/ 842962 h 990700"/>
                <a:gd name="connsiteX11-191" fmla="*/ 904875 w 2038350"/>
                <a:gd name="connsiteY11-192" fmla="*/ 266700 h 990700"/>
                <a:gd name="connsiteX12-193" fmla="*/ 0 w 2038350"/>
                <a:gd name="connsiteY12-194" fmla="*/ 269081 h 990700"/>
                <a:gd name="connsiteX13-195" fmla="*/ 0 w 2038350"/>
                <a:gd name="connsiteY13-196" fmla="*/ 0 h 990700"/>
                <a:gd name="connsiteX0-197" fmla="*/ 0 w 2038350"/>
                <a:gd name="connsiteY0-198" fmla="*/ 0 h 990700"/>
                <a:gd name="connsiteX1-199" fmla="*/ 2038350 w 2038350"/>
                <a:gd name="connsiteY1-200" fmla="*/ 0 h 990700"/>
                <a:gd name="connsiteX2-201" fmla="*/ 2038350 w 2038350"/>
                <a:gd name="connsiteY2-202" fmla="*/ 266700 h 990700"/>
                <a:gd name="connsiteX3-203" fmla="*/ 1131093 w 2038350"/>
                <a:gd name="connsiteY3-204" fmla="*/ 259555 h 990700"/>
                <a:gd name="connsiteX4-205" fmla="*/ 1123950 w 2038350"/>
                <a:gd name="connsiteY4-206" fmla="*/ 866775 h 990700"/>
                <a:gd name="connsiteX5-207" fmla="*/ 1104900 w 2038350"/>
                <a:gd name="connsiteY5-208" fmla="*/ 952500 h 990700"/>
                <a:gd name="connsiteX6-209" fmla="*/ 1071562 w 2038350"/>
                <a:gd name="connsiteY6-210" fmla="*/ 981075 h 990700"/>
                <a:gd name="connsiteX7-211" fmla="*/ 1000125 w 2038350"/>
                <a:gd name="connsiteY7-212" fmla="*/ 990600 h 990700"/>
                <a:gd name="connsiteX8-213" fmla="*/ 933450 w 2038350"/>
                <a:gd name="connsiteY8-214" fmla="*/ 976312 h 990700"/>
                <a:gd name="connsiteX9-215" fmla="*/ 909637 w 2038350"/>
                <a:gd name="connsiteY9-216" fmla="*/ 923925 h 990700"/>
                <a:gd name="connsiteX10-217" fmla="*/ 909637 w 2038350"/>
                <a:gd name="connsiteY10-218" fmla="*/ 842962 h 990700"/>
                <a:gd name="connsiteX11-219" fmla="*/ 904875 w 2038350"/>
                <a:gd name="connsiteY11-220" fmla="*/ 266700 h 990700"/>
                <a:gd name="connsiteX12-221" fmla="*/ 0 w 2038350"/>
                <a:gd name="connsiteY12-222" fmla="*/ 269081 h 990700"/>
                <a:gd name="connsiteX13-223" fmla="*/ 0 w 2038350"/>
                <a:gd name="connsiteY13-224" fmla="*/ 0 h 990700"/>
                <a:gd name="connsiteX0-225" fmla="*/ 0 w 2038350"/>
                <a:gd name="connsiteY0-226" fmla="*/ 0 h 990700"/>
                <a:gd name="connsiteX1-227" fmla="*/ 2038350 w 2038350"/>
                <a:gd name="connsiteY1-228" fmla="*/ 0 h 990700"/>
                <a:gd name="connsiteX2-229" fmla="*/ 2038350 w 2038350"/>
                <a:gd name="connsiteY2-230" fmla="*/ 266700 h 990700"/>
                <a:gd name="connsiteX3-231" fmla="*/ 1131093 w 2038350"/>
                <a:gd name="connsiteY3-232" fmla="*/ 259555 h 990700"/>
                <a:gd name="connsiteX4-233" fmla="*/ 1123950 w 2038350"/>
                <a:gd name="connsiteY4-234" fmla="*/ 866775 h 990700"/>
                <a:gd name="connsiteX5-235" fmla="*/ 1104900 w 2038350"/>
                <a:gd name="connsiteY5-236" fmla="*/ 952500 h 990700"/>
                <a:gd name="connsiteX6-237" fmla="*/ 1071562 w 2038350"/>
                <a:gd name="connsiteY6-238" fmla="*/ 981075 h 990700"/>
                <a:gd name="connsiteX7-239" fmla="*/ 1000125 w 2038350"/>
                <a:gd name="connsiteY7-240" fmla="*/ 990600 h 990700"/>
                <a:gd name="connsiteX8-241" fmla="*/ 933450 w 2038350"/>
                <a:gd name="connsiteY8-242" fmla="*/ 976312 h 990700"/>
                <a:gd name="connsiteX9-243" fmla="*/ 909637 w 2038350"/>
                <a:gd name="connsiteY9-244" fmla="*/ 923925 h 990700"/>
                <a:gd name="connsiteX10-245" fmla="*/ 907256 w 2038350"/>
                <a:gd name="connsiteY10-246" fmla="*/ 821531 h 990700"/>
                <a:gd name="connsiteX11-247" fmla="*/ 904875 w 2038350"/>
                <a:gd name="connsiteY11-248" fmla="*/ 266700 h 990700"/>
                <a:gd name="connsiteX12-249" fmla="*/ 0 w 2038350"/>
                <a:gd name="connsiteY12-250" fmla="*/ 269081 h 990700"/>
                <a:gd name="connsiteX13-251" fmla="*/ 0 w 2038350"/>
                <a:gd name="connsiteY13-252" fmla="*/ 0 h 990700"/>
                <a:gd name="connsiteX0-253" fmla="*/ 0 w 2038350"/>
                <a:gd name="connsiteY0-254" fmla="*/ 0 h 990700"/>
                <a:gd name="connsiteX1-255" fmla="*/ 2038350 w 2038350"/>
                <a:gd name="connsiteY1-256" fmla="*/ 0 h 990700"/>
                <a:gd name="connsiteX2-257" fmla="*/ 2038350 w 2038350"/>
                <a:gd name="connsiteY2-258" fmla="*/ 266700 h 990700"/>
                <a:gd name="connsiteX3-259" fmla="*/ 1131093 w 2038350"/>
                <a:gd name="connsiteY3-260" fmla="*/ 259555 h 990700"/>
                <a:gd name="connsiteX4-261" fmla="*/ 1126331 w 2038350"/>
                <a:gd name="connsiteY4-262" fmla="*/ 828675 h 990700"/>
                <a:gd name="connsiteX5-263" fmla="*/ 1123950 w 2038350"/>
                <a:gd name="connsiteY5-264" fmla="*/ 866775 h 990700"/>
                <a:gd name="connsiteX6-265" fmla="*/ 1104900 w 2038350"/>
                <a:gd name="connsiteY6-266" fmla="*/ 952500 h 990700"/>
                <a:gd name="connsiteX7-267" fmla="*/ 1071562 w 2038350"/>
                <a:gd name="connsiteY7-268" fmla="*/ 981075 h 990700"/>
                <a:gd name="connsiteX8-269" fmla="*/ 1000125 w 2038350"/>
                <a:gd name="connsiteY8-270" fmla="*/ 990600 h 990700"/>
                <a:gd name="connsiteX9-271" fmla="*/ 933450 w 2038350"/>
                <a:gd name="connsiteY9-272" fmla="*/ 976312 h 990700"/>
                <a:gd name="connsiteX10-273" fmla="*/ 909637 w 2038350"/>
                <a:gd name="connsiteY10-274" fmla="*/ 923925 h 990700"/>
                <a:gd name="connsiteX11-275" fmla="*/ 907256 w 2038350"/>
                <a:gd name="connsiteY11-276" fmla="*/ 821531 h 990700"/>
                <a:gd name="connsiteX12-277" fmla="*/ 904875 w 2038350"/>
                <a:gd name="connsiteY12-278" fmla="*/ 266700 h 990700"/>
                <a:gd name="connsiteX13-279" fmla="*/ 0 w 2038350"/>
                <a:gd name="connsiteY13-280" fmla="*/ 269081 h 990700"/>
                <a:gd name="connsiteX14" fmla="*/ 0 w 2038350"/>
                <a:gd name="connsiteY14" fmla="*/ 0 h 990700"/>
                <a:gd name="connsiteX0-281" fmla="*/ 0 w 2038350"/>
                <a:gd name="connsiteY0-282" fmla="*/ 0 h 990700"/>
                <a:gd name="connsiteX1-283" fmla="*/ 2038350 w 2038350"/>
                <a:gd name="connsiteY1-284" fmla="*/ 0 h 990700"/>
                <a:gd name="connsiteX2-285" fmla="*/ 2038350 w 2038350"/>
                <a:gd name="connsiteY2-286" fmla="*/ 266700 h 990700"/>
                <a:gd name="connsiteX3-287" fmla="*/ 1131093 w 2038350"/>
                <a:gd name="connsiteY3-288" fmla="*/ 259555 h 990700"/>
                <a:gd name="connsiteX4-289" fmla="*/ 1126331 w 2038350"/>
                <a:gd name="connsiteY4-290" fmla="*/ 828675 h 990700"/>
                <a:gd name="connsiteX5-291" fmla="*/ 1123950 w 2038350"/>
                <a:gd name="connsiteY5-292" fmla="*/ 866775 h 990700"/>
                <a:gd name="connsiteX6-293" fmla="*/ 1104900 w 2038350"/>
                <a:gd name="connsiteY6-294" fmla="*/ 952500 h 990700"/>
                <a:gd name="connsiteX7-295" fmla="*/ 1071562 w 2038350"/>
                <a:gd name="connsiteY7-296" fmla="*/ 981075 h 990700"/>
                <a:gd name="connsiteX8-297" fmla="*/ 1000125 w 2038350"/>
                <a:gd name="connsiteY8-298" fmla="*/ 990600 h 990700"/>
                <a:gd name="connsiteX9-299" fmla="*/ 933450 w 2038350"/>
                <a:gd name="connsiteY9-300" fmla="*/ 976312 h 990700"/>
                <a:gd name="connsiteX10-301" fmla="*/ 909637 w 2038350"/>
                <a:gd name="connsiteY10-302" fmla="*/ 923925 h 990700"/>
                <a:gd name="connsiteX11-303" fmla="*/ 907256 w 2038350"/>
                <a:gd name="connsiteY11-304" fmla="*/ 821531 h 990700"/>
                <a:gd name="connsiteX12-305" fmla="*/ 904875 w 2038350"/>
                <a:gd name="connsiteY12-306" fmla="*/ 266700 h 990700"/>
                <a:gd name="connsiteX13-307" fmla="*/ 0 w 2038350"/>
                <a:gd name="connsiteY13-308" fmla="*/ 269081 h 990700"/>
                <a:gd name="connsiteX14-309" fmla="*/ 0 w 2038350"/>
                <a:gd name="connsiteY14-310" fmla="*/ 0 h 990700"/>
                <a:gd name="connsiteX0-311" fmla="*/ 0 w 2038350"/>
                <a:gd name="connsiteY0-312" fmla="*/ 0 h 990700"/>
                <a:gd name="connsiteX1-313" fmla="*/ 2038350 w 2038350"/>
                <a:gd name="connsiteY1-314" fmla="*/ 0 h 990700"/>
                <a:gd name="connsiteX2-315" fmla="*/ 2038350 w 2038350"/>
                <a:gd name="connsiteY2-316" fmla="*/ 266700 h 990700"/>
                <a:gd name="connsiteX3-317" fmla="*/ 1131093 w 2038350"/>
                <a:gd name="connsiteY3-318" fmla="*/ 259555 h 990700"/>
                <a:gd name="connsiteX4-319" fmla="*/ 1133475 w 2038350"/>
                <a:gd name="connsiteY4-320" fmla="*/ 819150 h 990700"/>
                <a:gd name="connsiteX5-321" fmla="*/ 1123950 w 2038350"/>
                <a:gd name="connsiteY5-322" fmla="*/ 866775 h 990700"/>
                <a:gd name="connsiteX6-323" fmla="*/ 1104900 w 2038350"/>
                <a:gd name="connsiteY6-324" fmla="*/ 952500 h 990700"/>
                <a:gd name="connsiteX7-325" fmla="*/ 1071562 w 2038350"/>
                <a:gd name="connsiteY7-326" fmla="*/ 981075 h 990700"/>
                <a:gd name="connsiteX8-327" fmla="*/ 1000125 w 2038350"/>
                <a:gd name="connsiteY8-328" fmla="*/ 990600 h 990700"/>
                <a:gd name="connsiteX9-329" fmla="*/ 933450 w 2038350"/>
                <a:gd name="connsiteY9-330" fmla="*/ 976312 h 990700"/>
                <a:gd name="connsiteX10-331" fmla="*/ 909637 w 2038350"/>
                <a:gd name="connsiteY10-332" fmla="*/ 923925 h 990700"/>
                <a:gd name="connsiteX11-333" fmla="*/ 907256 w 2038350"/>
                <a:gd name="connsiteY11-334" fmla="*/ 821531 h 990700"/>
                <a:gd name="connsiteX12-335" fmla="*/ 904875 w 2038350"/>
                <a:gd name="connsiteY12-336" fmla="*/ 266700 h 990700"/>
                <a:gd name="connsiteX13-337" fmla="*/ 0 w 2038350"/>
                <a:gd name="connsiteY13-338" fmla="*/ 269081 h 990700"/>
                <a:gd name="connsiteX14-339" fmla="*/ 0 w 2038350"/>
                <a:gd name="connsiteY14-340" fmla="*/ 0 h 990700"/>
                <a:gd name="connsiteX0-341" fmla="*/ 0 w 2038350"/>
                <a:gd name="connsiteY0-342" fmla="*/ 0 h 990700"/>
                <a:gd name="connsiteX1-343" fmla="*/ 2038350 w 2038350"/>
                <a:gd name="connsiteY1-344" fmla="*/ 0 h 990700"/>
                <a:gd name="connsiteX2-345" fmla="*/ 2038350 w 2038350"/>
                <a:gd name="connsiteY2-346" fmla="*/ 266700 h 990700"/>
                <a:gd name="connsiteX3-347" fmla="*/ 1131093 w 2038350"/>
                <a:gd name="connsiteY3-348" fmla="*/ 259555 h 990700"/>
                <a:gd name="connsiteX4-349" fmla="*/ 1133475 w 2038350"/>
                <a:gd name="connsiteY4-350" fmla="*/ 819150 h 990700"/>
                <a:gd name="connsiteX5-351" fmla="*/ 1126331 w 2038350"/>
                <a:gd name="connsiteY5-352" fmla="*/ 909638 h 990700"/>
                <a:gd name="connsiteX6-353" fmla="*/ 1104900 w 2038350"/>
                <a:gd name="connsiteY6-354" fmla="*/ 952500 h 990700"/>
                <a:gd name="connsiteX7-355" fmla="*/ 1071562 w 2038350"/>
                <a:gd name="connsiteY7-356" fmla="*/ 981075 h 990700"/>
                <a:gd name="connsiteX8-357" fmla="*/ 1000125 w 2038350"/>
                <a:gd name="connsiteY8-358" fmla="*/ 990600 h 990700"/>
                <a:gd name="connsiteX9-359" fmla="*/ 933450 w 2038350"/>
                <a:gd name="connsiteY9-360" fmla="*/ 976312 h 990700"/>
                <a:gd name="connsiteX10-361" fmla="*/ 909637 w 2038350"/>
                <a:gd name="connsiteY10-362" fmla="*/ 923925 h 990700"/>
                <a:gd name="connsiteX11-363" fmla="*/ 907256 w 2038350"/>
                <a:gd name="connsiteY11-364" fmla="*/ 821531 h 990700"/>
                <a:gd name="connsiteX12-365" fmla="*/ 904875 w 2038350"/>
                <a:gd name="connsiteY12-366" fmla="*/ 266700 h 990700"/>
                <a:gd name="connsiteX13-367" fmla="*/ 0 w 2038350"/>
                <a:gd name="connsiteY13-368" fmla="*/ 269081 h 990700"/>
                <a:gd name="connsiteX14-369" fmla="*/ 0 w 2038350"/>
                <a:gd name="connsiteY14-370" fmla="*/ 0 h 990700"/>
                <a:gd name="connsiteX0-371" fmla="*/ 0 w 2038350"/>
                <a:gd name="connsiteY0-372" fmla="*/ 0 h 990700"/>
                <a:gd name="connsiteX1-373" fmla="*/ 2038350 w 2038350"/>
                <a:gd name="connsiteY1-374" fmla="*/ 0 h 990700"/>
                <a:gd name="connsiteX2-375" fmla="*/ 2038350 w 2038350"/>
                <a:gd name="connsiteY2-376" fmla="*/ 266700 h 990700"/>
                <a:gd name="connsiteX3-377" fmla="*/ 1131093 w 2038350"/>
                <a:gd name="connsiteY3-378" fmla="*/ 259555 h 990700"/>
                <a:gd name="connsiteX4-379" fmla="*/ 1133475 w 2038350"/>
                <a:gd name="connsiteY4-380" fmla="*/ 819150 h 990700"/>
                <a:gd name="connsiteX5-381" fmla="*/ 1126331 w 2038350"/>
                <a:gd name="connsiteY5-382" fmla="*/ 909638 h 990700"/>
                <a:gd name="connsiteX6-383" fmla="*/ 1104900 w 2038350"/>
                <a:gd name="connsiteY6-384" fmla="*/ 952500 h 990700"/>
                <a:gd name="connsiteX7-385" fmla="*/ 1071562 w 2038350"/>
                <a:gd name="connsiteY7-386" fmla="*/ 981075 h 990700"/>
                <a:gd name="connsiteX8-387" fmla="*/ 1000125 w 2038350"/>
                <a:gd name="connsiteY8-388" fmla="*/ 990600 h 990700"/>
                <a:gd name="connsiteX9-389" fmla="*/ 933450 w 2038350"/>
                <a:gd name="connsiteY9-390" fmla="*/ 976312 h 990700"/>
                <a:gd name="connsiteX10-391" fmla="*/ 909637 w 2038350"/>
                <a:gd name="connsiteY10-392" fmla="*/ 923925 h 990700"/>
                <a:gd name="connsiteX11-393" fmla="*/ 907256 w 2038350"/>
                <a:gd name="connsiteY11-394" fmla="*/ 821531 h 990700"/>
                <a:gd name="connsiteX12-395" fmla="*/ 904875 w 2038350"/>
                <a:gd name="connsiteY12-396" fmla="*/ 266700 h 990700"/>
                <a:gd name="connsiteX13-397" fmla="*/ 0 w 2038350"/>
                <a:gd name="connsiteY13-398" fmla="*/ 269081 h 990700"/>
                <a:gd name="connsiteX14-399" fmla="*/ 0 w 2038350"/>
                <a:gd name="connsiteY14-400" fmla="*/ 0 h 990700"/>
                <a:gd name="connsiteX0-401" fmla="*/ 0 w 2038350"/>
                <a:gd name="connsiteY0-402" fmla="*/ 0 h 990700"/>
                <a:gd name="connsiteX1-403" fmla="*/ 2038350 w 2038350"/>
                <a:gd name="connsiteY1-404" fmla="*/ 0 h 990700"/>
                <a:gd name="connsiteX2-405" fmla="*/ 2038350 w 2038350"/>
                <a:gd name="connsiteY2-406" fmla="*/ 266700 h 990700"/>
                <a:gd name="connsiteX3-407" fmla="*/ 1131093 w 2038350"/>
                <a:gd name="connsiteY3-408" fmla="*/ 259555 h 990700"/>
                <a:gd name="connsiteX4-409" fmla="*/ 1133475 w 2038350"/>
                <a:gd name="connsiteY4-410" fmla="*/ 819150 h 990700"/>
                <a:gd name="connsiteX5-411" fmla="*/ 1126331 w 2038350"/>
                <a:gd name="connsiteY5-412" fmla="*/ 909638 h 990700"/>
                <a:gd name="connsiteX6-413" fmla="*/ 1104900 w 2038350"/>
                <a:gd name="connsiteY6-414" fmla="*/ 952500 h 990700"/>
                <a:gd name="connsiteX7-415" fmla="*/ 1071562 w 2038350"/>
                <a:gd name="connsiteY7-416" fmla="*/ 981075 h 990700"/>
                <a:gd name="connsiteX8-417" fmla="*/ 1000125 w 2038350"/>
                <a:gd name="connsiteY8-418" fmla="*/ 990600 h 990700"/>
                <a:gd name="connsiteX9-419" fmla="*/ 933450 w 2038350"/>
                <a:gd name="connsiteY9-420" fmla="*/ 976312 h 990700"/>
                <a:gd name="connsiteX10-421" fmla="*/ 909637 w 2038350"/>
                <a:gd name="connsiteY10-422" fmla="*/ 923925 h 990700"/>
                <a:gd name="connsiteX11-423" fmla="*/ 907256 w 2038350"/>
                <a:gd name="connsiteY11-424" fmla="*/ 821531 h 990700"/>
                <a:gd name="connsiteX12-425" fmla="*/ 904875 w 2038350"/>
                <a:gd name="connsiteY12-426" fmla="*/ 266700 h 990700"/>
                <a:gd name="connsiteX13-427" fmla="*/ 0 w 2038350"/>
                <a:gd name="connsiteY13-428" fmla="*/ 269081 h 990700"/>
                <a:gd name="connsiteX14-429" fmla="*/ 0 w 2038350"/>
                <a:gd name="connsiteY14-430" fmla="*/ 0 h 990700"/>
                <a:gd name="connsiteX0-431" fmla="*/ 0 w 2038350"/>
                <a:gd name="connsiteY0-432" fmla="*/ 0 h 990700"/>
                <a:gd name="connsiteX1-433" fmla="*/ 2038350 w 2038350"/>
                <a:gd name="connsiteY1-434" fmla="*/ 0 h 990700"/>
                <a:gd name="connsiteX2-435" fmla="*/ 2038350 w 2038350"/>
                <a:gd name="connsiteY2-436" fmla="*/ 266700 h 990700"/>
                <a:gd name="connsiteX3-437" fmla="*/ 1131093 w 2038350"/>
                <a:gd name="connsiteY3-438" fmla="*/ 259555 h 990700"/>
                <a:gd name="connsiteX4-439" fmla="*/ 1133475 w 2038350"/>
                <a:gd name="connsiteY4-440" fmla="*/ 819150 h 990700"/>
                <a:gd name="connsiteX5-441" fmla="*/ 1126331 w 2038350"/>
                <a:gd name="connsiteY5-442" fmla="*/ 909638 h 990700"/>
                <a:gd name="connsiteX6-443" fmla="*/ 1112044 w 2038350"/>
                <a:gd name="connsiteY6-444" fmla="*/ 954881 h 990700"/>
                <a:gd name="connsiteX7-445" fmla="*/ 1071562 w 2038350"/>
                <a:gd name="connsiteY7-446" fmla="*/ 981075 h 990700"/>
                <a:gd name="connsiteX8-447" fmla="*/ 1000125 w 2038350"/>
                <a:gd name="connsiteY8-448" fmla="*/ 990600 h 990700"/>
                <a:gd name="connsiteX9-449" fmla="*/ 933450 w 2038350"/>
                <a:gd name="connsiteY9-450" fmla="*/ 976312 h 990700"/>
                <a:gd name="connsiteX10-451" fmla="*/ 909637 w 2038350"/>
                <a:gd name="connsiteY10-452" fmla="*/ 923925 h 990700"/>
                <a:gd name="connsiteX11-453" fmla="*/ 907256 w 2038350"/>
                <a:gd name="connsiteY11-454" fmla="*/ 821531 h 990700"/>
                <a:gd name="connsiteX12-455" fmla="*/ 904875 w 2038350"/>
                <a:gd name="connsiteY12-456" fmla="*/ 266700 h 990700"/>
                <a:gd name="connsiteX13-457" fmla="*/ 0 w 2038350"/>
                <a:gd name="connsiteY13-458" fmla="*/ 269081 h 990700"/>
                <a:gd name="connsiteX14-459" fmla="*/ 0 w 2038350"/>
                <a:gd name="connsiteY14-460" fmla="*/ 0 h 990700"/>
                <a:gd name="connsiteX0-461" fmla="*/ 0 w 2038350"/>
                <a:gd name="connsiteY0-462" fmla="*/ 0 h 995425"/>
                <a:gd name="connsiteX1-463" fmla="*/ 2038350 w 2038350"/>
                <a:gd name="connsiteY1-464" fmla="*/ 0 h 995425"/>
                <a:gd name="connsiteX2-465" fmla="*/ 2038350 w 2038350"/>
                <a:gd name="connsiteY2-466" fmla="*/ 266700 h 995425"/>
                <a:gd name="connsiteX3-467" fmla="*/ 1131093 w 2038350"/>
                <a:gd name="connsiteY3-468" fmla="*/ 259555 h 995425"/>
                <a:gd name="connsiteX4-469" fmla="*/ 1133475 w 2038350"/>
                <a:gd name="connsiteY4-470" fmla="*/ 819150 h 995425"/>
                <a:gd name="connsiteX5-471" fmla="*/ 1126331 w 2038350"/>
                <a:gd name="connsiteY5-472" fmla="*/ 909638 h 995425"/>
                <a:gd name="connsiteX6-473" fmla="*/ 1112044 w 2038350"/>
                <a:gd name="connsiteY6-474" fmla="*/ 954881 h 995425"/>
                <a:gd name="connsiteX7-475" fmla="*/ 1071562 w 2038350"/>
                <a:gd name="connsiteY7-476" fmla="*/ 992981 h 995425"/>
                <a:gd name="connsiteX8-477" fmla="*/ 1000125 w 2038350"/>
                <a:gd name="connsiteY8-478" fmla="*/ 990600 h 995425"/>
                <a:gd name="connsiteX9-479" fmla="*/ 933450 w 2038350"/>
                <a:gd name="connsiteY9-480" fmla="*/ 976312 h 995425"/>
                <a:gd name="connsiteX10-481" fmla="*/ 909637 w 2038350"/>
                <a:gd name="connsiteY10-482" fmla="*/ 923925 h 995425"/>
                <a:gd name="connsiteX11-483" fmla="*/ 907256 w 2038350"/>
                <a:gd name="connsiteY11-484" fmla="*/ 821531 h 995425"/>
                <a:gd name="connsiteX12-485" fmla="*/ 904875 w 2038350"/>
                <a:gd name="connsiteY12-486" fmla="*/ 266700 h 995425"/>
                <a:gd name="connsiteX13-487" fmla="*/ 0 w 2038350"/>
                <a:gd name="connsiteY13-488" fmla="*/ 269081 h 995425"/>
                <a:gd name="connsiteX14-489" fmla="*/ 0 w 2038350"/>
                <a:gd name="connsiteY14-490" fmla="*/ 0 h 995425"/>
                <a:gd name="connsiteX0-491" fmla="*/ 0 w 2038350"/>
                <a:gd name="connsiteY0-492" fmla="*/ 0 h 995988"/>
                <a:gd name="connsiteX1-493" fmla="*/ 2038350 w 2038350"/>
                <a:gd name="connsiteY1-494" fmla="*/ 0 h 995988"/>
                <a:gd name="connsiteX2-495" fmla="*/ 2038350 w 2038350"/>
                <a:gd name="connsiteY2-496" fmla="*/ 266700 h 995988"/>
                <a:gd name="connsiteX3-497" fmla="*/ 1131093 w 2038350"/>
                <a:gd name="connsiteY3-498" fmla="*/ 259555 h 995988"/>
                <a:gd name="connsiteX4-499" fmla="*/ 1133475 w 2038350"/>
                <a:gd name="connsiteY4-500" fmla="*/ 819150 h 995988"/>
                <a:gd name="connsiteX5-501" fmla="*/ 1126331 w 2038350"/>
                <a:gd name="connsiteY5-502" fmla="*/ 909638 h 995988"/>
                <a:gd name="connsiteX6-503" fmla="*/ 1112044 w 2038350"/>
                <a:gd name="connsiteY6-504" fmla="*/ 954881 h 995988"/>
                <a:gd name="connsiteX7-505" fmla="*/ 1071562 w 2038350"/>
                <a:gd name="connsiteY7-506" fmla="*/ 992981 h 995988"/>
                <a:gd name="connsiteX8-507" fmla="*/ 966787 w 2038350"/>
                <a:gd name="connsiteY8-508" fmla="*/ 992981 h 995988"/>
                <a:gd name="connsiteX9-509" fmla="*/ 933450 w 2038350"/>
                <a:gd name="connsiteY9-510" fmla="*/ 976312 h 995988"/>
                <a:gd name="connsiteX10-511" fmla="*/ 909637 w 2038350"/>
                <a:gd name="connsiteY10-512" fmla="*/ 923925 h 995988"/>
                <a:gd name="connsiteX11-513" fmla="*/ 907256 w 2038350"/>
                <a:gd name="connsiteY11-514" fmla="*/ 821531 h 995988"/>
                <a:gd name="connsiteX12-515" fmla="*/ 904875 w 2038350"/>
                <a:gd name="connsiteY12-516" fmla="*/ 266700 h 995988"/>
                <a:gd name="connsiteX13-517" fmla="*/ 0 w 2038350"/>
                <a:gd name="connsiteY13-518" fmla="*/ 269081 h 995988"/>
                <a:gd name="connsiteX14-519" fmla="*/ 0 w 2038350"/>
                <a:gd name="connsiteY14-520" fmla="*/ 0 h 995988"/>
                <a:gd name="connsiteX0-521" fmla="*/ 0 w 2038350"/>
                <a:gd name="connsiteY0-522" fmla="*/ 0 h 993510"/>
                <a:gd name="connsiteX1-523" fmla="*/ 2038350 w 2038350"/>
                <a:gd name="connsiteY1-524" fmla="*/ 0 h 993510"/>
                <a:gd name="connsiteX2-525" fmla="*/ 2038350 w 2038350"/>
                <a:gd name="connsiteY2-526" fmla="*/ 266700 h 993510"/>
                <a:gd name="connsiteX3-527" fmla="*/ 1131093 w 2038350"/>
                <a:gd name="connsiteY3-528" fmla="*/ 259555 h 993510"/>
                <a:gd name="connsiteX4-529" fmla="*/ 1133475 w 2038350"/>
                <a:gd name="connsiteY4-530" fmla="*/ 819150 h 993510"/>
                <a:gd name="connsiteX5-531" fmla="*/ 1126331 w 2038350"/>
                <a:gd name="connsiteY5-532" fmla="*/ 909638 h 993510"/>
                <a:gd name="connsiteX6-533" fmla="*/ 1112044 w 2038350"/>
                <a:gd name="connsiteY6-534" fmla="*/ 954881 h 993510"/>
                <a:gd name="connsiteX7-535" fmla="*/ 1064418 w 2038350"/>
                <a:gd name="connsiteY7-536" fmla="*/ 988218 h 993510"/>
                <a:gd name="connsiteX8-537" fmla="*/ 966787 w 2038350"/>
                <a:gd name="connsiteY8-538" fmla="*/ 992981 h 993510"/>
                <a:gd name="connsiteX9-539" fmla="*/ 933450 w 2038350"/>
                <a:gd name="connsiteY9-540" fmla="*/ 976312 h 993510"/>
                <a:gd name="connsiteX10-541" fmla="*/ 909637 w 2038350"/>
                <a:gd name="connsiteY10-542" fmla="*/ 923925 h 993510"/>
                <a:gd name="connsiteX11-543" fmla="*/ 907256 w 2038350"/>
                <a:gd name="connsiteY11-544" fmla="*/ 821531 h 993510"/>
                <a:gd name="connsiteX12-545" fmla="*/ 904875 w 2038350"/>
                <a:gd name="connsiteY12-546" fmla="*/ 266700 h 993510"/>
                <a:gd name="connsiteX13-547" fmla="*/ 0 w 2038350"/>
                <a:gd name="connsiteY13-548" fmla="*/ 269081 h 993510"/>
                <a:gd name="connsiteX14-549" fmla="*/ 0 w 2038350"/>
                <a:gd name="connsiteY14-550" fmla="*/ 0 h 993510"/>
                <a:gd name="connsiteX0-551" fmla="*/ 0 w 2038350"/>
                <a:gd name="connsiteY0-552" fmla="*/ 0 h 993510"/>
                <a:gd name="connsiteX1-553" fmla="*/ 2038350 w 2038350"/>
                <a:gd name="connsiteY1-554" fmla="*/ 0 h 993510"/>
                <a:gd name="connsiteX2-555" fmla="*/ 2038350 w 2038350"/>
                <a:gd name="connsiteY2-556" fmla="*/ 266700 h 993510"/>
                <a:gd name="connsiteX3-557" fmla="*/ 1131093 w 2038350"/>
                <a:gd name="connsiteY3-558" fmla="*/ 259555 h 993510"/>
                <a:gd name="connsiteX4-559" fmla="*/ 1133475 w 2038350"/>
                <a:gd name="connsiteY4-560" fmla="*/ 819150 h 993510"/>
                <a:gd name="connsiteX5-561" fmla="*/ 1126331 w 2038350"/>
                <a:gd name="connsiteY5-562" fmla="*/ 909638 h 993510"/>
                <a:gd name="connsiteX6-563" fmla="*/ 1112044 w 2038350"/>
                <a:gd name="connsiteY6-564" fmla="*/ 954881 h 993510"/>
                <a:gd name="connsiteX7-565" fmla="*/ 1064418 w 2038350"/>
                <a:gd name="connsiteY7-566" fmla="*/ 988218 h 993510"/>
                <a:gd name="connsiteX8-567" fmla="*/ 966787 w 2038350"/>
                <a:gd name="connsiteY8-568" fmla="*/ 992981 h 993510"/>
                <a:gd name="connsiteX9-569" fmla="*/ 933450 w 2038350"/>
                <a:gd name="connsiteY9-570" fmla="*/ 976312 h 993510"/>
                <a:gd name="connsiteX10-571" fmla="*/ 909637 w 2038350"/>
                <a:gd name="connsiteY10-572" fmla="*/ 923925 h 993510"/>
                <a:gd name="connsiteX11-573" fmla="*/ 907256 w 2038350"/>
                <a:gd name="connsiteY11-574" fmla="*/ 821531 h 993510"/>
                <a:gd name="connsiteX12-575" fmla="*/ 904875 w 2038350"/>
                <a:gd name="connsiteY12-576" fmla="*/ 266700 h 993510"/>
                <a:gd name="connsiteX13-577" fmla="*/ 0 w 2038350"/>
                <a:gd name="connsiteY13-578" fmla="*/ 269081 h 993510"/>
                <a:gd name="connsiteX14-579" fmla="*/ 0 w 2038350"/>
                <a:gd name="connsiteY14-580" fmla="*/ 0 h 993510"/>
                <a:gd name="connsiteX0-581" fmla="*/ 0 w 2038350"/>
                <a:gd name="connsiteY0-582" fmla="*/ 0 h 993510"/>
                <a:gd name="connsiteX1-583" fmla="*/ 2038350 w 2038350"/>
                <a:gd name="connsiteY1-584" fmla="*/ 0 h 993510"/>
                <a:gd name="connsiteX2-585" fmla="*/ 2038350 w 2038350"/>
                <a:gd name="connsiteY2-586" fmla="*/ 266700 h 993510"/>
                <a:gd name="connsiteX3-587" fmla="*/ 1131093 w 2038350"/>
                <a:gd name="connsiteY3-588" fmla="*/ 259555 h 993510"/>
                <a:gd name="connsiteX4-589" fmla="*/ 1133475 w 2038350"/>
                <a:gd name="connsiteY4-590" fmla="*/ 819150 h 993510"/>
                <a:gd name="connsiteX5-591" fmla="*/ 1126331 w 2038350"/>
                <a:gd name="connsiteY5-592" fmla="*/ 909638 h 993510"/>
                <a:gd name="connsiteX6-593" fmla="*/ 1112044 w 2038350"/>
                <a:gd name="connsiteY6-594" fmla="*/ 954881 h 993510"/>
                <a:gd name="connsiteX7-595" fmla="*/ 1064418 w 2038350"/>
                <a:gd name="connsiteY7-596" fmla="*/ 988218 h 993510"/>
                <a:gd name="connsiteX8-597" fmla="*/ 966787 w 2038350"/>
                <a:gd name="connsiteY8-598" fmla="*/ 992981 h 993510"/>
                <a:gd name="connsiteX9-599" fmla="*/ 933450 w 2038350"/>
                <a:gd name="connsiteY9-600" fmla="*/ 976312 h 993510"/>
                <a:gd name="connsiteX10-601" fmla="*/ 909637 w 2038350"/>
                <a:gd name="connsiteY10-602" fmla="*/ 892969 h 993510"/>
                <a:gd name="connsiteX11-603" fmla="*/ 907256 w 2038350"/>
                <a:gd name="connsiteY11-604" fmla="*/ 821531 h 993510"/>
                <a:gd name="connsiteX12-605" fmla="*/ 904875 w 2038350"/>
                <a:gd name="connsiteY12-606" fmla="*/ 266700 h 993510"/>
                <a:gd name="connsiteX13-607" fmla="*/ 0 w 2038350"/>
                <a:gd name="connsiteY13-608" fmla="*/ 269081 h 993510"/>
                <a:gd name="connsiteX14-609" fmla="*/ 0 w 2038350"/>
                <a:gd name="connsiteY14-610" fmla="*/ 0 h 993510"/>
                <a:gd name="connsiteX0-611" fmla="*/ 0 w 2038350"/>
                <a:gd name="connsiteY0-612" fmla="*/ 0 h 993510"/>
                <a:gd name="connsiteX1-613" fmla="*/ 2038350 w 2038350"/>
                <a:gd name="connsiteY1-614" fmla="*/ 0 h 993510"/>
                <a:gd name="connsiteX2-615" fmla="*/ 2038350 w 2038350"/>
                <a:gd name="connsiteY2-616" fmla="*/ 266700 h 993510"/>
                <a:gd name="connsiteX3-617" fmla="*/ 1131093 w 2038350"/>
                <a:gd name="connsiteY3-618" fmla="*/ 259555 h 993510"/>
                <a:gd name="connsiteX4-619" fmla="*/ 1133475 w 2038350"/>
                <a:gd name="connsiteY4-620" fmla="*/ 819150 h 993510"/>
                <a:gd name="connsiteX5-621" fmla="*/ 1126331 w 2038350"/>
                <a:gd name="connsiteY5-622" fmla="*/ 909638 h 993510"/>
                <a:gd name="connsiteX6-623" fmla="*/ 1112044 w 2038350"/>
                <a:gd name="connsiteY6-624" fmla="*/ 954881 h 993510"/>
                <a:gd name="connsiteX7-625" fmla="*/ 1064418 w 2038350"/>
                <a:gd name="connsiteY7-626" fmla="*/ 988218 h 993510"/>
                <a:gd name="connsiteX8-627" fmla="*/ 966787 w 2038350"/>
                <a:gd name="connsiteY8-628" fmla="*/ 992981 h 993510"/>
                <a:gd name="connsiteX9-629" fmla="*/ 923925 w 2038350"/>
                <a:gd name="connsiteY9-630" fmla="*/ 952499 h 993510"/>
                <a:gd name="connsiteX10-631" fmla="*/ 909637 w 2038350"/>
                <a:gd name="connsiteY10-632" fmla="*/ 892969 h 993510"/>
                <a:gd name="connsiteX11-633" fmla="*/ 907256 w 2038350"/>
                <a:gd name="connsiteY11-634" fmla="*/ 821531 h 993510"/>
                <a:gd name="connsiteX12-635" fmla="*/ 904875 w 2038350"/>
                <a:gd name="connsiteY12-636" fmla="*/ 266700 h 993510"/>
                <a:gd name="connsiteX13-637" fmla="*/ 0 w 2038350"/>
                <a:gd name="connsiteY13-638" fmla="*/ 269081 h 993510"/>
                <a:gd name="connsiteX14-639" fmla="*/ 0 w 2038350"/>
                <a:gd name="connsiteY14-640" fmla="*/ 0 h 993510"/>
                <a:gd name="connsiteX0-641" fmla="*/ 0 w 2038350"/>
                <a:gd name="connsiteY0-642" fmla="*/ 0 h 993510"/>
                <a:gd name="connsiteX1-643" fmla="*/ 2038350 w 2038350"/>
                <a:gd name="connsiteY1-644" fmla="*/ 0 h 993510"/>
                <a:gd name="connsiteX2-645" fmla="*/ 2038350 w 2038350"/>
                <a:gd name="connsiteY2-646" fmla="*/ 266700 h 993510"/>
                <a:gd name="connsiteX3-647" fmla="*/ 1131093 w 2038350"/>
                <a:gd name="connsiteY3-648" fmla="*/ 259555 h 993510"/>
                <a:gd name="connsiteX4-649" fmla="*/ 1133475 w 2038350"/>
                <a:gd name="connsiteY4-650" fmla="*/ 819150 h 993510"/>
                <a:gd name="connsiteX5-651" fmla="*/ 1126331 w 2038350"/>
                <a:gd name="connsiteY5-652" fmla="*/ 909638 h 993510"/>
                <a:gd name="connsiteX6-653" fmla="*/ 1112044 w 2038350"/>
                <a:gd name="connsiteY6-654" fmla="*/ 954881 h 993510"/>
                <a:gd name="connsiteX7-655" fmla="*/ 1064418 w 2038350"/>
                <a:gd name="connsiteY7-656" fmla="*/ 988218 h 993510"/>
                <a:gd name="connsiteX8-657" fmla="*/ 966787 w 2038350"/>
                <a:gd name="connsiteY8-658" fmla="*/ 992981 h 993510"/>
                <a:gd name="connsiteX9-659" fmla="*/ 923925 w 2038350"/>
                <a:gd name="connsiteY9-660" fmla="*/ 952499 h 993510"/>
                <a:gd name="connsiteX10-661" fmla="*/ 909637 w 2038350"/>
                <a:gd name="connsiteY10-662" fmla="*/ 892969 h 993510"/>
                <a:gd name="connsiteX11-663" fmla="*/ 907256 w 2038350"/>
                <a:gd name="connsiteY11-664" fmla="*/ 821531 h 993510"/>
                <a:gd name="connsiteX12-665" fmla="*/ 904875 w 2038350"/>
                <a:gd name="connsiteY12-666" fmla="*/ 266700 h 993510"/>
                <a:gd name="connsiteX13-667" fmla="*/ 0 w 2038350"/>
                <a:gd name="connsiteY13-668" fmla="*/ 269081 h 993510"/>
                <a:gd name="connsiteX14-669" fmla="*/ 0 w 2038350"/>
                <a:gd name="connsiteY14-670" fmla="*/ 0 h 993510"/>
                <a:gd name="connsiteX0-671" fmla="*/ 0 w 2038350"/>
                <a:gd name="connsiteY0-672" fmla="*/ 0 h 993510"/>
                <a:gd name="connsiteX1-673" fmla="*/ 2038350 w 2038350"/>
                <a:gd name="connsiteY1-674" fmla="*/ 0 h 993510"/>
                <a:gd name="connsiteX2-675" fmla="*/ 2038350 w 2038350"/>
                <a:gd name="connsiteY2-676" fmla="*/ 266700 h 993510"/>
                <a:gd name="connsiteX3-677" fmla="*/ 1131093 w 2038350"/>
                <a:gd name="connsiteY3-678" fmla="*/ 259555 h 993510"/>
                <a:gd name="connsiteX4-679" fmla="*/ 1133475 w 2038350"/>
                <a:gd name="connsiteY4-680" fmla="*/ 819150 h 993510"/>
                <a:gd name="connsiteX5-681" fmla="*/ 1126331 w 2038350"/>
                <a:gd name="connsiteY5-682" fmla="*/ 909638 h 993510"/>
                <a:gd name="connsiteX6-683" fmla="*/ 1112044 w 2038350"/>
                <a:gd name="connsiteY6-684" fmla="*/ 954881 h 993510"/>
                <a:gd name="connsiteX7-685" fmla="*/ 1064418 w 2038350"/>
                <a:gd name="connsiteY7-686" fmla="*/ 988218 h 993510"/>
                <a:gd name="connsiteX8-687" fmla="*/ 966787 w 2038350"/>
                <a:gd name="connsiteY8-688" fmla="*/ 992981 h 993510"/>
                <a:gd name="connsiteX9-689" fmla="*/ 923925 w 2038350"/>
                <a:gd name="connsiteY9-690" fmla="*/ 952499 h 993510"/>
                <a:gd name="connsiteX10-691" fmla="*/ 909637 w 2038350"/>
                <a:gd name="connsiteY10-692" fmla="*/ 892969 h 993510"/>
                <a:gd name="connsiteX11-693" fmla="*/ 907256 w 2038350"/>
                <a:gd name="connsiteY11-694" fmla="*/ 821531 h 993510"/>
                <a:gd name="connsiteX12-695" fmla="*/ 904875 w 2038350"/>
                <a:gd name="connsiteY12-696" fmla="*/ 266700 h 993510"/>
                <a:gd name="connsiteX13-697" fmla="*/ 0 w 2038350"/>
                <a:gd name="connsiteY13-698" fmla="*/ 269081 h 993510"/>
                <a:gd name="connsiteX14-699" fmla="*/ 0 w 2038350"/>
                <a:gd name="connsiteY14-700" fmla="*/ 0 h 993510"/>
                <a:gd name="connsiteX0-701" fmla="*/ 0 w 2038350"/>
                <a:gd name="connsiteY0-702" fmla="*/ 0 h 993510"/>
                <a:gd name="connsiteX1-703" fmla="*/ 2038350 w 2038350"/>
                <a:gd name="connsiteY1-704" fmla="*/ 0 h 993510"/>
                <a:gd name="connsiteX2-705" fmla="*/ 2038350 w 2038350"/>
                <a:gd name="connsiteY2-706" fmla="*/ 266700 h 993510"/>
                <a:gd name="connsiteX3-707" fmla="*/ 1131093 w 2038350"/>
                <a:gd name="connsiteY3-708" fmla="*/ 259555 h 993510"/>
                <a:gd name="connsiteX4-709" fmla="*/ 1133475 w 2038350"/>
                <a:gd name="connsiteY4-710" fmla="*/ 819150 h 993510"/>
                <a:gd name="connsiteX5-711" fmla="*/ 1126331 w 2038350"/>
                <a:gd name="connsiteY5-712" fmla="*/ 909638 h 993510"/>
                <a:gd name="connsiteX6-713" fmla="*/ 1112044 w 2038350"/>
                <a:gd name="connsiteY6-714" fmla="*/ 954881 h 993510"/>
                <a:gd name="connsiteX7-715" fmla="*/ 1064418 w 2038350"/>
                <a:gd name="connsiteY7-716" fmla="*/ 988218 h 993510"/>
                <a:gd name="connsiteX8-717" fmla="*/ 966787 w 2038350"/>
                <a:gd name="connsiteY8-718" fmla="*/ 992981 h 993510"/>
                <a:gd name="connsiteX9-719" fmla="*/ 923925 w 2038350"/>
                <a:gd name="connsiteY9-720" fmla="*/ 952499 h 993510"/>
                <a:gd name="connsiteX10-721" fmla="*/ 909637 w 2038350"/>
                <a:gd name="connsiteY10-722" fmla="*/ 892969 h 993510"/>
                <a:gd name="connsiteX11-723" fmla="*/ 907256 w 2038350"/>
                <a:gd name="connsiteY11-724" fmla="*/ 821531 h 993510"/>
                <a:gd name="connsiteX12-725" fmla="*/ 904875 w 2038350"/>
                <a:gd name="connsiteY12-726" fmla="*/ 266700 h 993510"/>
                <a:gd name="connsiteX13-727" fmla="*/ 0 w 2038350"/>
                <a:gd name="connsiteY13-728" fmla="*/ 269081 h 993510"/>
                <a:gd name="connsiteX14-729" fmla="*/ 0 w 2038350"/>
                <a:gd name="connsiteY14-730" fmla="*/ 0 h 993510"/>
                <a:gd name="connsiteX0-731" fmla="*/ 0 w 2038350"/>
                <a:gd name="connsiteY0-732" fmla="*/ 0 h 999154"/>
                <a:gd name="connsiteX1-733" fmla="*/ 2038350 w 2038350"/>
                <a:gd name="connsiteY1-734" fmla="*/ 0 h 999154"/>
                <a:gd name="connsiteX2-735" fmla="*/ 2038350 w 2038350"/>
                <a:gd name="connsiteY2-736" fmla="*/ 266700 h 999154"/>
                <a:gd name="connsiteX3-737" fmla="*/ 1131093 w 2038350"/>
                <a:gd name="connsiteY3-738" fmla="*/ 259555 h 999154"/>
                <a:gd name="connsiteX4-739" fmla="*/ 1133475 w 2038350"/>
                <a:gd name="connsiteY4-740" fmla="*/ 819150 h 999154"/>
                <a:gd name="connsiteX5-741" fmla="*/ 1126331 w 2038350"/>
                <a:gd name="connsiteY5-742" fmla="*/ 909638 h 999154"/>
                <a:gd name="connsiteX6-743" fmla="*/ 1112044 w 2038350"/>
                <a:gd name="connsiteY6-744" fmla="*/ 954881 h 999154"/>
                <a:gd name="connsiteX7-745" fmla="*/ 1064418 w 2038350"/>
                <a:gd name="connsiteY7-746" fmla="*/ 988218 h 999154"/>
                <a:gd name="connsiteX8-747" fmla="*/ 966787 w 2038350"/>
                <a:gd name="connsiteY8-748" fmla="*/ 992981 h 999154"/>
                <a:gd name="connsiteX9-749" fmla="*/ 923925 w 2038350"/>
                <a:gd name="connsiteY9-750" fmla="*/ 952499 h 999154"/>
                <a:gd name="connsiteX10-751" fmla="*/ 909637 w 2038350"/>
                <a:gd name="connsiteY10-752" fmla="*/ 892969 h 999154"/>
                <a:gd name="connsiteX11-753" fmla="*/ 907256 w 2038350"/>
                <a:gd name="connsiteY11-754" fmla="*/ 821531 h 999154"/>
                <a:gd name="connsiteX12-755" fmla="*/ 904875 w 2038350"/>
                <a:gd name="connsiteY12-756" fmla="*/ 266700 h 999154"/>
                <a:gd name="connsiteX13-757" fmla="*/ 0 w 2038350"/>
                <a:gd name="connsiteY13-758" fmla="*/ 269081 h 999154"/>
                <a:gd name="connsiteX14-759" fmla="*/ 0 w 2038350"/>
                <a:gd name="connsiteY14-760" fmla="*/ 0 h 999154"/>
                <a:gd name="connsiteX0-761" fmla="*/ 0 w 2038350"/>
                <a:gd name="connsiteY0-762" fmla="*/ 0 h 999154"/>
                <a:gd name="connsiteX1-763" fmla="*/ 2038350 w 2038350"/>
                <a:gd name="connsiteY1-764" fmla="*/ 0 h 999154"/>
                <a:gd name="connsiteX2-765" fmla="*/ 2038350 w 2038350"/>
                <a:gd name="connsiteY2-766" fmla="*/ 266700 h 999154"/>
                <a:gd name="connsiteX3-767" fmla="*/ 1131093 w 2038350"/>
                <a:gd name="connsiteY3-768" fmla="*/ 259555 h 999154"/>
                <a:gd name="connsiteX4-769" fmla="*/ 1133475 w 2038350"/>
                <a:gd name="connsiteY4-770" fmla="*/ 819150 h 999154"/>
                <a:gd name="connsiteX5-771" fmla="*/ 1126331 w 2038350"/>
                <a:gd name="connsiteY5-772" fmla="*/ 909638 h 999154"/>
                <a:gd name="connsiteX6-773" fmla="*/ 1112044 w 2038350"/>
                <a:gd name="connsiteY6-774" fmla="*/ 954881 h 999154"/>
                <a:gd name="connsiteX7-775" fmla="*/ 1064418 w 2038350"/>
                <a:gd name="connsiteY7-776" fmla="*/ 988218 h 999154"/>
                <a:gd name="connsiteX8-777" fmla="*/ 966787 w 2038350"/>
                <a:gd name="connsiteY8-778" fmla="*/ 992981 h 999154"/>
                <a:gd name="connsiteX9-779" fmla="*/ 923925 w 2038350"/>
                <a:gd name="connsiteY9-780" fmla="*/ 952499 h 999154"/>
                <a:gd name="connsiteX10-781" fmla="*/ 909637 w 2038350"/>
                <a:gd name="connsiteY10-782" fmla="*/ 892969 h 999154"/>
                <a:gd name="connsiteX11-783" fmla="*/ 907256 w 2038350"/>
                <a:gd name="connsiteY11-784" fmla="*/ 821531 h 999154"/>
                <a:gd name="connsiteX12-785" fmla="*/ 904875 w 2038350"/>
                <a:gd name="connsiteY12-786" fmla="*/ 266700 h 999154"/>
                <a:gd name="connsiteX13-787" fmla="*/ 0 w 2038350"/>
                <a:gd name="connsiteY13-788" fmla="*/ 269081 h 999154"/>
                <a:gd name="connsiteX14-789" fmla="*/ 0 w 2038350"/>
                <a:gd name="connsiteY14-790" fmla="*/ 0 h 999154"/>
                <a:gd name="connsiteX0-791" fmla="*/ 0 w 2038350"/>
                <a:gd name="connsiteY0-792" fmla="*/ 0 h 999154"/>
                <a:gd name="connsiteX1-793" fmla="*/ 2038350 w 2038350"/>
                <a:gd name="connsiteY1-794" fmla="*/ 0 h 999154"/>
                <a:gd name="connsiteX2-795" fmla="*/ 2038350 w 2038350"/>
                <a:gd name="connsiteY2-796" fmla="*/ 266700 h 999154"/>
                <a:gd name="connsiteX3-797" fmla="*/ 1131093 w 2038350"/>
                <a:gd name="connsiteY3-798" fmla="*/ 259555 h 999154"/>
                <a:gd name="connsiteX4-799" fmla="*/ 1133475 w 2038350"/>
                <a:gd name="connsiteY4-800" fmla="*/ 819150 h 999154"/>
                <a:gd name="connsiteX5-801" fmla="*/ 1126331 w 2038350"/>
                <a:gd name="connsiteY5-802" fmla="*/ 909638 h 999154"/>
                <a:gd name="connsiteX6-803" fmla="*/ 1112044 w 2038350"/>
                <a:gd name="connsiteY6-804" fmla="*/ 954881 h 999154"/>
                <a:gd name="connsiteX7-805" fmla="*/ 1064418 w 2038350"/>
                <a:gd name="connsiteY7-806" fmla="*/ 988218 h 999154"/>
                <a:gd name="connsiteX8-807" fmla="*/ 966787 w 2038350"/>
                <a:gd name="connsiteY8-808" fmla="*/ 992981 h 999154"/>
                <a:gd name="connsiteX9-809" fmla="*/ 923925 w 2038350"/>
                <a:gd name="connsiteY9-810" fmla="*/ 952499 h 999154"/>
                <a:gd name="connsiteX10-811" fmla="*/ 909637 w 2038350"/>
                <a:gd name="connsiteY10-812" fmla="*/ 892969 h 999154"/>
                <a:gd name="connsiteX11-813" fmla="*/ 907256 w 2038350"/>
                <a:gd name="connsiteY11-814" fmla="*/ 821531 h 999154"/>
                <a:gd name="connsiteX12-815" fmla="*/ 904875 w 2038350"/>
                <a:gd name="connsiteY12-816" fmla="*/ 266700 h 999154"/>
                <a:gd name="connsiteX13-817" fmla="*/ 0 w 2038350"/>
                <a:gd name="connsiteY13-818" fmla="*/ 269081 h 999154"/>
                <a:gd name="connsiteX14-819" fmla="*/ 0 w 2038350"/>
                <a:gd name="connsiteY14-820" fmla="*/ 0 h 999154"/>
                <a:gd name="connsiteX0-821" fmla="*/ 0 w 2038350"/>
                <a:gd name="connsiteY0-822" fmla="*/ 0 h 999154"/>
                <a:gd name="connsiteX1-823" fmla="*/ 2038350 w 2038350"/>
                <a:gd name="connsiteY1-824" fmla="*/ 0 h 999154"/>
                <a:gd name="connsiteX2-825" fmla="*/ 2038350 w 2038350"/>
                <a:gd name="connsiteY2-826" fmla="*/ 266700 h 999154"/>
                <a:gd name="connsiteX3-827" fmla="*/ 1131093 w 2038350"/>
                <a:gd name="connsiteY3-828" fmla="*/ 259555 h 999154"/>
                <a:gd name="connsiteX4-829" fmla="*/ 1133475 w 2038350"/>
                <a:gd name="connsiteY4-830" fmla="*/ 819150 h 999154"/>
                <a:gd name="connsiteX5-831" fmla="*/ 1126331 w 2038350"/>
                <a:gd name="connsiteY5-832" fmla="*/ 909638 h 999154"/>
                <a:gd name="connsiteX6-833" fmla="*/ 1112044 w 2038350"/>
                <a:gd name="connsiteY6-834" fmla="*/ 954881 h 999154"/>
                <a:gd name="connsiteX7-835" fmla="*/ 1064418 w 2038350"/>
                <a:gd name="connsiteY7-836" fmla="*/ 988218 h 999154"/>
                <a:gd name="connsiteX8-837" fmla="*/ 966787 w 2038350"/>
                <a:gd name="connsiteY8-838" fmla="*/ 992981 h 999154"/>
                <a:gd name="connsiteX9-839" fmla="*/ 923925 w 2038350"/>
                <a:gd name="connsiteY9-840" fmla="*/ 952499 h 999154"/>
                <a:gd name="connsiteX10-841" fmla="*/ 909637 w 2038350"/>
                <a:gd name="connsiteY10-842" fmla="*/ 892969 h 999154"/>
                <a:gd name="connsiteX11-843" fmla="*/ 907256 w 2038350"/>
                <a:gd name="connsiteY11-844" fmla="*/ 821531 h 999154"/>
                <a:gd name="connsiteX12-845" fmla="*/ 904875 w 2038350"/>
                <a:gd name="connsiteY12-846" fmla="*/ 266700 h 999154"/>
                <a:gd name="connsiteX13-847" fmla="*/ 0 w 2038350"/>
                <a:gd name="connsiteY13-848" fmla="*/ 269081 h 999154"/>
                <a:gd name="connsiteX14-849" fmla="*/ 0 w 2038350"/>
                <a:gd name="connsiteY14-850" fmla="*/ 0 h 999154"/>
                <a:gd name="connsiteX0-851" fmla="*/ 0 w 2038350"/>
                <a:gd name="connsiteY0-852" fmla="*/ 0 h 999154"/>
                <a:gd name="connsiteX1-853" fmla="*/ 2038350 w 2038350"/>
                <a:gd name="connsiteY1-854" fmla="*/ 0 h 999154"/>
                <a:gd name="connsiteX2-855" fmla="*/ 2038350 w 2038350"/>
                <a:gd name="connsiteY2-856" fmla="*/ 266700 h 999154"/>
                <a:gd name="connsiteX3-857" fmla="*/ 1131093 w 2038350"/>
                <a:gd name="connsiteY3-858" fmla="*/ 259555 h 999154"/>
                <a:gd name="connsiteX4-859" fmla="*/ 1133475 w 2038350"/>
                <a:gd name="connsiteY4-860" fmla="*/ 819150 h 999154"/>
                <a:gd name="connsiteX5-861" fmla="*/ 1145381 w 2038350"/>
                <a:gd name="connsiteY5-862" fmla="*/ 902494 h 999154"/>
                <a:gd name="connsiteX6-863" fmla="*/ 1112044 w 2038350"/>
                <a:gd name="connsiteY6-864" fmla="*/ 954881 h 999154"/>
                <a:gd name="connsiteX7-865" fmla="*/ 1064418 w 2038350"/>
                <a:gd name="connsiteY7-866" fmla="*/ 988218 h 999154"/>
                <a:gd name="connsiteX8-867" fmla="*/ 966787 w 2038350"/>
                <a:gd name="connsiteY8-868" fmla="*/ 992981 h 999154"/>
                <a:gd name="connsiteX9-869" fmla="*/ 923925 w 2038350"/>
                <a:gd name="connsiteY9-870" fmla="*/ 952499 h 999154"/>
                <a:gd name="connsiteX10-871" fmla="*/ 909637 w 2038350"/>
                <a:gd name="connsiteY10-872" fmla="*/ 892969 h 999154"/>
                <a:gd name="connsiteX11-873" fmla="*/ 907256 w 2038350"/>
                <a:gd name="connsiteY11-874" fmla="*/ 821531 h 999154"/>
                <a:gd name="connsiteX12-875" fmla="*/ 904875 w 2038350"/>
                <a:gd name="connsiteY12-876" fmla="*/ 266700 h 999154"/>
                <a:gd name="connsiteX13-877" fmla="*/ 0 w 2038350"/>
                <a:gd name="connsiteY13-878" fmla="*/ 269081 h 999154"/>
                <a:gd name="connsiteX14-879" fmla="*/ 0 w 2038350"/>
                <a:gd name="connsiteY14-880" fmla="*/ 0 h 999154"/>
                <a:gd name="connsiteX0-881" fmla="*/ 0 w 2038350"/>
                <a:gd name="connsiteY0-882" fmla="*/ 0 h 999154"/>
                <a:gd name="connsiteX1-883" fmla="*/ 2038350 w 2038350"/>
                <a:gd name="connsiteY1-884" fmla="*/ 0 h 999154"/>
                <a:gd name="connsiteX2-885" fmla="*/ 2038350 w 2038350"/>
                <a:gd name="connsiteY2-886" fmla="*/ 266700 h 999154"/>
                <a:gd name="connsiteX3-887" fmla="*/ 1131093 w 2038350"/>
                <a:gd name="connsiteY3-888" fmla="*/ 259555 h 999154"/>
                <a:gd name="connsiteX4-889" fmla="*/ 1133475 w 2038350"/>
                <a:gd name="connsiteY4-890" fmla="*/ 819150 h 999154"/>
                <a:gd name="connsiteX5-891" fmla="*/ 1133475 w 2038350"/>
                <a:gd name="connsiteY5-892" fmla="*/ 888206 h 999154"/>
                <a:gd name="connsiteX6-893" fmla="*/ 1112044 w 2038350"/>
                <a:gd name="connsiteY6-894" fmla="*/ 954881 h 999154"/>
                <a:gd name="connsiteX7-895" fmla="*/ 1064418 w 2038350"/>
                <a:gd name="connsiteY7-896" fmla="*/ 988218 h 999154"/>
                <a:gd name="connsiteX8-897" fmla="*/ 966787 w 2038350"/>
                <a:gd name="connsiteY8-898" fmla="*/ 992981 h 999154"/>
                <a:gd name="connsiteX9-899" fmla="*/ 923925 w 2038350"/>
                <a:gd name="connsiteY9-900" fmla="*/ 952499 h 999154"/>
                <a:gd name="connsiteX10-901" fmla="*/ 909637 w 2038350"/>
                <a:gd name="connsiteY10-902" fmla="*/ 892969 h 999154"/>
                <a:gd name="connsiteX11-903" fmla="*/ 907256 w 2038350"/>
                <a:gd name="connsiteY11-904" fmla="*/ 821531 h 999154"/>
                <a:gd name="connsiteX12-905" fmla="*/ 904875 w 2038350"/>
                <a:gd name="connsiteY12-906" fmla="*/ 266700 h 999154"/>
                <a:gd name="connsiteX13-907" fmla="*/ 0 w 2038350"/>
                <a:gd name="connsiteY13-908" fmla="*/ 269081 h 999154"/>
                <a:gd name="connsiteX14-909" fmla="*/ 0 w 2038350"/>
                <a:gd name="connsiteY14-910" fmla="*/ 0 h 999154"/>
                <a:gd name="connsiteX0-911" fmla="*/ 0 w 2038350"/>
                <a:gd name="connsiteY0-912" fmla="*/ 0 h 999521"/>
                <a:gd name="connsiteX1-913" fmla="*/ 2038350 w 2038350"/>
                <a:gd name="connsiteY1-914" fmla="*/ 0 h 999521"/>
                <a:gd name="connsiteX2-915" fmla="*/ 2038350 w 2038350"/>
                <a:gd name="connsiteY2-916" fmla="*/ 266700 h 999521"/>
                <a:gd name="connsiteX3-917" fmla="*/ 1131093 w 2038350"/>
                <a:gd name="connsiteY3-918" fmla="*/ 259555 h 999521"/>
                <a:gd name="connsiteX4-919" fmla="*/ 1133475 w 2038350"/>
                <a:gd name="connsiteY4-920" fmla="*/ 819150 h 999521"/>
                <a:gd name="connsiteX5-921" fmla="*/ 1133475 w 2038350"/>
                <a:gd name="connsiteY5-922" fmla="*/ 888206 h 999521"/>
                <a:gd name="connsiteX6-923" fmla="*/ 1119188 w 2038350"/>
                <a:gd name="connsiteY6-924" fmla="*/ 945356 h 999521"/>
                <a:gd name="connsiteX7-925" fmla="*/ 1064418 w 2038350"/>
                <a:gd name="connsiteY7-926" fmla="*/ 988218 h 999521"/>
                <a:gd name="connsiteX8-927" fmla="*/ 966787 w 2038350"/>
                <a:gd name="connsiteY8-928" fmla="*/ 992981 h 999521"/>
                <a:gd name="connsiteX9-929" fmla="*/ 923925 w 2038350"/>
                <a:gd name="connsiteY9-930" fmla="*/ 952499 h 999521"/>
                <a:gd name="connsiteX10-931" fmla="*/ 909637 w 2038350"/>
                <a:gd name="connsiteY10-932" fmla="*/ 892969 h 999521"/>
                <a:gd name="connsiteX11-933" fmla="*/ 907256 w 2038350"/>
                <a:gd name="connsiteY11-934" fmla="*/ 821531 h 999521"/>
                <a:gd name="connsiteX12-935" fmla="*/ 904875 w 2038350"/>
                <a:gd name="connsiteY12-936" fmla="*/ 266700 h 999521"/>
                <a:gd name="connsiteX13-937" fmla="*/ 0 w 2038350"/>
                <a:gd name="connsiteY13-938" fmla="*/ 269081 h 999521"/>
                <a:gd name="connsiteX14-939" fmla="*/ 0 w 2038350"/>
                <a:gd name="connsiteY14-940" fmla="*/ 0 h 999521"/>
                <a:gd name="connsiteX0-941" fmla="*/ 0 w 2038350"/>
                <a:gd name="connsiteY0-942" fmla="*/ 0 h 1000013"/>
                <a:gd name="connsiteX1-943" fmla="*/ 2038350 w 2038350"/>
                <a:gd name="connsiteY1-944" fmla="*/ 0 h 1000013"/>
                <a:gd name="connsiteX2-945" fmla="*/ 2038350 w 2038350"/>
                <a:gd name="connsiteY2-946" fmla="*/ 266700 h 1000013"/>
                <a:gd name="connsiteX3-947" fmla="*/ 1131093 w 2038350"/>
                <a:gd name="connsiteY3-948" fmla="*/ 259555 h 1000013"/>
                <a:gd name="connsiteX4-949" fmla="*/ 1133475 w 2038350"/>
                <a:gd name="connsiteY4-950" fmla="*/ 819150 h 1000013"/>
                <a:gd name="connsiteX5-951" fmla="*/ 1133475 w 2038350"/>
                <a:gd name="connsiteY5-952" fmla="*/ 888206 h 1000013"/>
                <a:gd name="connsiteX6-953" fmla="*/ 1119188 w 2038350"/>
                <a:gd name="connsiteY6-954" fmla="*/ 945356 h 1000013"/>
                <a:gd name="connsiteX7-955" fmla="*/ 1062037 w 2038350"/>
                <a:gd name="connsiteY7-956" fmla="*/ 995362 h 1000013"/>
                <a:gd name="connsiteX8-957" fmla="*/ 966787 w 2038350"/>
                <a:gd name="connsiteY8-958" fmla="*/ 992981 h 1000013"/>
                <a:gd name="connsiteX9-959" fmla="*/ 923925 w 2038350"/>
                <a:gd name="connsiteY9-960" fmla="*/ 952499 h 1000013"/>
                <a:gd name="connsiteX10-961" fmla="*/ 909637 w 2038350"/>
                <a:gd name="connsiteY10-962" fmla="*/ 892969 h 1000013"/>
                <a:gd name="connsiteX11-963" fmla="*/ 907256 w 2038350"/>
                <a:gd name="connsiteY11-964" fmla="*/ 821531 h 1000013"/>
                <a:gd name="connsiteX12-965" fmla="*/ 904875 w 2038350"/>
                <a:gd name="connsiteY12-966" fmla="*/ 266700 h 1000013"/>
                <a:gd name="connsiteX13-967" fmla="*/ 0 w 2038350"/>
                <a:gd name="connsiteY13-968" fmla="*/ 269081 h 1000013"/>
                <a:gd name="connsiteX14-969" fmla="*/ 0 w 2038350"/>
                <a:gd name="connsiteY14-970" fmla="*/ 0 h 1000013"/>
                <a:gd name="connsiteX0-971" fmla="*/ 0 w 2038350"/>
                <a:gd name="connsiteY0-972" fmla="*/ 0 h 1000013"/>
                <a:gd name="connsiteX1-973" fmla="*/ 2038350 w 2038350"/>
                <a:gd name="connsiteY1-974" fmla="*/ 0 h 1000013"/>
                <a:gd name="connsiteX2-975" fmla="*/ 2038350 w 2038350"/>
                <a:gd name="connsiteY2-976" fmla="*/ 266700 h 1000013"/>
                <a:gd name="connsiteX3-977" fmla="*/ 1131093 w 2038350"/>
                <a:gd name="connsiteY3-978" fmla="*/ 259555 h 1000013"/>
                <a:gd name="connsiteX4-979" fmla="*/ 1133475 w 2038350"/>
                <a:gd name="connsiteY4-980" fmla="*/ 819150 h 1000013"/>
                <a:gd name="connsiteX5-981" fmla="*/ 1133475 w 2038350"/>
                <a:gd name="connsiteY5-982" fmla="*/ 888206 h 1000013"/>
                <a:gd name="connsiteX6-983" fmla="*/ 1119188 w 2038350"/>
                <a:gd name="connsiteY6-984" fmla="*/ 945356 h 1000013"/>
                <a:gd name="connsiteX7-985" fmla="*/ 1062037 w 2038350"/>
                <a:gd name="connsiteY7-986" fmla="*/ 995362 h 1000013"/>
                <a:gd name="connsiteX8-987" fmla="*/ 966787 w 2038350"/>
                <a:gd name="connsiteY8-988" fmla="*/ 992981 h 1000013"/>
                <a:gd name="connsiteX9-989" fmla="*/ 923925 w 2038350"/>
                <a:gd name="connsiteY9-990" fmla="*/ 952499 h 1000013"/>
                <a:gd name="connsiteX10-991" fmla="*/ 909637 w 2038350"/>
                <a:gd name="connsiteY10-992" fmla="*/ 892969 h 1000013"/>
                <a:gd name="connsiteX11-993" fmla="*/ 907256 w 2038350"/>
                <a:gd name="connsiteY11-994" fmla="*/ 821531 h 1000013"/>
                <a:gd name="connsiteX12-995" fmla="*/ 904875 w 2038350"/>
                <a:gd name="connsiteY12-996" fmla="*/ 266700 h 1000013"/>
                <a:gd name="connsiteX13-997" fmla="*/ 0 w 2038350"/>
                <a:gd name="connsiteY13-998" fmla="*/ 0 h 1000013"/>
                <a:gd name="connsiteX0-999" fmla="*/ 0 w 1133475"/>
                <a:gd name="connsiteY0-1000" fmla="*/ 266700 h 1000013"/>
                <a:gd name="connsiteX1-1001" fmla="*/ 1133475 w 1133475"/>
                <a:gd name="connsiteY1-1002" fmla="*/ 0 h 1000013"/>
                <a:gd name="connsiteX2-1003" fmla="*/ 1133475 w 1133475"/>
                <a:gd name="connsiteY2-1004" fmla="*/ 266700 h 1000013"/>
                <a:gd name="connsiteX3-1005" fmla="*/ 226218 w 1133475"/>
                <a:gd name="connsiteY3-1006" fmla="*/ 259555 h 1000013"/>
                <a:gd name="connsiteX4-1007" fmla="*/ 228600 w 1133475"/>
                <a:gd name="connsiteY4-1008" fmla="*/ 819150 h 1000013"/>
                <a:gd name="connsiteX5-1009" fmla="*/ 228600 w 1133475"/>
                <a:gd name="connsiteY5-1010" fmla="*/ 888206 h 1000013"/>
                <a:gd name="connsiteX6-1011" fmla="*/ 214313 w 1133475"/>
                <a:gd name="connsiteY6-1012" fmla="*/ 945356 h 1000013"/>
                <a:gd name="connsiteX7-1013" fmla="*/ 157162 w 1133475"/>
                <a:gd name="connsiteY7-1014" fmla="*/ 995362 h 1000013"/>
                <a:gd name="connsiteX8-1015" fmla="*/ 61912 w 1133475"/>
                <a:gd name="connsiteY8-1016" fmla="*/ 992981 h 1000013"/>
                <a:gd name="connsiteX9-1017" fmla="*/ 19050 w 1133475"/>
                <a:gd name="connsiteY9-1018" fmla="*/ 952499 h 1000013"/>
                <a:gd name="connsiteX10-1019" fmla="*/ 4762 w 1133475"/>
                <a:gd name="connsiteY10-1020" fmla="*/ 892969 h 1000013"/>
                <a:gd name="connsiteX11-1021" fmla="*/ 2381 w 1133475"/>
                <a:gd name="connsiteY11-1022" fmla="*/ 821531 h 1000013"/>
                <a:gd name="connsiteX12-1023" fmla="*/ 0 w 1133475"/>
                <a:gd name="connsiteY12-1024" fmla="*/ 266700 h 1000013"/>
                <a:gd name="connsiteX0-1025" fmla="*/ 0 w 1133475"/>
                <a:gd name="connsiteY0-1026" fmla="*/ 7145 h 740458"/>
                <a:gd name="connsiteX1-1027" fmla="*/ 1133475 w 1133475"/>
                <a:gd name="connsiteY1-1028" fmla="*/ 7145 h 740458"/>
                <a:gd name="connsiteX2-1029" fmla="*/ 226218 w 1133475"/>
                <a:gd name="connsiteY2-1030" fmla="*/ 0 h 740458"/>
                <a:gd name="connsiteX3-1031" fmla="*/ 228600 w 1133475"/>
                <a:gd name="connsiteY3-1032" fmla="*/ 559595 h 740458"/>
                <a:gd name="connsiteX4-1033" fmla="*/ 228600 w 1133475"/>
                <a:gd name="connsiteY4-1034" fmla="*/ 628651 h 740458"/>
                <a:gd name="connsiteX5-1035" fmla="*/ 214313 w 1133475"/>
                <a:gd name="connsiteY5-1036" fmla="*/ 685801 h 740458"/>
                <a:gd name="connsiteX6-1037" fmla="*/ 157162 w 1133475"/>
                <a:gd name="connsiteY6-1038" fmla="*/ 735807 h 740458"/>
                <a:gd name="connsiteX7-1039" fmla="*/ 61912 w 1133475"/>
                <a:gd name="connsiteY7-1040" fmla="*/ 733426 h 740458"/>
                <a:gd name="connsiteX8-1041" fmla="*/ 19050 w 1133475"/>
                <a:gd name="connsiteY8-1042" fmla="*/ 692944 h 740458"/>
                <a:gd name="connsiteX9-1043" fmla="*/ 4762 w 1133475"/>
                <a:gd name="connsiteY9-1044" fmla="*/ 633414 h 740458"/>
                <a:gd name="connsiteX10-1045" fmla="*/ 2381 w 1133475"/>
                <a:gd name="connsiteY10-1046" fmla="*/ 561976 h 740458"/>
                <a:gd name="connsiteX11-1047" fmla="*/ 0 w 1133475"/>
                <a:gd name="connsiteY11-1048" fmla="*/ 7145 h 740458"/>
                <a:gd name="connsiteX0-1049" fmla="*/ 0 w 229438"/>
                <a:gd name="connsiteY0-1050" fmla="*/ 7145 h 740458"/>
                <a:gd name="connsiteX1-1051" fmla="*/ 226218 w 229438"/>
                <a:gd name="connsiteY1-1052" fmla="*/ 0 h 740458"/>
                <a:gd name="connsiteX2-1053" fmla="*/ 228600 w 229438"/>
                <a:gd name="connsiteY2-1054" fmla="*/ 559595 h 740458"/>
                <a:gd name="connsiteX3-1055" fmla="*/ 228600 w 229438"/>
                <a:gd name="connsiteY3-1056" fmla="*/ 628651 h 740458"/>
                <a:gd name="connsiteX4-1057" fmla="*/ 214313 w 229438"/>
                <a:gd name="connsiteY4-1058" fmla="*/ 685801 h 740458"/>
                <a:gd name="connsiteX5-1059" fmla="*/ 157162 w 229438"/>
                <a:gd name="connsiteY5-1060" fmla="*/ 735807 h 740458"/>
                <a:gd name="connsiteX6-1061" fmla="*/ 61912 w 229438"/>
                <a:gd name="connsiteY6-1062" fmla="*/ 733426 h 740458"/>
                <a:gd name="connsiteX7-1063" fmla="*/ 19050 w 229438"/>
                <a:gd name="connsiteY7-1064" fmla="*/ 692944 h 740458"/>
                <a:gd name="connsiteX8-1065" fmla="*/ 4762 w 229438"/>
                <a:gd name="connsiteY8-1066" fmla="*/ 633414 h 740458"/>
                <a:gd name="connsiteX9-1067" fmla="*/ 2381 w 229438"/>
                <a:gd name="connsiteY9-1068" fmla="*/ 561976 h 740458"/>
                <a:gd name="connsiteX10-1069" fmla="*/ 0 w 229438"/>
                <a:gd name="connsiteY10-1070" fmla="*/ 7145 h 740458"/>
                <a:gd name="connsiteX0-1071" fmla="*/ 0 w 229438"/>
                <a:gd name="connsiteY0-1072" fmla="*/ 0 h 733313"/>
                <a:gd name="connsiteX1-1073" fmla="*/ 119062 w 229438"/>
                <a:gd name="connsiteY1-1074" fmla="*/ 11905 h 733313"/>
                <a:gd name="connsiteX2-1075" fmla="*/ 228600 w 229438"/>
                <a:gd name="connsiteY2-1076" fmla="*/ 552450 h 733313"/>
                <a:gd name="connsiteX3-1077" fmla="*/ 228600 w 229438"/>
                <a:gd name="connsiteY3-1078" fmla="*/ 621506 h 733313"/>
                <a:gd name="connsiteX4-1079" fmla="*/ 214313 w 229438"/>
                <a:gd name="connsiteY4-1080" fmla="*/ 678656 h 733313"/>
                <a:gd name="connsiteX5-1081" fmla="*/ 157162 w 229438"/>
                <a:gd name="connsiteY5-1082" fmla="*/ 728662 h 733313"/>
                <a:gd name="connsiteX6-1083" fmla="*/ 61912 w 229438"/>
                <a:gd name="connsiteY6-1084" fmla="*/ 726281 h 733313"/>
                <a:gd name="connsiteX7-1085" fmla="*/ 19050 w 229438"/>
                <a:gd name="connsiteY7-1086" fmla="*/ 685799 h 733313"/>
                <a:gd name="connsiteX8-1087" fmla="*/ 4762 w 229438"/>
                <a:gd name="connsiteY8-1088" fmla="*/ 626269 h 733313"/>
                <a:gd name="connsiteX9-1089" fmla="*/ 2381 w 229438"/>
                <a:gd name="connsiteY9-1090" fmla="*/ 554831 h 733313"/>
                <a:gd name="connsiteX10-1091" fmla="*/ 0 w 229438"/>
                <a:gd name="connsiteY10-1092" fmla="*/ 0 h 733313"/>
                <a:gd name="connsiteX0-1093" fmla="*/ 0 w 235743"/>
                <a:gd name="connsiteY0-1094" fmla="*/ 0 h 733313"/>
                <a:gd name="connsiteX1-1095" fmla="*/ 235743 w 235743"/>
                <a:gd name="connsiteY1-1096" fmla="*/ 7142 h 733313"/>
                <a:gd name="connsiteX2-1097" fmla="*/ 228600 w 235743"/>
                <a:gd name="connsiteY2-1098" fmla="*/ 552450 h 733313"/>
                <a:gd name="connsiteX3-1099" fmla="*/ 228600 w 235743"/>
                <a:gd name="connsiteY3-1100" fmla="*/ 621506 h 733313"/>
                <a:gd name="connsiteX4-1101" fmla="*/ 214313 w 235743"/>
                <a:gd name="connsiteY4-1102" fmla="*/ 678656 h 733313"/>
                <a:gd name="connsiteX5-1103" fmla="*/ 157162 w 235743"/>
                <a:gd name="connsiteY5-1104" fmla="*/ 728662 h 733313"/>
                <a:gd name="connsiteX6-1105" fmla="*/ 61912 w 235743"/>
                <a:gd name="connsiteY6-1106" fmla="*/ 726281 h 733313"/>
                <a:gd name="connsiteX7-1107" fmla="*/ 19050 w 235743"/>
                <a:gd name="connsiteY7-1108" fmla="*/ 685799 h 733313"/>
                <a:gd name="connsiteX8-1109" fmla="*/ 4762 w 235743"/>
                <a:gd name="connsiteY8-1110" fmla="*/ 626269 h 733313"/>
                <a:gd name="connsiteX9-1111" fmla="*/ 2381 w 235743"/>
                <a:gd name="connsiteY9-1112" fmla="*/ 554831 h 733313"/>
                <a:gd name="connsiteX10-1113" fmla="*/ 0 w 235743"/>
                <a:gd name="connsiteY10-1114" fmla="*/ 0 h 733313"/>
                <a:gd name="connsiteX0-1115" fmla="*/ 0 w 235743"/>
                <a:gd name="connsiteY0-1116" fmla="*/ 0 h 740456"/>
                <a:gd name="connsiteX1-1117" fmla="*/ 235743 w 235743"/>
                <a:gd name="connsiteY1-1118" fmla="*/ 14285 h 740456"/>
                <a:gd name="connsiteX2-1119" fmla="*/ 228600 w 235743"/>
                <a:gd name="connsiteY2-1120" fmla="*/ 559593 h 740456"/>
                <a:gd name="connsiteX3-1121" fmla="*/ 228600 w 235743"/>
                <a:gd name="connsiteY3-1122" fmla="*/ 628649 h 740456"/>
                <a:gd name="connsiteX4-1123" fmla="*/ 214313 w 235743"/>
                <a:gd name="connsiteY4-1124" fmla="*/ 685799 h 740456"/>
                <a:gd name="connsiteX5-1125" fmla="*/ 157162 w 235743"/>
                <a:gd name="connsiteY5-1126" fmla="*/ 735805 h 740456"/>
                <a:gd name="connsiteX6-1127" fmla="*/ 61912 w 235743"/>
                <a:gd name="connsiteY6-1128" fmla="*/ 733424 h 740456"/>
                <a:gd name="connsiteX7-1129" fmla="*/ 19050 w 235743"/>
                <a:gd name="connsiteY7-1130" fmla="*/ 692942 h 740456"/>
                <a:gd name="connsiteX8-1131" fmla="*/ 4762 w 235743"/>
                <a:gd name="connsiteY8-1132" fmla="*/ 633412 h 740456"/>
                <a:gd name="connsiteX9-1133" fmla="*/ 2381 w 235743"/>
                <a:gd name="connsiteY9-1134" fmla="*/ 561974 h 740456"/>
                <a:gd name="connsiteX10-1135" fmla="*/ 0 w 235743"/>
                <a:gd name="connsiteY10-1136" fmla="*/ 0 h 740456"/>
                <a:gd name="connsiteX0-1137" fmla="*/ 0 w 233362"/>
                <a:gd name="connsiteY0-1138" fmla="*/ 0 h 740456"/>
                <a:gd name="connsiteX1-1139" fmla="*/ 233362 w 233362"/>
                <a:gd name="connsiteY1-1140" fmla="*/ 7142 h 740456"/>
                <a:gd name="connsiteX2-1141" fmla="*/ 228600 w 233362"/>
                <a:gd name="connsiteY2-1142" fmla="*/ 559593 h 740456"/>
                <a:gd name="connsiteX3-1143" fmla="*/ 228600 w 233362"/>
                <a:gd name="connsiteY3-1144" fmla="*/ 628649 h 740456"/>
                <a:gd name="connsiteX4-1145" fmla="*/ 214313 w 233362"/>
                <a:gd name="connsiteY4-1146" fmla="*/ 685799 h 740456"/>
                <a:gd name="connsiteX5-1147" fmla="*/ 157162 w 233362"/>
                <a:gd name="connsiteY5-1148" fmla="*/ 735805 h 740456"/>
                <a:gd name="connsiteX6-1149" fmla="*/ 61912 w 233362"/>
                <a:gd name="connsiteY6-1150" fmla="*/ 733424 h 740456"/>
                <a:gd name="connsiteX7-1151" fmla="*/ 19050 w 233362"/>
                <a:gd name="connsiteY7-1152" fmla="*/ 692942 h 740456"/>
                <a:gd name="connsiteX8-1153" fmla="*/ 4762 w 233362"/>
                <a:gd name="connsiteY8-1154" fmla="*/ 633412 h 740456"/>
                <a:gd name="connsiteX9-1155" fmla="*/ 2381 w 233362"/>
                <a:gd name="connsiteY9-1156" fmla="*/ 561974 h 740456"/>
                <a:gd name="connsiteX10-1157" fmla="*/ 0 w 233362"/>
                <a:gd name="connsiteY10-1158" fmla="*/ 0 h 740456"/>
                <a:gd name="connsiteX0-1159" fmla="*/ 0 w 233362"/>
                <a:gd name="connsiteY0-1160" fmla="*/ 0 h 735694"/>
                <a:gd name="connsiteX1-1161" fmla="*/ 233362 w 233362"/>
                <a:gd name="connsiteY1-1162" fmla="*/ 2380 h 735694"/>
                <a:gd name="connsiteX2-1163" fmla="*/ 228600 w 233362"/>
                <a:gd name="connsiteY2-1164" fmla="*/ 554831 h 735694"/>
                <a:gd name="connsiteX3-1165" fmla="*/ 228600 w 233362"/>
                <a:gd name="connsiteY3-1166" fmla="*/ 623887 h 735694"/>
                <a:gd name="connsiteX4-1167" fmla="*/ 214313 w 233362"/>
                <a:gd name="connsiteY4-1168" fmla="*/ 681037 h 735694"/>
                <a:gd name="connsiteX5-1169" fmla="*/ 157162 w 233362"/>
                <a:gd name="connsiteY5-1170" fmla="*/ 731043 h 735694"/>
                <a:gd name="connsiteX6-1171" fmla="*/ 61912 w 233362"/>
                <a:gd name="connsiteY6-1172" fmla="*/ 728662 h 735694"/>
                <a:gd name="connsiteX7-1173" fmla="*/ 19050 w 233362"/>
                <a:gd name="connsiteY7-1174" fmla="*/ 688180 h 735694"/>
                <a:gd name="connsiteX8-1175" fmla="*/ 4762 w 233362"/>
                <a:gd name="connsiteY8-1176" fmla="*/ 628650 h 735694"/>
                <a:gd name="connsiteX9-1177" fmla="*/ 2381 w 233362"/>
                <a:gd name="connsiteY9-1178" fmla="*/ 557212 h 735694"/>
                <a:gd name="connsiteX10-1179" fmla="*/ 0 w 233362"/>
                <a:gd name="connsiteY10-1180" fmla="*/ 0 h 7356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233362" h="735694">
                  <a:moveTo>
                    <a:pt x="0" y="0"/>
                  </a:moveTo>
                  <a:lnTo>
                    <a:pt x="233362" y="2380"/>
                  </a:lnTo>
                  <a:cubicBezTo>
                    <a:pt x="231775" y="192087"/>
                    <a:pt x="230187" y="365124"/>
                    <a:pt x="228600" y="554831"/>
                  </a:cubicBezTo>
                  <a:cubicBezTo>
                    <a:pt x="227410" y="656034"/>
                    <a:pt x="230981" y="602853"/>
                    <a:pt x="228600" y="623887"/>
                  </a:cubicBezTo>
                  <a:cubicBezTo>
                    <a:pt x="226219" y="644921"/>
                    <a:pt x="226219" y="663178"/>
                    <a:pt x="214313" y="681037"/>
                  </a:cubicBezTo>
                  <a:cubicBezTo>
                    <a:pt x="202407" y="698896"/>
                    <a:pt x="182562" y="723106"/>
                    <a:pt x="157162" y="731043"/>
                  </a:cubicBezTo>
                  <a:cubicBezTo>
                    <a:pt x="131762" y="738980"/>
                    <a:pt x="84931" y="735806"/>
                    <a:pt x="61912" y="728662"/>
                  </a:cubicBezTo>
                  <a:cubicBezTo>
                    <a:pt x="38893" y="721518"/>
                    <a:pt x="33337" y="701674"/>
                    <a:pt x="19050" y="688180"/>
                  </a:cubicBezTo>
                  <a:cubicBezTo>
                    <a:pt x="9525" y="671511"/>
                    <a:pt x="8731" y="650875"/>
                    <a:pt x="4762" y="628650"/>
                  </a:cubicBezTo>
                  <a:cubicBezTo>
                    <a:pt x="793" y="606425"/>
                    <a:pt x="3175" y="666749"/>
                    <a:pt x="2381" y="557212"/>
                  </a:cubicBezTo>
                  <a:cubicBezTo>
                    <a:pt x="794" y="365125"/>
                    <a:pt x="1587" y="192087"/>
                    <a:pt x="0" y="0"/>
                  </a:cubicBezTo>
                  <a:close/>
                </a:path>
              </a:pathLst>
            </a:custGeom>
            <a:solidFill>
              <a:srgbClr val="F9761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628562" y="1943225"/>
              <a:ext cx="382973" cy="152382"/>
            </a:xfrm>
            <a:custGeom>
              <a:avLst/>
              <a:gdLst>
                <a:gd name="connsiteX0" fmla="*/ 0 w 376238"/>
                <a:gd name="connsiteY0" fmla="*/ 0 h 157163"/>
                <a:gd name="connsiteX1" fmla="*/ 138113 w 376238"/>
                <a:gd name="connsiteY1" fmla="*/ 42863 h 157163"/>
                <a:gd name="connsiteX2" fmla="*/ 323850 w 376238"/>
                <a:gd name="connsiteY2" fmla="*/ 38100 h 157163"/>
                <a:gd name="connsiteX3" fmla="*/ 376238 w 376238"/>
                <a:gd name="connsiteY3" fmla="*/ 19050 h 157163"/>
                <a:gd name="connsiteX4" fmla="*/ 352425 w 376238"/>
                <a:gd name="connsiteY4" fmla="*/ 109538 h 157163"/>
                <a:gd name="connsiteX5" fmla="*/ 219075 w 376238"/>
                <a:gd name="connsiteY5" fmla="*/ 157163 h 157163"/>
                <a:gd name="connsiteX6" fmla="*/ 61913 w 376238"/>
                <a:gd name="connsiteY6" fmla="*/ 138113 h 157163"/>
                <a:gd name="connsiteX7" fmla="*/ 38100 w 376238"/>
                <a:gd name="connsiteY7" fmla="*/ 109538 h 157163"/>
                <a:gd name="connsiteX8" fmla="*/ 0 w 376238"/>
                <a:gd name="connsiteY8" fmla="*/ 0 h 157163"/>
                <a:gd name="connsiteX0-1" fmla="*/ 0 w 376238"/>
                <a:gd name="connsiteY0-2" fmla="*/ 1673 h 158836"/>
                <a:gd name="connsiteX1-3" fmla="*/ 138113 w 376238"/>
                <a:gd name="connsiteY1-4" fmla="*/ 44536 h 158836"/>
                <a:gd name="connsiteX2-5" fmla="*/ 323850 w 376238"/>
                <a:gd name="connsiteY2-6" fmla="*/ 39773 h 158836"/>
                <a:gd name="connsiteX3-7" fmla="*/ 376238 w 376238"/>
                <a:gd name="connsiteY3-8" fmla="*/ 20723 h 158836"/>
                <a:gd name="connsiteX4-9" fmla="*/ 352425 w 376238"/>
                <a:gd name="connsiteY4-10" fmla="*/ 111211 h 158836"/>
                <a:gd name="connsiteX5-11" fmla="*/ 219075 w 376238"/>
                <a:gd name="connsiteY5-12" fmla="*/ 158836 h 158836"/>
                <a:gd name="connsiteX6-13" fmla="*/ 61913 w 376238"/>
                <a:gd name="connsiteY6-14" fmla="*/ 139786 h 158836"/>
                <a:gd name="connsiteX7-15" fmla="*/ 38100 w 376238"/>
                <a:gd name="connsiteY7-16" fmla="*/ 111211 h 158836"/>
                <a:gd name="connsiteX8-17" fmla="*/ 0 w 376238"/>
                <a:gd name="connsiteY8-18" fmla="*/ 1673 h 158836"/>
                <a:gd name="connsiteX0-19" fmla="*/ 3700 w 379938"/>
                <a:gd name="connsiteY0-20" fmla="*/ 1673 h 158836"/>
                <a:gd name="connsiteX1-21" fmla="*/ 141813 w 379938"/>
                <a:gd name="connsiteY1-22" fmla="*/ 44536 h 158836"/>
                <a:gd name="connsiteX2-23" fmla="*/ 327550 w 379938"/>
                <a:gd name="connsiteY2-24" fmla="*/ 39773 h 158836"/>
                <a:gd name="connsiteX3-25" fmla="*/ 379938 w 379938"/>
                <a:gd name="connsiteY3-26" fmla="*/ 20723 h 158836"/>
                <a:gd name="connsiteX4-27" fmla="*/ 356125 w 379938"/>
                <a:gd name="connsiteY4-28" fmla="*/ 111211 h 158836"/>
                <a:gd name="connsiteX5-29" fmla="*/ 222775 w 379938"/>
                <a:gd name="connsiteY5-30" fmla="*/ 158836 h 158836"/>
                <a:gd name="connsiteX6-31" fmla="*/ 65613 w 379938"/>
                <a:gd name="connsiteY6-32" fmla="*/ 139786 h 158836"/>
                <a:gd name="connsiteX7-33" fmla="*/ 41800 w 379938"/>
                <a:gd name="connsiteY7-34" fmla="*/ 111211 h 158836"/>
                <a:gd name="connsiteX8-35" fmla="*/ 3700 w 379938"/>
                <a:gd name="connsiteY8-36" fmla="*/ 1673 h 158836"/>
                <a:gd name="connsiteX0-37" fmla="*/ 3700 w 379938"/>
                <a:gd name="connsiteY0-38" fmla="*/ 1673 h 158836"/>
                <a:gd name="connsiteX1-39" fmla="*/ 141813 w 379938"/>
                <a:gd name="connsiteY1-40" fmla="*/ 44536 h 158836"/>
                <a:gd name="connsiteX2-41" fmla="*/ 327550 w 379938"/>
                <a:gd name="connsiteY2-42" fmla="*/ 39773 h 158836"/>
                <a:gd name="connsiteX3-43" fmla="*/ 379938 w 379938"/>
                <a:gd name="connsiteY3-44" fmla="*/ 20723 h 158836"/>
                <a:gd name="connsiteX4-45" fmla="*/ 356125 w 379938"/>
                <a:gd name="connsiteY4-46" fmla="*/ 111211 h 158836"/>
                <a:gd name="connsiteX5-47" fmla="*/ 222775 w 379938"/>
                <a:gd name="connsiteY5-48" fmla="*/ 158836 h 158836"/>
                <a:gd name="connsiteX6-49" fmla="*/ 65613 w 379938"/>
                <a:gd name="connsiteY6-50" fmla="*/ 139786 h 158836"/>
                <a:gd name="connsiteX7-51" fmla="*/ 41800 w 379938"/>
                <a:gd name="connsiteY7-52" fmla="*/ 111211 h 158836"/>
                <a:gd name="connsiteX8-53" fmla="*/ 3700 w 379938"/>
                <a:gd name="connsiteY8-54" fmla="*/ 1673 h 158836"/>
                <a:gd name="connsiteX0-55" fmla="*/ 4923 w 381161"/>
                <a:gd name="connsiteY0-56" fmla="*/ 1673 h 158836"/>
                <a:gd name="connsiteX1-57" fmla="*/ 143036 w 381161"/>
                <a:gd name="connsiteY1-58" fmla="*/ 44536 h 158836"/>
                <a:gd name="connsiteX2-59" fmla="*/ 328773 w 381161"/>
                <a:gd name="connsiteY2-60" fmla="*/ 39773 h 158836"/>
                <a:gd name="connsiteX3-61" fmla="*/ 381161 w 381161"/>
                <a:gd name="connsiteY3-62" fmla="*/ 20723 h 158836"/>
                <a:gd name="connsiteX4-63" fmla="*/ 357348 w 381161"/>
                <a:gd name="connsiteY4-64" fmla="*/ 111211 h 158836"/>
                <a:gd name="connsiteX5-65" fmla="*/ 223998 w 381161"/>
                <a:gd name="connsiteY5-66" fmla="*/ 158836 h 158836"/>
                <a:gd name="connsiteX6-67" fmla="*/ 66836 w 381161"/>
                <a:gd name="connsiteY6-68" fmla="*/ 139786 h 158836"/>
                <a:gd name="connsiteX7-69" fmla="*/ 28736 w 381161"/>
                <a:gd name="connsiteY7-70" fmla="*/ 82636 h 158836"/>
                <a:gd name="connsiteX8-71" fmla="*/ 4923 w 381161"/>
                <a:gd name="connsiteY8-72" fmla="*/ 1673 h 158836"/>
                <a:gd name="connsiteX0-73" fmla="*/ 4923 w 381161"/>
                <a:gd name="connsiteY0-74" fmla="*/ 1673 h 158836"/>
                <a:gd name="connsiteX1-75" fmla="*/ 143036 w 381161"/>
                <a:gd name="connsiteY1-76" fmla="*/ 44536 h 158836"/>
                <a:gd name="connsiteX2-77" fmla="*/ 328773 w 381161"/>
                <a:gd name="connsiteY2-78" fmla="*/ 39773 h 158836"/>
                <a:gd name="connsiteX3-79" fmla="*/ 381161 w 381161"/>
                <a:gd name="connsiteY3-80" fmla="*/ 20723 h 158836"/>
                <a:gd name="connsiteX4-81" fmla="*/ 357348 w 381161"/>
                <a:gd name="connsiteY4-82" fmla="*/ 111211 h 158836"/>
                <a:gd name="connsiteX5-83" fmla="*/ 223998 w 381161"/>
                <a:gd name="connsiteY5-84" fmla="*/ 158836 h 158836"/>
                <a:gd name="connsiteX6-85" fmla="*/ 66836 w 381161"/>
                <a:gd name="connsiteY6-86" fmla="*/ 139786 h 158836"/>
                <a:gd name="connsiteX7-87" fmla="*/ 28736 w 381161"/>
                <a:gd name="connsiteY7-88" fmla="*/ 82636 h 158836"/>
                <a:gd name="connsiteX8-89" fmla="*/ 4923 w 381161"/>
                <a:gd name="connsiteY8-90" fmla="*/ 1673 h 158836"/>
                <a:gd name="connsiteX0-91" fmla="*/ 4923 w 381161"/>
                <a:gd name="connsiteY0-92" fmla="*/ 1673 h 158836"/>
                <a:gd name="connsiteX1-93" fmla="*/ 143036 w 381161"/>
                <a:gd name="connsiteY1-94" fmla="*/ 44536 h 158836"/>
                <a:gd name="connsiteX2-95" fmla="*/ 328773 w 381161"/>
                <a:gd name="connsiteY2-96" fmla="*/ 39773 h 158836"/>
                <a:gd name="connsiteX3-97" fmla="*/ 381161 w 381161"/>
                <a:gd name="connsiteY3-98" fmla="*/ 20723 h 158836"/>
                <a:gd name="connsiteX4-99" fmla="*/ 357348 w 381161"/>
                <a:gd name="connsiteY4-100" fmla="*/ 111211 h 158836"/>
                <a:gd name="connsiteX5-101" fmla="*/ 223998 w 381161"/>
                <a:gd name="connsiteY5-102" fmla="*/ 158836 h 158836"/>
                <a:gd name="connsiteX6-103" fmla="*/ 66836 w 381161"/>
                <a:gd name="connsiteY6-104" fmla="*/ 139786 h 158836"/>
                <a:gd name="connsiteX7-105" fmla="*/ 28736 w 381161"/>
                <a:gd name="connsiteY7-106" fmla="*/ 82636 h 158836"/>
                <a:gd name="connsiteX8-107" fmla="*/ 4923 w 381161"/>
                <a:gd name="connsiteY8-108" fmla="*/ 1673 h 158836"/>
                <a:gd name="connsiteX0-109" fmla="*/ 4923 w 381161"/>
                <a:gd name="connsiteY0-110" fmla="*/ 1673 h 158836"/>
                <a:gd name="connsiteX1-111" fmla="*/ 143036 w 381161"/>
                <a:gd name="connsiteY1-112" fmla="*/ 44536 h 158836"/>
                <a:gd name="connsiteX2-113" fmla="*/ 328773 w 381161"/>
                <a:gd name="connsiteY2-114" fmla="*/ 39773 h 158836"/>
                <a:gd name="connsiteX3-115" fmla="*/ 381161 w 381161"/>
                <a:gd name="connsiteY3-116" fmla="*/ 20723 h 158836"/>
                <a:gd name="connsiteX4-117" fmla="*/ 357348 w 381161"/>
                <a:gd name="connsiteY4-118" fmla="*/ 111211 h 158836"/>
                <a:gd name="connsiteX5-119" fmla="*/ 223998 w 381161"/>
                <a:gd name="connsiteY5-120" fmla="*/ 158836 h 158836"/>
                <a:gd name="connsiteX6-121" fmla="*/ 66836 w 381161"/>
                <a:gd name="connsiteY6-122" fmla="*/ 139786 h 158836"/>
                <a:gd name="connsiteX7-123" fmla="*/ 28736 w 381161"/>
                <a:gd name="connsiteY7-124" fmla="*/ 82636 h 158836"/>
                <a:gd name="connsiteX8-125" fmla="*/ 4923 w 381161"/>
                <a:gd name="connsiteY8-126" fmla="*/ 1673 h 158836"/>
                <a:gd name="connsiteX0-127" fmla="*/ 4923 w 381161"/>
                <a:gd name="connsiteY0-128" fmla="*/ 1673 h 158836"/>
                <a:gd name="connsiteX1-129" fmla="*/ 143036 w 381161"/>
                <a:gd name="connsiteY1-130" fmla="*/ 44536 h 158836"/>
                <a:gd name="connsiteX2-131" fmla="*/ 328773 w 381161"/>
                <a:gd name="connsiteY2-132" fmla="*/ 39773 h 158836"/>
                <a:gd name="connsiteX3-133" fmla="*/ 381161 w 381161"/>
                <a:gd name="connsiteY3-134" fmla="*/ 20723 h 158836"/>
                <a:gd name="connsiteX4-135" fmla="*/ 357348 w 381161"/>
                <a:gd name="connsiteY4-136" fmla="*/ 111211 h 158836"/>
                <a:gd name="connsiteX5-137" fmla="*/ 223998 w 381161"/>
                <a:gd name="connsiteY5-138" fmla="*/ 158836 h 158836"/>
                <a:gd name="connsiteX6-139" fmla="*/ 66836 w 381161"/>
                <a:gd name="connsiteY6-140" fmla="*/ 139786 h 158836"/>
                <a:gd name="connsiteX7-141" fmla="*/ 28736 w 381161"/>
                <a:gd name="connsiteY7-142" fmla="*/ 82636 h 158836"/>
                <a:gd name="connsiteX8-143" fmla="*/ 4923 w 381161"/>
                <a:gd name="connsiteY8-144" fmla="*/ 1673 h 158836"/>
                <a:gd name="connsiteX0-145" fmla="*/ 6735 w 382973"/>
                <a:gd name="connsiteY0-146" fmla="*/ 1673 h 158836"/>
                <a:gd name="connsiteX1-147" fmla="*/ 144848 w 382973"/>
                <a:gd name="connsiteY1-148" fmla="*/ 44536 h 158836"/>
                <a:gd name="connsiteX2-149" fmla="*/ 330585 w 382973"/>
                <a:gd name="connsiteY2-150" fmla="*/ 39773 h 158836"/>
                <a:gd name="connsiteX3-151" fmla="*/ 382973 w 382973"/>
                <a:gd name="connsiteY3-152" fmla="*/ 20723 h 158836"/>
                <a:gd name="connsiteX4-153" fmla="*/ 359160 w 382973"/>
                <a:gd name="connsiteY4-154" fmla="*/ 111211 h 158836"/>
                <a:gd name="connsiteX5-155" fmla="*/ 225810 w 382973"/>
                <a:gd name="connsiteY5-156" fmla="*/ 158836 h 158836"/>
                <a:gd name="connsiteX6-157" fmla="*/ 68648 w 382973"/>
                <a:gd name="connsiteY6-158" fmla="*/ 139786 h 158836"/>
                <a:gd name="connsiteX7-159" fmla="*/ 18642 w 382973"/>
                <a:gd name="connsiteY7-160" fmla="*/ 82636 h 158836"/>
                <a:gd name="connsiteX8-161" fmla="*/ 6735 w 382973"/>
                <a:gd name="connsiteY8-162" fmla="*/ 1673 h 158836"/>
                <a:gd name="connsiteX0-163" fmla="*/ 6735 w 382973"/>
                <a:gd name="connsiteY0-164" fmla="*/ 1673 h 158836"/>
                <a:gd name="connsiteX1-165" fmla="*/ 144848 w 382973"/>
                <a:gd name="connsiteY1-166" fmla="*/ 44536 h 158836"/>
                <a:gd name="connsiteX2-167" fmla="*/ 330585 w 382973"/>
                <a:gd name="connsiteY2-168" fmla="*/ 39773 h 158836"/>
                <a:gd name="connsiteX3-169" fmla="*/ 382973 w 382973"/>
                <a:gd name="connsiteY3-170" fmla="*/ 20723 h 158836"/>
                <a:gd name="connsiteX4-171" fmla="*/ 359160 w 382973"/>
                <a:gd name="connsiteY4-172" fmla="*/ 111211 h 158836"/>
                <a:gd name="connsiteX5-173" fmla="*/ 225810 w 382973"/>
                <a:gd name="connsiteY5-174" fmla="*/ 158836 h 158836"/>
                <a:gd name="connsiteX6-175" fmla="*/ 68648 w 382973"/>
                <a:gd name="connsiteY6-176" fmla="*/ 139786 h 158836"/>
                <a:gd name="connsiteX7-177" fmla="*/ 18642 w 382973"/>
                <a:gd name="connsiteY7-178" fmla="*/ 82636 h 158836"/>
                <a:gd name="connsiteX8-179" fmla="*/ 6735 w 382973"/>
                <a:gd name="connsiteY8-180" fmla="*/ 1673 h 158836"/>
                <a:gd name="connsiteX0-181" fmla="*/ 6735 w 382973"/>
                <a:gd name="connsiteY0-182" fmla="*/ 1673 h 158836"/>
                <a:gd name="connsiteX1-183" fmla="*/ 144848 w 382973"/>
                <a:gd name="connsiteY1-184" fmla="*/ 44536 h 158836"/>
                <a:gd name="connsiteX2-185" fmla="*/ 330585 w 382973"/>
                <a:gd name="connsiteY2-186" fmla="*/ 39773 h 158836"/>
                <a:gd name="connsiteX3-187" fmla="*/ 382973 w 382973"/>
                <a:gd name="connsiteY3-188" fmla="*/ 20723 h 158836"/>
                <a:gd name="connsiteX4-189" fmla="*/ 359160 w 382973"/>
                <a:gd name="connsiteY4-190" fmla="*/ 111211 h 158836"/>
                <a:gd name="connsiteX5-191" fmla="*/ 225810 w 382973"/>
                <a:gd name="connsiteY5-192" fmla="*/ 158836 h 158836"/>
                <a:gd name="connsiteX6-193" fmla="*/ 68648 w 382973"/>
                <a:gd name="connsiteY6-194" fmla="*/ 139786 h 158836"/>
                <a:gd name="connsiteX7-195" fmla="*/ 18642 w 382973"/>
                <a:gd name="connsiteY7-196" fmla="*/ 82636 h 158836"/>
                <a:gd name="connsiteX8-197" fmla="*/ 6735 w 382973"/>
                <a:gd name="connsiteY8-198" fmla="*/ 1673 h 158836"/>
                <a:gd name="connsiteX0-199" fmla="*/ 6735 w 382973"/>
                <a:gd name="connsiteY0-200" fmla="*/ 1673 h 159676"/>
                <a:gd name="connsiteX1-201" fmla="*/ 144848 w 382973"/>
                <a:gd name="connsiteY1-202" fmla="*/ 44536 h 159676"/>
                <a:gd name="connsiteX2-203" fmla="*/ 330585 w 382973"/>
                <a:gd name="connsiteY2-204" fmla="*/ 39773 h 159676"/>
                <a:gd name="connsiteX3-205" fmla="*/ 382973 w 382973"/>
                <a:gd name="connsiteY3-206" fmla="*/ 20723 h 159676"/>
                <a:gd name="connsiteX4-207" fmla="*/ 359160 w 382973"/>
                <a:gd name="connsiteY4-208" fmla="*/ 111211 h 159676"/>
                <a:gd name="connsiteX5-209" fmla="*/ 225810 w 382973"/>
                <a:gd name="connsiteY5-210" fmla="*/ 158836 h 159676"/>
                <a:gd name="connsiteX6-211" fmla="*/ 68648 w 382973"/>
                <a:gd name="connsiteY6-212" fmla="*/ 139786 h 159676"/>
                <a:gd name="connsiteX7-213" fmla="*/ 18642 w 382973"/>
                <a:gd name="connsiteY7-214" fmla="*/ 82636 h 159676"/>
                <a:gd name="connsiteX8-215" fmla="*/ 6735 w 382973"/>
                <a:gd name="connsiteY8-216" fmla="*/ 1673 h 159676"/>
                <a:gd name="connsiteX0-217" fmla="*/ 6735 w 382973"/>
                <a:gd name="connsiteY0-218" fmla="*/ 1673 h 161522"/>
                <a:gd name="connsiteX1-219" fmla="*/ 144848 w 382973"/>
                <a:gd name="connsiteY1-220" fmla="*/ 44536 h 161522"/>
                <a:gd name="connsiteX2-221" fmla="*/ 330585 w 382973"/>
                <a:gd name="connsiteY2-222" fmla="*/ 39773 h 161522"/>
                <a:gd name="connsiteX3-223" fmla="*/ 382973 w 382973"/>
                <a:gd name="connsiteY3-224" fmla="*/ 20723 h 161522"/>
                <a:gd name="connsiteX4-225" fmla="*/ 359160 w 382973"/>
                <a:gd name="connsiteY4-226" fmla="*/ 111211 h 161522"/>
                <a:gd name="connsiteX5-227" fmla="*/ 225810 w 382973"/>
                <a:gd name="connsiteY5-228" fmla="*/ 158836 h 161522"/>
                <a:gd name="connsiteX6-229" fmla="*/ 68648 w 382973"/>
                <a:gd name="connsiteY6-230" fmla="*/ 139786 h 161522"/>
                <a:gd name="connsiteX7-231" fmla="*/ 18642 w 382973"/>
                <a:gd name="connsiteY7-232" fmla="*/ 82636 h 161522"/>
                <a:gd name="connsiteX8-233" fmla="*/ 6735 w 382973"/>
                <a:gd name="connsiteY8-234" fmla="*/ 1673 h 161522"/>
                <a:gd name="connsiteX0-235" fmla="*/ 6735 w 382973"/>
                <a:gd name="connsiteY0-236" fmla="*/ 1673 h 158904"/>
                <a:gd name="connsiteX1-237" fmla="*/ 144848 w 382973"/>
                <a:gd name="connsiteY1-238" fmla="*/ 44536 h 158904"/>
                <a:gd name="connsiteX2-239" fmla="*/ 330585 w 382973"/>
                <a:gd name="connsiteY2-240" fmla="*/ 39773 h 158904"/>
                <a:gd name="connsiteX3-241" fmla="*/ 382973 w 382973"/>
                <a:gd name="connsiteY3-242" fmla="*/ 20723 h 158904"/>
                <a:gd name="connsiteX4-243" fmla="*/ 359160 w 382973"/>
                <a:gd name="connsiteY4-244" fmla="*/ 111211 h 158904"/>
                <a:gd name="connsiteX5-245" fmla="*/ 225810 w 382973"/>
                <a:gd name="connsiteY5-246" fmla="*/ 158836 h 158904"/>
                <a:gd name="connsiteX6-247" fmla="*/ 68648 w 382973"/>
                <a:gd name="connsiteY6-248" fmla="*/ 139786 h 158904"/>
                <a:gd name="connsiteX7-249" fmla="*/ 18642 w 382973"/>
                <a:gd name="connsiteY7-250" fmla="*/ 82636 h 158904"/>
                <a:gd name="connsiteX8-251" fmla="*/ 6735 w 382973"/>
                <a:gd name="connsiteY8-252" fmla="*/ 1673 h 158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382973" h="158904">
                  <a:moveTo>
                    <a:pt x="6735" y="1673"/>
                  </a:moveTo>
                  <a:cubicBezTo>
                    <a:pt x="23404" y="-9439"/>
                    <a:pt x="90873" y="38186"/>
                    <a:pt x="144848" y="44536"/>
                  </a:cubicBezTo>
                  <a:cubicBezTo>
                    <a:pt x="198823" y="50886"/>
                    <a:pt x="290897" y="43742"/>
                    <a:pt x="330585" y="39773"/>
                  </a:cubicBezTo>
                  <a:cubicBezTo>
                    <a:pt x="370273" y="35804"/>
                    <a:pt x="378211" y="8817"/>
                    <a:pt x="382973" y="20723"/>
                  </a:cubicBezTo>
                  <a:lnTo>
                    <a:pt x="359160" y="111211"/>
                  </a:lnTo>
                  <a:cubicBezTo>
                    <a:pt x="332966" y="134230"/>
                    <a:pt x="302010" y="160423"/>
                    <a:pt x="225810" y="158836"/>
                  </a:cubicBezTo>
                  <a:cubicBezTo>
                    <a:pt x="149610" y="157249"/>
                    <a:pt x="123417" y="162805"/>
                    <a:pt x="68648" y="139786"/>
                  </a:cubicBezTo>
                  <a:cubicBezTo>
                    <a:pt x="13879" y="116767"/>
                    <a:pt x="28961" y="105655"/>
                    <a:pt x="18642" y="82636"/>
                  </a:cubicBezTo>
                  <a:cubicBezTo>
                    <a:pt x="8323" y="59617"/>
                    <a:pt x="-9934" y="12785"/>
                    <a:pt x="6735" y="1673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55310" y="2019383"/>
              <a:ext cx="104775" cy="6850"/>
            </a:xfrm>
            <a:custGeom>
              <a:avLst/>
              <a:gdLst>
                <a:gd name="connsiteX0" fmla="*/ 0 w 104775"/>
                <a:gd name="connsiteY0" fmla="*/ 0 h 7143"/>
                <a:gd name="connsiteX1" fmla="*/ 104775 w 104775"/>
                <a:gd name="connsiteY1" fmla="*/ 7143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775" h="7143">
                  <a:moveTo>
                    <a:pt x="0" y="0"/>
                  </a:moveTo>
                  <a:lnTo>
                    <a:pt x="104775" y="71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609248" y="1927758"/>
              <a:ext cx="46062" cy="58280"/>
            </a:xfrm>
            <a:custGeom>
              <a:avLst/>
              <a:gdLst>
                <a:gd name="connsiteX0" fmla="*/ 0 w 59531"/>
                <a:gd name="connsiteY0" fmla="*/ 45244 h 45244"/>
                <a:gd name="connsiteX1" fmla="*/ 59531 w 59531"/>
                <a:gd name="connsiteY1" fmla="*/ 0 h 45244"/>
                <a:gd name="connsiteX0-1" fmla="*/ 0 w 59531"/>
                <a:gd name="connsiteY0-2" fmla="*/ 45244 h 45244"/>
                <a:gd name="connsiteX1-3" fmla="*/ 22977 w 59531"/>
                <a:gd name="connsiteY1-4" fmla="*/ 25380 h 45244"/>
                <a:gd name="connsiteX2" fmla="*/ 59531 w 59531"/>
                <a:gd name="connsiteY2" fmla="*/ 0 h 45244"/>
                <a:gd name="connsiteX0-5" fmla="*/ 0 w 55313"/>
                <a:gd name="connsiteY0-6" fmla="*/ 51589 h 51589"/>
                <a:gd name="connsiteX1-7" fmla="*/ 18759 w 55313"/>
                <a:gd name="connsiteY1-8" fmla="*/ 25380 h 51589"/>
                <a:gd name="connsiteX2-9" fmla="*/ 55313 w 55313"/>
                <a:gd name="connsiteY2-10" fmla="*/ 0 h 51589"/>
                <a:gd name="connsiteX0-11" fmla="*/ 0 w 48284"/>
                <a:gd name="connsiteY0-12" fmla="*/ 54761 h 54761"/>
                <a:gd name="connsiteX1-13" fmla="*/ 11730 w 48284"/>
                <a:gd name="connsiteY1-14" fmla="*/ 25380 h 54761"/>
                <a:gd name="connsiteX2-15" fmla="*/ 48284 w 48284"/>
                <a:gd name="connsiteY2-16" fmla="*/ 0 h 54761"/>
                <a:gd name="connsiteX0-17" fmla="*/ 0 w 48284"/>
                <a:gd name="connsiteY0-18" fmla="*/ 54761 h 54761"/>
                <a:gd name="connsiteX1-19" fmla="*/ 15948 w 48284"/>
                <a:gd name="connsiteY1-20" fmla="*/ 31725 h 54761"/>
                <a:gd name="connsiteX2-21" fmla="*/ 48284 w 48284"/>
                <a:gd name="connsiteY2-22" fmla="*/ 0 h 54761"/>
                <a:gd name="connsiteX0-23" fmla="*/ 0 w 48284"/>
                <a:gd name="connsiteY0-24" fmla="*/ 54761 h 54761"/>
                <a:gd name="connsiteX1-25" fmla="*/ 15948 w 48284"/>
                <a:gd name="connsiteY1-26" fmla="*/ 31725 h 54761"/>
                <a:gd name="connsiteX2-27" fmla="*/ 27195 w 48284"/>
                <a:gd name="connsiteY2-28" fmla="*/ 14277 h 54761"/>
                <a:gd name="connsiteX3" fmla="*/ 48284 w 48284"/>
                <a:gd name="connsiteY3" fmla="*/ 0 h 54761"/>
                <a:gd name="connsiteX0-29" fmla="*/ 0 w 48284"/>
                <a:gd name="connsiteY0-30" fmla="*/ 54761 h 54761"/>
                <a:gd name="connsiteX1-31" fmla="*/ 10324 w 48284"/>
                <a:gd name="connsiteY1-32" fmla="*/ 25380 h 54761"/>
                <a:gd name="connsiteX2-33" fmla="*/ 27195 w 48284"/>
                <a:gd name="connsiteY2-34" fmla="*/ 14277 h 54761"/>
                <a:gd name="connsiteX3-35" fmla="*/ 48284 w 48284"/>
                <a:gd name="connsiteY3-36" fmla="*/ 0 h 54761"/>
                <a:gd name="connsiteX0-37" fmla="*/ 0 w 27195"/>
                <a:gd name="connsiteY0-38" fmla="*/ 40484 h 40484"/>
                <a:gd name="connsiteX1-39" fmla="*/ 10324 w 27195"/>
                <a:gd name="connsiteY1-40" fmla="*/ 11103 h 40484"/>
                <a:gd name="connsiteX2-41" fmla="*/ 27195 w 27195"/>
                <a:gd name="connsiteY2-42" fmla="*/ 0 h 404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9" y="connsiteY2-10"/>
                </a:cxn>
              </a:cxnLst>
              <a:rect l="l" t="t" r="r" b="b"/>
              <a:pathLst>
                <a:path w="27195" h="40484">
                  <a:moveTo>
                    <a:pt x="0" y="40484"/>
                  </a:moveTo>
                  <a:lnTo>
                    <a:pt x="10324" y="11103"/>
                  </a:lnTo>
                  <a:cubicBezTo>
                    <a:pt x="14856" y="4356"/>
                    <a:pt x="21806" y="5288"/>
                    <a:pt x="27195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056"/>
            <p:cNvSpPr/>
            <p:nvPr/>
          </p:nvSpPr>
          <p:spPr>
            <a:xfrm>
              <a:off x="1917561" y="1613740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056"/>
            <p:cNvSpPr/>
            <p:nvPr/>
          </p:nvSpPr>
          <p:spPr>
            <a:xfrm>
              <a:off x="1480339" y="1609432"/>
              <a:ext cx="183613" cy="82439"/>
            </a:xfrm>
            <a:custGeom>
              <a:avLst/>
              <a:gdLst>
                <a:gd name="connsiteX0" fmla="*/ 0 w 162274"/>
                <a:gd name="connsiteY0" fmla="*/ 0 h 45719"/>
                <a:gd name="connsiteX1" fmla="*/ 162274 w 162274"/>
                <a:gd name="connsiteY1" fmla="*/ 0 h 45719"/>
                <a:gd name="connsiteX2" fmla="*/ 162274 w 162274"/>
                <a:gd name="connsiteY2" fmla="*/ 45719 h 45719"/>
                <a:gd name="connsiteX3" fmla="*/ 0 w 162274"/>
                <a:gd name="connsiteY3" fmla="*/ 45719 h 45719"/>
                <a:gd name="connsiteX4" fmla="*/ 0 w 162274"/>
                <a:gd name="connsiteY4" fmla="*/ 0 h 45719"/>
                <a:gd name="connsiteX0-1" fmla="*/ 0 w 162274"/>
                <a:gd name="connsiteY0-2" fmla="*/ 0 h 45719"/>
                <a:gd name="connsiteX1-3" fmla="*/ 162274 w 162274"/>
                <a:gd name="connsiteY1-4" fmla="*/ 0 h 45719"/>
                <a:gd name="connsiteX2-5" fmla="*/ 162274 w 162274"/>
                <a:gd name="connsiteY2-6" fmla="*/ 45719 h 45719"/>
                <a:gd name="connsiteX3-7" fmla="*/ 25306 w 162274"/>
                <a:gd name="connsiteY3-8" fmla="*/ 42863 h 45719"/>
                <a:gd name="connsiteX4-9" fmla="*/ 0 w 162274"/>
                <a:gd name="connsiteY4-10" fmla="*/ 45719 h 45719"/>
                <a:gd name="connsiteX5" fmla="*/ 0 w 162274"/>
                <a:gd name="connsiteY5" fmla="*/ 0 h 45719"/>
                <a:gd name="connsiteX0-11" fmla="*/ 0 w 162274"/>
                <a:gd name="connsiteY0-12" fmla="*/ 0 h 47626"/>
                <a:gd name="connsiteX1-13" fmla="*/ 162274 w 162274"/>
                <a:gd name="connsiteY1-14" fmla="*/ 0 h 47626"/>
                <a:gd name="connsiteX2-15" fmla="*/ 162274 w 162274"/>
                <a:gd name="connsiteY2-16" fmla="*/ 45719 h 47626"/>
                <a:gd name="connsiteX3-17" fmla="*/ 32449 w 162274"/>
                <a:gd name="connsiteY3-18" fmla="*/ 47626 h 47626"/>
                <a:gd name="connsiteX4-19" fmla="*/ 0 w 162274"/>
                <a:gd name="connsiteY4-20" fmla="*/ 45719 h 47626"/>
                <a:gd name="connsiteX5-21" fmla="*/ 0 w 162274"/>
                <a:gd name="connsiteY5-22" fmla="*/ 0 h 47626"/>
                <a:gd name="connsiteX0-23" fmla="*/ 0 w 162274"/>
                <a:gd name="connsiteY0-24" fmla="*/ 0 h 81438"/>
                <a:gd name="connsiteX1-25" fmla="*/ 162274 w 162274"/>
                <a:gd name="connsiteY1-26" fmla="*/ 0 h 81438"/>
                <a:gd name="connsiteX2-27" fmla="*/ 162274 w 162274"/>
                <a:gd name="connsiteY2-28" fmla="*/ 45719 h 81438"/>
                <a:gd name="connsiteX3-29" fmla="*/ 32449 w 162274"/>
                <a:gd name="connsiteY3-30" fmla="*/ 47626 h 81438"/>
                <a:gd name="connsiteX4-31" fmla="*/ 0 w 162274"/>
                <a:gd name="connsiteY4-32" fmla="*/ 81438 h 81438"/>
                <a:gd name="connsiteX5-33" fmla="*/ 0 w 162274"/>
                <a:gd name="connsiteY5-34" fmla="*/ 0 h 81438"/>
                <a:gd name="connsiteX0-35" fmla="*/ 13314 w 175588"/>
                <a:gd name="connsiteY0-36" fmla="*/ 0 h 82581"/>
                <a:gd name="connsiteX1-37" fmla="*/ 175588 w 175588"/>
                <a:gd name="connsiteY1-38" fmla="*/ 0 h 82581"/>
                <a:gd name="connsiteX2-39" fmla="*/ 175588 w 175588"/>
                <a:gd name="connsiteY2-40" fmla="*/ 45719 h 82581"/>
                <a:gd name="connsiteX3-41" fmla="*/ 45763 w 175588"/>
                <a:gd name="connsiteY3-42" fmla="*/ 47626 h 82581"/>
                <a:gd name="connsiteX4-43" fmla="*/ 13314 w 175588"/>
                <a:gd name="connsiteY4-44" fmla="*/ 81438 h 82581"/>
                <a:gd name="connsiteX5-45" fmla="*/ 13314 w 175588"/>
                <a:gd name="connsiteY5-46" fmla="*/ 0 h 82581"/>
                <a:gd name="connsiteX0-47" fmla="*/ 13314 w 175588"/>
                <a:gd name="connsiteY0-48" fmla="*/ 0 h 82581"/>
                <a:gd name="connsiteX1-49" fmla="*/ 175588 w 175588"/>
                <a:gd name="connsiteY1-50" fmla="*/ 0 h 82581"/>
                <a:gd name="connsiteX2-51" fmla="*/ 175588 w 175588"/>
                <a:gd name="connsiteY2-52" fmla="*/ 45719 h 82581"/>
                <a:gd name="connsiteX3-53" fmla="*/ 45763 w 175588"/>
                <a:gd name="connsiteY3-54" fmla="*/ 47626 h 82581"/>
                <a:gd name="connsiteX4-55" fmla="*/ 13314 w 175588"/>
                <a:gd name="connsiteY4-56" fmla="*/ 81438 h 82581"/>
                <a:gd name="connsiteX5-57" fmla="*/ 13314 w 175588"/>
                <a:gd name="connsiteY5-58" fmla="*/ 0 h 82581"/>
                <a:gd name="connsiteX0-59" fmla="*/ 13314 w 193900"/>
                <a:gd name="connsiteY0-60" fmla="*/ 0 h 82581"/>
                <a:gd name="connsiteX1-61" fmla="*/ 175588 w 193900"/>
                <a:gd name="connsiteY1-62" fmla="*/ 0 h 82581"/>
                <a:gd name="connsiteX2-63" fmla="*/ 175588 w 193900"/>
                <a:gd name="connsiteY2-64" fmla="*/ 45719 h 82581"/>
                <a:gd name="connsiteX3-65" fmla="*/ 45763 w 193900"/>
                <a:gd name="connsiteY3-66" fmla="*/ 47626 h 82581"/>
                <a:gd name="connsiteX4-67" fmla="*/ 13314 w 193900"/>
                <a:gd name="connsiteY4-68" fmla="*/ 81438 h 82581"/>
                <a:gd name="connsiteX5-69" fmla="*/ 13314 w 193900"/>
                <a:gd name="connsiteY5-70" fmla="*/ 0 h 82581"/>
                <a:gd name="connsiteX0-71" fmla="*/ 13314 w 205190"/>
                <a:gd name="connsiteY0-72" fmla="*/ 0 h 82581"/>
                <a:gd name="connsiteX1-73" fmla="*/ 175588 w 205190"/>
                <a:gd name="connsiteY1-74" fmla="*/ 0 h 82581"/>
                <a:gd name="connsiteX2-75" fmla="*/ 175588 w 205190"/>
                <a:gd name="connsiteY2-76" fmla="*/ 45719 h 82581"/>
                <a:gd name="connsiteX3-77" fmla="*/ 45763 w 205190"/>
                <a:gd name="connsiteY3-78" fmla="*/ 47626 h 82581"/>
                <a:gd name="connsiteX4-79" fmla="*/ 13314 w 205190"/>
                <a:gd name="connsiteY4-80" fmla="*/ 81438 h 82581"/>
                <a:gd name="connsiteX5-81" fmla="*/ 13314 w 205190"/>
                <a:gd name="connsiteY5-82" fmla="*/ 0 h 82581"/>
                <a:gd name="connsiteX0-83" fmla="*/ 25287 w 217163"/>
                <a:gd name="connsiteY0-84" fmla="*/ 0 h 82581"/>
                <a:gd name="connsiteX1-85" fmla="*/ 187561 w 217163"/>
                <a:gd name="connsiteY1-86" fmla="*/ 0 h 82581"/>
                <a:gd name="connsiteX2-87" fmla="*/ 187561 w 217163"/>
                <a:gd name="connsiteY2-88" fmla="*/ 45719 h 82581"/>
                <a:gd name="connsiteX3-89" fmla="*/ 57736 w 217163"/>
                <a:gd name="connsiteY3-90" fmla="*/ 47626 h 82581"/>
                <a:gd name="connsiteX4-91" fmla="*/ 25287 w 217163"/>
                <a:gd name="connsiteY4-92" fmla="*/ 81438 h 82581"/>
                <a:gd name="connsiteX5-93" fmla="*/ 25287 w 217163"/>
                <a:gd name="connsiteY5-94" fmla="*/ 0 h 82581"/>
                <a:gd name="connsiteX0-95" fmla="*/ 35974 w 183613"/>
                <a:gd name="connsiteY0-96" fmla="*/ 3386 h 85967"/>
                <a:gd name="connsiteX1-97" fmla="*/ 167292 w 183613"/>
                <a:gd name="connsiteY1-98" fmla="*/ 3386 h 85967"/>
                <a:gd name="connsiteX2-99" fmla="*/ 167292 w 183613"/>
                <a:gd name="connsiteY2-100" fmla="*/ 49105 h 85967"/>
                <a:gd name="connsiteX3-101" fmla="*/ 37467 w 183613"/>
                <a:gd name="connsiteY3-102" fmla="*/ 51012 h 85967"/>
                <a:gd name="connsiteX4-103" fmla="*/ 5018 w 183613"/>
                <a:gd name="connsiteY4-104" fmla="*/ 84824 h 85967"/>
                <a:gd name="connsiteX5-105" fmla="*/ 35974 w 183613"/>
                <a:gd name="connsiteY5-106" fmla="*/ 3386 h 85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83613" h="85967">
                  <a:moveTo>
                    <a:pt x="35974" y="3386"/>
                  </a:moveTo>
                  <a:cubicBezTo>
                    <a:pt x="79747" y="3386"/>
                    <a:pt x="145406" y="-4234"/>
                    <a:pt x="167292" y="3386"/>
                  </a:cubicBezTo>
                  <a:cubicBezTo>
                    <a:pt x="189178" y="11006"/>
                    <a:pt x="188930" y="41167"/>
                    <a:pt x="167292" y="49105"/>
                  </a:cubicBezTo>
                  <a:cubicBezTo>
                    <a:pt x="145655" y="57043"/>
                    <a:pt x="64513" y="45059"/>
                    <a:pt x="37467" y="51012"/>
                  </a:cubicBezTo>
                  <a:cubicBezTo>
                    <a:pt x="10421" y="56965"/>
                    <a:pt x="5267" y="92762"/>
                    <a:pt x="5018" y="84824"/>
                  </a:cubicBezTo>
                  <a:cubicBezTo>
                    <a:pt x="4769" y="76886"/>
                    <a:pt x="-18117" y="3386"/>
                    <a:pt x="35974" y="3386"/>
                  </a:cubicBez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 flipH="1">
              <a:off x="1615288" y="1243834"/>
              <a:ext cx="484819" cy="166745"/>
            </a:xfrm>
            <a:custGeom>
              <a:avLst/>
              <a:gdLst>
                <a:gd name="connsiteX0" fmla="*/ 0 w 595313"/>
                <a:gd name="connsiteY0" fmla="*/ 0 h 209550"/>
                <a:gd name="connsiteX1" fmla="*/ 595313 w 595313"/>
                <a:gd name="connsiteY1" fmla="*/ 2381 h 209550"/>
                <a:gd name="connsiteX2" fmla="*/ 592931 w 595313"/>
                <a:gd name="connsiteY2" fmla="*/ 209550 h 209550"/>
                <a:gd name="connsiteX3" fmla="*/ 4763 w 595313"/>
                <a:gd name="connsiteY3" fmla="*/ 204788 h 209550"/>
                <a:gd name="connsiteX4" fmla="*/ 0 w 595313"/>
                <a:gd name="connsiteY4" fmla="*/ 0 h 209550"/>
                <a:gd name="connsiteX0-1" fmla="*/ 0 w 595313"/>
                <a:gd name="connsiteY0-2" fmla="*/ 0 h 209550"/>
                <a:gd name="connsiteX1-3" fmla="*/ 595313 w 595313"/>
                <a:gd name="connsiteY1-4" fmla="*/ 2381 h 209550"/>
                <a:gd name="connsiteX2-5" fmla="*/ 595312 w 595313"/>
                <a:gd name="connsiteY2-6" fmla="*/ 209550 h 209550"/>
                <a:gd name="connsiteX3-7" fmla="*/ 4763 w 595313"/>
                <a:gd name="connsiteY3-8" fmla="*/ 204788 h 209550"/>
                <a:gd name="connsiteX4-9" fmla="*/ 0 w 595313"/>
                <a:gd name="connsiteY4-10" fmla="*/ 0 h 209550"/>
                <a:gd name="connsiteX0-11" fmla="*/ 0 w 595313"/>
                <a:gd name="connsiteY0-12" fmla="*/ 0 h 204788"/>
                <a:gd name="connsiteX1-13" fmla="*/ 595313 w 595313"/>
                <a:gd name="connsiteY1-14" fmla="*/ 2381 h 204788"/>
                <a:gd name="connsiteX2-15" fmla="*/ 592930 w 595313"/>
                <a:gd name="connsiteY2-16" fmla="*/ 202407 h 204788"/>
                <a:gd name="connsiteX3-17" fmla="*/ 4763 w 595313"/>
                <a:gd name="connsiteY3-18" fmla="*/ 204788 h 204788"/>
                <a:gd name="connsiteX4-19" fmla="*/ 0 w 595313"/>
                <a:gd name="connsiteY4-20" fmla="*/ 0 h 2047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5313" h="204788">
                  <a:moveTo>
                    <a:pt x="0" y="0"/>
                  </a:moveTo>
                  <a:lnTo>
                    <a:pt x="595313" y="2381"/>
                  </a:lnTo>
                  <a:cubicBezTo>
                    <a:pt x="595313" y="71437"/>
                    <a:pt x="592930" y="133351"/>
                    <a:pt x="592930" y="202407"/>
                  </a:cubicBezTo>
                  <a:lnTo>
                    <a:pt x="4763" y="204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1227268" y="1084787"/>
              <a:ext cx="1210186" cy="816166"/>
            </a:xfrm>
            <a:custGeom>
              <a:avLst/>
              <a:gdLst>
                <a:gd name="connsiteX0" fmla="*/ 0 w 1664208"/>
                <a:gd name="connsiteY0" fmla="*/ 941832 h 1234440"/>
                <a:gd name="connsiteX1" fmla="*/ 45720 w 1664208"/>
                <a:gd name="connsiteY1" fmla="*/ 585216 h 1234440"/>
                <a:gd name="connsiteX2" fmla="*/ 137160 w 1664208"/>
                <a:gd name="connsiteY2" fmla="*/ 329184 h 1234440"/>
                <a:gd name="connsiteX3" fmla="*/ 338328 w 1664208"/>
                <a:gd name="connsiteY3" fmla="*/ 118872 h 1234440"/>
                <a:gd name="connsiteX4" fmla="*/ 530352 w 1664208"/>
                <a:gd name="connsiteY4" fmla="*/ 9144 h 1234440"/>
                <a:gd name="connsiteX5" fmla="*/ 923544 w 1664208"/>
                <a:gd name="connsiteY5" fmla="*/ 0 h 1234440"/>
                <a:gd name="connsiteX6" fmla="*/ 1243584 w 1664208"/>
                <a:gd name="connsiteY6" fmla="*/ 73152 h 1234440"/>
                <a:gd name="connsiteX7" fmla="*/ 1481328 w 1664208"/>
                <a:gd name="connsiteY7" fmla="*/ 237744 h 1234440"/>
                <a:gd name="connsiteX8" fmla="*/ 1645920 w 1664208"/>
                <a:gd name="connsiteY8" fmla="*/ 594360 h 1234440"/>
                <a:gd name="connsiteX9" fmla="*/ 1664208 w 1664208"/>
                <a:gd name="connsiteY9" fmla="*/ 1005840 h 1234440"/>
                <a:gd name="connsiteX10" fmla="*/ 1536192 w 1664208"/>
                <a:gd name="connsiteY10" fmla="*/ 1133856 h 1234440"/>
                <a:gd name="connsiteX11" fmla="*/ 1472184 w 1664208"/>
                <a:gd name="connsiteY11" fmla="*/ 914400 h 1234440"/>
                <a:gd name="connsiteX12" fmla="*/ 1444752 w 1664208"/>
                <a:gd name="connsiteY12" fmla="*/ 649224 h 1234440"/>
                <a:gd name="connsiteX13" fmla="*/ 1444752 w 1664208"/>
                <a:gd name="connsiteY13" fmla="*/ 566928 h 1234440"/>
                <a:gd name="connsiteX14" fmla="*/ 1444752 w 1664208"/>
                <a:gd name="connsiteY14" fmla="*/ 566928 h 1234440"/>
                <a:gd name="connsiteX15" fmla="*/ 1188720 w 1664208"/>
                <a:gd name="connsiteY15" fmla="*/ 749808 h 1234440"/>
                <a:gd name="connsiteX16" fmla="*/ 969264 w 1664208"/>
                <a:gd name="connsiteY16" fmla="*/ 813816 h 1234440"/>
                <a:gd name="connsiteX17" fmla="*/ 649224 w 1664208"/>
                <a:gd name="connsiteY17" fmla="*/ 813816 h 1234440"/>
                <a:gd name="connsiteX18" fmla="*/ 420624 w 1664208"/>
                <a:gd name="connsiteY18" fmla="*/ 768096 h 1234440"/>
                <a:gd name="connsiteX19" fmla="*/ 283464 w 1664208"/>
                <a:gd name="connsiteY19" fmla="*/ 722376 h 1234440"/>
                <a:gd name="connsiteX20" fmla="*/ 283464 w 1664208"/>
                <a:gd name="connsiteY20" fmla="*/ 722376 h 1234440"/>
                <a:gd name="connsiteX21" fmla="*/ 210312 w 1664208"/>
                <a:gd name="connsiteY21" fmla="*/ 1234440 h 1234440"/>
                <a:gd name="connsiteX22" fmla="*/ 210312 w 1664208"/>
                <a:gd name="connsiteY22" fmla="*/ 1234440 h 1234440"/>
                <a:gd name="connsiteX23" fmla="*/ 155448 w 1664208"/>
                <a:gd name="connsiteY23" fmla="*/ 1042416 h 1234440"/>
                <a:gd name="connsiteX24" fmla="*/ 100584 w 1664208"/>
                <a:gd name="connsiteY24" fmla="*/ 969264 h 1234440"/>
                <a:gd name="connsiteX25" fmla="*/ 0 w 1664208"/>
                <a:gd name="connsiteY25" fmla="*/ 941832 h 1234440"/>
                <a:gd name="connsiteX0-1" fmla="*/ 0 w 1664208"/>
                <a:gd name="connsiteY0-2" fmla="*/ 941832 h 1234440"/>
                <a:gd name="connsiteX1-3" fmla="*/ 45720 w 1664208"/>
                <a:gd name="connsiteY1-4" fmla="*/ 585216 h 1234440"/>
                <a:gd name="connsiteX2-5" fmla="*/ 137160 w 1664208"/>
                <a:gd name="connsiteY2-6" fmla="*/ 329184 h 1234440"/>
                <a:gd name="connsiteX3-7" fmla="*/ 338328 w 1664208"/>
                <a:gd name="connsiteY3-8" fmla="*/ 118872 h 1234440"/>
                <a:gd name="connsiteX4-9" fmla="*/ 530352 w 1664208"/>
                <a:gd name="connsiteY4-10" fmla="*/ 9144 h 1234440"/>
                <a:gd name="connsiteX5-11" fmla="*/ 923544 w 1664208"/>
                <a:gd name="connsiteY5-12" fmla="*/ 0 h 1234440"/>
                <a:gd name="connsiteX6-13" fmla="*/ 1243584 w 1664208"/>
                <a:gd name="connsiteY6-14" fmla="*/ 73152 h 1234440"/>
                <a:gd name="connsiteX7-15" fmla="*/ 1481328 w 1664208"/>
                <a:gd name="connsiteY7-16" fmla="*/ 237744 h 1234440"/>
                <a:gd name="connsiteX8-17" fmla="*/ 1645920 w 1664208"/>
                <a:gd name="connsiteY8-18" fmla="*/ 594360 h 1234440"/>
                <a:gd name="connsiteX9-19" fmla="*/ 1664208 w 1664208"/>
                <a:gd name="connsiteY9-20" fmla="*/ 1005840 h 1234440"/>
                <a:gd name="connsiteX10-21" fmla="*/ 1536192 w 1664208"/>
                <a:gd name="connsiteY10-22" fmla="*/ 1133856 h 1234440"/>
                <a:gd name="connsiteX11-23" fmla="*/ 1472184 w 1664208"/>
                <a:gd name="connsiteY11-24" fmla="*/ 914400 h 1234440"/>
                <a:gd name="connsiteX12-25" fmla="*/ 1444752 w 1664208"/>
                <a:gd name="connsiteY12-26" fmla="*/ 649224 h 1234440"/>
                <a:gd name="connsiteX13-27" fmla="*/ 1444752 w 1664208"/>
                <a:gd name="connsiteY13-28" fmla="*/ 566928 h 1234440"/>
                <a:gd name="connsiteX14-29" fmla="*/ 1444752 w 1664208"/>
                <a:gd name="connsiteY14-30" fmla="*/ 566928 h 1234440"/>
                <a:gd name="connsiteX15-31" fmla="*/ 1188720 w 1664208"/>
                <a:gd name="connsiteY15-32" fmla="*/ 749808 h 1234440"/>
                <a:gd name="connsiteX16-33" fmla="*/ 969264 w 1664208"/>
                <a:gd name="connsiteY16-34" fmla="*/ 813816 h 1234440"/>
                <a:gd name="connsiteX17-35" fmla="*/ 649224 w 1664208"/>
                <a:gd name="connsiteY17-36" fmla="*/ 813816 h 1234440"/>
                <a:gd name="connsiteX18-37" fmla="*/ 420624 w 1664208"/>
                <a:gd name="connsiteY18-38" fmla="*/ 768096 h 1234440"/>
                <a:gd name="connsiteX19-39" fmla="*/ 283464 w 1664208"/>
                <a:gd name="connsiteY19-40" fmla="*/ 722376 h 1234440"/>
                <a:gd name="connsiteX20-41" fmla="*/ 283464 w 1664208"/>
                <a:gd name="connsiteY20-42" fmla="*/ 722376 h 1234440"/>
                <a:gd name="connsiteX21-43" fmla="*/ 248474 w 1664208"/>
                <a:gd name="connsiteY21-44" fmla="*/ 955979 h 1234440"/>
                <a:gd name="connsiteX22-45" fmla="*/ 210312 w 1664208"/>
                <a:gd name="connsiteY22-46" fmla="*/ 1234440 h 1234440"/>
                <a:gd name="connsiteX23-47" fmla="*/ 210312 w 1664208"/>
                <a:gd name="connsiteY23-48" fmla="*/ 1234440 h 1234440"/>
                <a:gd name="connsiteX24-49" fmla="*/ 155448 w 1664208"/>
                <a:gd name="connsiteY24-50" fmla="*/ 1042416 h 1234440"/>
                <a:gd name="connsiteX25-51" fmla="*/ 100584 w 1664208"/>
                <a:gd name="connsiteY25-52" fmla="*/ 969264 h 1234440"/>
                <a:gd name="connsiteX26" fmla="*/ 0 w 1664208"/>
                <a:gd name="connsiteY26" fmla="*/ 941832 h 1234440"/>
                <a:gd name="connsiteX0-53" fmla="*/ 0 w 1664208"/>
                <a:gd name="connsiteY0-54" fmla="*/ 941832 h 1242719"/>
                <a:gd name="connsiteX1-55" fmla="*/ 45720 w 1664208"/>
                <a:gd name="connsiteY1-56" fmla="*/ 585216 h 1242719"/>
                <a:gd name="connsiteX2-57" fmla="*/ 137160 w 1664208"/>
                <a:gd name="connsiteY2-58" fmla="*/ 329184 h 1242719"/>
                <a:gd name="connsiteX3-59" fmla="*/ 338328 w 1664208"/>
                <a:gd name="connsiteY3-60" fmla="*/ 118872 h 1242719"/>
                <a:gd name="connsiteX4-61" fmla="*/ 530352 w 1664208"/>
                <a:gd name="connsiteY4-62" fmla="*/ 9144 h 1242719"/>
                <a:gd name="connsiteX5-63" fmla="*/ 923544 w 1664208"/>
                <a:gd name="connsiteY5-64" fmla="*/ 0 h 1242719"/>
                <a:gd name="connsiteX6-65" fmla="*/ 1243584 w 1664208"/>
                <a:gd name="connsiteY6-66" fmla="*/ 73152 h 1242719"/>
                <a:gd name="connsiteX7-67" fmla="*/ 1481328 w 1664208"/>
                <a:gd name="connsiteY7-68" fmla="*/ 237744 h 1242719"/>
                <a:gd name="connsiteX8-69" fmla="*/ 1645920 w 1664208"/>
                <a:gd name="connsiteY8-70" fmla="*/ 594360 h 1242719"/>
                <a:gd name="connsiteX9-71" fmla="*/ 1664208 w 1664208"/>
                <a:gd name="connsiteY9-72" fmla="*/ 1005840 h 1242719"/>
                <a:gd name="connsiteX10-73" fmla="*/ 1536192 w 1664208"/>
                <a:gd name="connsiteY10-74" fmla="*/ 1133856 h 1242719"/>
                <a:gd name="connsiteX11-75" fmla="*/ 1472184 w 1664208"/>
                <a:gd name="connsiteY11-76" fmla="*/ 914400 h 1242719"/>
                <a:gd name="connsiteX12-77" fmla="*/ 1444752 w 1664208"/>
                <a:gd name="connsiteY12-78" fmla="*/ 649224 h 1242719"/>
                <a:gd name="connsiteX13-79" fmla="*/ 1444752 w 1664208"/>
                <a:gd name="connsiteY13-80" fmla="*/ 566928 h 1242719"/>
                <a:gd name="connsiteX14-81" fmla="*/ 1444752 w 1664208"/>
                <a:gd name="connsiteY14-82" fmla="*/ 566928 h 1242719"/>
                <a:gd name="connsiteX15-83" fmla="*/ 1188720 w 1664208"/>
                <a:gd name="connsiteY15-84" fmla="*/ 749808 h 1242719"/>
                <a:gd name="connsiteX16-85" fmla="*/ 969264 w 1664208"/>
                <a:gd name="connsiteY16-86" fmla="*/ 813816 h 1242719"/>
                <a:gd name="connsiteX17-87" fmla="*/ 649224 w 1664208"/>
                <a:gd name="connsiteY17-88" fmla="*/ 813816 h 1242719"/>
                <a:gd name="connsiteX18-89" fmla="*/ 420624 w 1664208"/>
                <a:gd name="connsiteY18-90" fmla="*/ 768096 h 1242719"/>
                <a:gd name="connsiteX19-91" fmla="*/ 283464 w 1664208"/>
                <a:gd name="connsiteY19-92" fmla="*/ 722376 h 1242719"/>
                <a:gd name="connsiteX20-93" fmla="*/ 283464 w 1664208"/>
                <a:gd name="connsiteY20-94" fmla="*/ 722376 h 1242719"/>
                <a:gd name="connsiteX21-95" fmla="*/ 248474 w 1664208"/>
                <a:gd name="connsiteY21-96" fmla="*/ 955979 h 1242719"/>
                <a:gd name="connsiteX22-97" fmla="*/ 210312 w 1664208"/>
                <a:gd name="connsiteY22-98" fmla="*/ 1234440 h 1242719"/>
                <a:gd name="connsiteX23-99" fmla="*/ 210312 w 1664208"/>
                <a:gd name="connsiteY23-100" fmla="*/ 1162415 h 1242719"/>
                <a:gd name="connsiteX24-101" fmla="*/ 155448 w 1664208"/>
                <a:gd name="connsiteY24-102" fmla="*/ 1042416 h 1242719"/>
                <a:gd name="connsiteX25-103" fmla="*/ 100584 w 1664208"/>
                <a:gd name="connsiteY25-104" fmla="*/ 969264 h 1242719"/>
                <a:gd name="connsiteX26-105" fmla="*/ 0 w 1664208"/>
                <a:gd name="connsiteY26-106" fmla="*/ 941832 h 1242719"/>
                <a:gd name="connsiteX0-107" fmla="*/ 0 w 1664208"/>
                <a:gd name="connsiteY0-108" fmla="*/ 941832 h 1163897"/>
                <a:gd name="connsiteX1-109" fmla="*/ 45720 w 1664208"/>
                <a:gd name="connsiteY1-110" fmla="*/ 585216 h 1163897"/>
                <a:gd name="connsiteX2-111" fmla="*/ 137160 w 1664208"/>
                <a:gd name="connsiteY2-112" fmla="*/ 329184 h 1163897"/>
                <a:gd name="connsiteX3-113" fmla="*/ 338328 w 1664208"/>
                <a:gd name="connsiteY3-114" fmla="*/ 118872 h 1163897"/>
                <a:gd name="connsiteX4-115" fmla="*/ 530352 w 1664208"/>
                <a:gd name="connsiteY4-116" fmla="*/ 9144 h 1163897"/>
                <a:gd name="connsiteX5-117" fmla="*/ 923544 w 1664208"/>
                <a:gd name="connsiteY5-118" fmla="*/ 0 h 1163897"/>
                <a:gd name="connsiteX6-119" fmla="*/ 1243584 w 1664208"/>
                <a:gd name="connsiteY6-120" fmla="*/ 73152 h 1163897"/>
                <a:gd name="connsiteX7-121" fmla="*/ 1481328 w 1664208"/>
                <a:gd name="connsiteY7-122" fmla="*/ 237744 h 1163897"/>
                <a:gd name="connsiteX8-123" fmla="*/ 1645920 w 1664208"/>
                <a:gd name="connsiteY8-124" fmla="*/ 594360 h 1163897"/>
                <a:gd name="connsiteX9-125" fmla="*/ 1664208 w 1664208"/>
                <a:gd name="connsiteY9-126" fmla="*/ 1005840 h 1163897"/>
                <a:gd name="connsiteX10-127" fmla="*/ 1536192 w 1664208"/>
                <a:gd name="connsiteY10-128" fmla="*/ 1133856 h 1163897"/>
                <a:gd name="connsiteX11-129" fmla="*/ 1472184 w 1664208"/>
                <a:gd name="connsiteY11-130" fmla="*/ 914400 h 1163897"/>
                <a:gd name="connsiteX12-131" fmla="*/ 1444752 w 1664208"/>
                <a:gd name="connsiteY12-132" fmla="*/ 649224 h 1163897"/>
                <a:gd name="connsiteX13-133" fmla="*/ 1444752 w 1664208"/>
                <a:gd name="connsiteY13-134" fmla="*/ 566928 h 1163897"/>
                <a:gd name="connsiteX14-135" fmla="*/ 1444752 w 1664208"/>
                <a:gd name="connsiteY14-136" fmla="*/ 566928 h 1163897"/>
                <a:gd name="connsiteX15-137" fmla="*/ 1188720 w 1664208"/>
                <a:gd name="connsiteY15-138" fmla="*/ 749808 h 1163897"/>
                <a:gd name="connsiteX16-139" fmla="*/ 969264 w 1664208"/>
                <a:gd name="connsiteY16-140" fmla="*/ 813816 h 1163897"/>
                <a:gd name="connsiteX17-141" fmla="*/ 649224 w 1664208"/>
                <a:gd name="connsiteY17-142" fmla="*/ 813816 h 1163897"/>
                <a:gd name="connsiteX18-143" fmla="*/ 420624 w 1664208"/>
                <a:gd name="connsiteY18-144" fmla="*/ 768096 h 1163897"/>
                <a:gd name="connsiteX19-145" fmla="*/ 283464 w 1664208"/>
                <a:gd name="connsiteY19-146" fmla="*/ 722376 h 1163897"/>
                <a:gd name="connsiteX20-147" fmla="*/ 283464 w 1664208"/>
                <a:gd name="connsiteY20-148" fmla="*/ 722376 h 1163897"/>
                <a:gd name="connsiteX21-149" fmla="*/ 248474 w 1664208"/>
                <a:gd name="connsiteY21-150" fmla="*/ 955979 h 1163897"/>
                <a:gd name="connsiteX22-151" fmla="*/ 210312 w 1664208"/>
                <a:gd name="connsiteY22-152" fmla="*/ 1162415 h 1163897"/>
                <a:gd name="connsiteX23-153" fmla="*/ 155448 w 1664208"/>
                <a:gd name="connsiteY23-154" fmla="*/ 1042416 h 1163897"/>
                <a:gd name="connsiteX24-155" fmla="*/ 100584 w 1664208"/>
                <a:gd name="connsiteY24-156" fmla="*/ 969264 h 1163897"/>
                <a:gd name="connsiteX25-157" fmla="*/ 0 w 1664208"/>
                <a:gd name="connsiteY25-158" fmla="*/ 941832 h 1163897"/>
                <a:gd name="connsiteX0-159" fmla="*/ 0 w 1664208"/>
                <a:gd name="connsiteY0-160" fmla="*/ 941832 h 1163027"/>
                <a:gd name="connsiteX1-161" fmla="*/ 45720 w 1664208"/>
                <a:gd name="connsiteY1-162" fmla="*/ 585216 h 1163027"/>
                <a:gd name="connsiteX2-163" fmla="*/ 137160 w 1664208"/>
                <a:gd name="connsiteY2-164" fmla="*/ 329184 h 1163027"/>
                <a:gd name="connsiteX3-165" fmla="*/ 338328 w 1664208"/>
                <a:gd name="connsiteY3-166" fmla="*/ 118872 h 1163027"/>
                <a:gd name="connsiteX4-167" fmla="*/ 530352 w 1664208"/>
                <a:gd name="connsiteY4-168" fmla="*/ 9144 h 1163027"/>
                <a:gd name="connsiteX5-169" fmla="*/ 923544 w 1664208"/>
                <a:gd name="connsiteY5-170" fmla="*/ 0 h 1163027"/>
                <a:gd name="connsiteX6-171" fmla="*/ 1243584 w 1664208"/>
                <a:gd name="connsiteY6-172" fmla="*/ 73152 h 1163027"/>
                <a:gd name="connsiteX7-173" fmla="*/ 1481328 w 1664208"/>
                <a:gd name="connsiteY7-174" fmla="*/ 237744 h 1163027"/>
                <a:gd name="connsiteX8-175" fmla="*/ 1645920 w 1664208"/>
                <a:gd name="connsiteY8-176" fmla="*/ 594360 h 1163027"/>
                <a:gd name="connsiteX9-177" fmla="*/ 1664208 w 1664208"/>
                <a:gd name="connsiteY9-178" fmla="*/ 1005840 h 1163027"/>
                <a:gd name="connsiteX10-179" fmla="*/ 1536192 w 1664208"/>
                <a:gd name="connsiteY10-180" fmla="*/ 1133856 h 1163027"/>
                <a:gd name="connsiteX11-181" fmla="*/ 1472184 w 1664208"/>
                <a:gd name="connsiteY11-182" fmla="*/ 914400 h 1163027"/>
                <a:gd name="connsiteX12-183" fmla="*/ 1444752 w 1664208"/>
                <a:gd name="connsiteY12-184" fmla="*/ 649224 h 1163027"/>
                <a:gd name="connsiteX13-185" fmla="*/ 1444752 w 1664208"/>
                <a:gd name="connsiteY13-186" fmla="*/ 566928 h 1163027"/>
                <a:gd name="connsiteX14-187" fmla="*/ 1444752 w 1664208"/>
                <a:gd name="connsiteY14-188" fmla="*/ 566928 h 1163027"/>
                <a:gd name="connsiteX15-189" fmla="*/ 1188720 w 1664208"/>
                <a:gd name="connsiteY15-190" fmla="*/ 749808 h 1163027"/>
                <a:gd name="connsiteX16-191" fmla="*/ 969264 w 1664208"/>
                <a:gd name="connsiteY16-192" fmla="*/ 813816 h 1163027"/>
                <a:gd name="connsiteX17-193" fmla="*/ 649224 w 1664208"/>
                <a:gd name="connsiteY17-194" fmla="*/ 813816 h 1163027"/>
                <a:gd name="connsiteX18-195" fmla="*/ 420624 w 1664208"/>
                <a:gd name="connsiteY18-196" fmla="*/ 768096 h 1163027"/>
                <a:gd name="connsiteX19-197" fmla="*/ 283464 w 1664208"/>
                <a:gd name="connsiteY19-198" fmla="*/ 722376 h 1163027"/>
                <a:gd name="connsiteX20-199" fmla="*/ 283464 w 1664208"/>
                <a:gd name="connsiteY20-200" fmla="*/ 722376 h 1163027"/>
                <a:gd name="connsiteX21-201" fmla="*/ 248474 w 1664208"/>
                <a:gd name="connsiteY21-202" fmla="*/ 955979 h 1163027"/>
                <a:gd name="connsiteX22-203" fmla="*/ 210312 w 1664208"/>
                <a:gd name="connsiteY22-204" fmla="*/ 1162415 h 1163027"/>
                <a:gd name="connsiteX23-205" fmla="*/ 53460 w 1664208"/>
                <a:gd name="connsiteY23-206" fmla="*/ 1016225 h 1163027"/>
                <a:gd name="connsiteX24-207" fmla="*/ 100584 w 1664208"/>
                <a:gd name="connsiteY24-208" fmla="*/ 969264 h 1163027"/>
                <a:gd name="connsiteX25-209" fmla="*/ 0 w 1664208"/>
                <a:gd name="connsiteY25-210" fmla="*/ 941832 h 1163027"/>
                <a:gd name="connsiteX0-211" fmla="*/ 0 w 1664208"/>
                <a:gd name="connsiteY0-212" fmla="*/ 941832 h 1163027"/>
                <a:gd name="connsiteX1-213" fmla="*/ 45720 w 1664208"/>
                <a:gd name="connsiteY1-214" fmla="*/ 585216 h 1163027"/>
                <a:gd name="connsiteX2-215" fmla="*/ 137160 w 1664208"/>
                <a:gd name="connsiteY2-216" fmla="*/ 329184 h 1163027"/>
                <a:gd name="connsiteX3-217" fmla="*/ 338328 w 1664208"/>
                <a:gd name="connsiteY3-218" fmla="*/ 118872 h 1163027"/>
                <a:gd name="connsiteX4-219" fmla="*/ 530352 w 1664208"/>
                <a:gd name="connsiteY4-220" fmla="*/ 9144 h 1163027"/>
                <a:gd name="connsiteX5-221" fmla="*/ 923544 w 1664208"/>
                <a:gd name="connsiteY5-222" fmla="*/ 0 h 1163027"/>
                <a:gd name="connsiteX6-223" fmla="*/ 1243584 w 1664208"/>
                <a:gd name="connsiteY6-224" fmla="*/ 73152 h 1163027"/>
                <a:gd name="connsiteX7-225" fmla="*/ 1481328 w 1664208"/>
                <a:gd name="connsiteY7-226" fmla="*/ 237744 h 1163027"/>
                <a:gd name="connsiteX8-227" fmla="*/ 1645920 w 1664208"/>
                <a:gd name="connsiteY8-228" fmla="*/ 594360 h 1163027"/>
                <a:gd name="connsiteX9-229" fmla="*/ 1664208 w 1664208"/>
                <a:gd name="connsiteY9-230" fmla="*/ 1005840 h 1163027"/>
                <a:gd name="connsiteX10-231" fmla="*/ 1536192 w 1664208"/>
                <a:gd name="connsiteY10-232" fmla="*/ 1133856 h 1163027"/>
                <a:gd name="connsiteX11-233" fmla="*/ 1472184 w 1664208"/>
                <a:gd name="connsiteY11-234" fmla="*/ 914400 h 1163027"/>
                <a:gd name="connsiteX12-235" fmla="*/ 1444752 w 1664208"/>
                <a:gd name="connsiteY12-236" fmla="*/ 649224 h 1163027"/>
                <a:gd name="connsiteX13-237" fmla="*/ 1444752 w 1664208"/>
                <a:gd name="connsiteY13-238" fmla="*/ 566928 h 1163027"/>
                <a:gd name="connsiteX14-239" fmla="*/ 1444752 w 1664208"/>
                <a:gd name="connsiteY14-240" fmla="*/ 566928 h 1163027"/>
                <a:gd name="connsiteX15-241" fmla="*/ 1188720 w 1664208"/>
                <a:gd name="connsiteY15-242" fmla="*/ 749808 h 1163027"/>
                <a:gd name="connsiteX16-243" fmla="*/ 969264 w 1664208"/>
                <a:gd name="connsiteY16-244" fmla="*/ 813816 h 1163027"/>
                <a:gd name="connsiteX17-245" fmla="*/ 649224 w 1664208"/>
                <a:gd name="connsiteY17-246" fmla="*/ 813816 h 1163027"/>
                <a:gd name="connsiteX18-247" fmla="*/ 420624 w 1664208"/>
                <a:gd name="connsiteY18-248" fmla="*/ 768096 h 1163027"/>
                <a:gd name="connsiteX19-249" fmla="*/ 283464 w 1664208"/>
                <a:gd name="connsiteY19-250" fmla="*/ 722376 h 1163027"/>
                <a:gd name="connsiteX20-251" fmla="*/ 283464 w 1664208"/>
                <a:gd name="connsiteY20-252" fmla="*/ 722376 h 1163027"/>
                <a:gd name="connsiteX21-253" fmla="*/ 248474 w 1664208"/>
                <a:gd name="connsiteY21-254" fmla="*/ 955979 h 1163027"/>
                <a:gd name="connsiteX22-255" fmla="*/ 210312 w 1664208"/>
                <a:gd name="connsiteY22-256" fmla="*/ 1162415 h 1163027"/>
                <a:gd name="connsiteX23-257" fmla="*/ 53460 w 1664208"/>
                <a:gd name="connsiteY23-258" fmla="*/ 1016225 h 1163027"/>
                <a:gd name="connsiteX24-259" fmla="*/ 0 w 1664208"/>
                <a:gd name="connsiteY24-260" fmla="*/ 941832 h 1163027"/>
                <a:gd name="connsiteX0-261" fmla="*/ 7741 w 1618489"/>
                <a:gd name="connsiteY0-262" fmla="*/ 1016225 h 1163027"/>
                <a:gd name="connsiteX1-263" fmla="*/ 1 w 1618489"/>
                <a:gd name="connsiteY1-264" fmla="*/ 585216 h 1163027"/>
                <a:gd name="connsiteX2-265" fmla="*/ 91441 w 1618489"/>
                <a:gd name="connsiteY2-266" fmla="*/ 329184 h 1163027"/>
                <a:gd name="connsiteX3-267" fmla="*/ 292609 w 1618489"/>
                <a:gd name="connsiteY3-268" fmla="*/ 118872 h 1163027"/>
                <a:gd name="connsiteX4-269" fmla="*/ 484633 w 1618489"/>
                <a:gd name="connsiteY4-270" fmla="*/ 9144 h 1163027"/>
                <a:gd name="connsiteX5-271" fmla="*/ 877825 w 1618489"/>
                <a:gd name="connsiteY5-272" fmla="*/ 0 h 1163027"/>
                <a:gd name="connsiteX6-273" fmla="*/ 1197865 w 1618489"/>
                <a:gd name="connsiteY6-274" fmla="*/ 73152 h 1163027"/>
                <a:gd name="connsiteX7-275" fmla="*/ 1435609 w 1618489"/>
                <a:gd name="connsiteY7-276" fmla="*/ 237744 h 1163027"/>
                <a:gd name="connsiteX8-277" fmla="*/ 1600201 w 1618489"/>
                <a:gd name="connsiteY8-278" fmla="*/ 594360 h 1163027"/>
                <a:gd name="connsiteX9-279" fmla="*/ 1618489 w 1618489"/>
                <a:gd name="connsiteY9-280" fmla="*/ 1005840 h 1163027"/>
                <a:gd name="connsiteX10-281" fmla="*/ 1490473 w 1618489"/>
                <a:gd name="connsiteY10-282" fmla="*/ 1133856 h 1163027"/>
                <a:gd name="connsiteX11-283" fmla="*/ 1426465 w 1618489"/>
                <a:gd name="connsiteY11-284" fmla="*/ 914400 h 1163027"/>
                <a:gd name="connsiteX12-285" fmla="*/ 1399033 w 1618489"/>
                <a:gd name="connsiteY12-286" fmla="*/ 649224 h 1163027"/>
                <a:gd name="connsiteX13-287" fmla="*/ 1399033 w 1618489"/>
                <a:gd name="connsiteY13-288" fmla="*/ 566928 h 1163027"/>
                <a:gd name="connsiteX14-289" fmla="*/ 1399033 w 1618489"/>
                <a:gd name="connsiteY14-290" fmla="*/ 566928 h 1163027"/>
                <a:gd name="connsiteX15-291" fmla="*/ 1143001 w 1618489"/>
                <a:gd name="connsiteY15-292" fmla="*/ 749808 h 1163027"/>
                <a:gd name="connsiteX16-293" fmla="*/ 923545 w 1618489"/>
                <a:gd name="connsiteY16-294" fmla="*/ 813816 h 1163027"/>
                <a:gd name="connsiteX17-295" fmla="*/ 603505 w 1618489"/>
                <a:gd name="connsiteY17-296" fmla="*/ 813816 h 1163027"/>
                <a:gd name="connsiteX18-297" fmla="*/ 374905 w 1618489"/>
                <a:gd name="connsiteY18-298" fmla="*/ 768096 h 1163027"/>
                <a:gd name="connsiteX19-299" fmla="*/ 237745 w 1618489"/>
                <a:gd name="connsiteY19-300" fmla="*/ 722376 h 1163027"/>
                <a:gd name="connsiteX20-301" fmla="*/ 237745 w 1618489"/>
                <a:gd name="connsiteY20-302" fmla="*/ 722376 h 1163027"/>
                <a:gd name="connsiteX21-303" fmla="*/ 202755 w 1618489"/>
                <a:gd name="connsiteY21-304" fmla="*/ 955979 h 1163027"/>
                <a:gd name="connsiteX22-305" fmla="*/ 164593 w 1618489"/>
                <a:gd name="connsiteY22-306" fmla="*/ 1162415 h 1163027"/>
                <a:gd name="connsiteX23-307" fmla="*/ 7741 w 1618489"/>
                <a:gd name="connsiteY23-308" fmla="*/ 1016225 h 1163027"/>
                <a:gd name="connsiteX0-309" fmla="*/ 7740 w 1618488"/>
                <a:gd name="connsiteY0-310" fmla="*/ 1016225 h 1163027"/>
                <a:gd name="connsiteX1-311" fmla="*/ 0 w 1618488"/>
                <a:gd name="connsiteY1-312" fmla="*/ 585216 h 1163027"/>
                <a:gd name="connsiteX2-313" fmla="*/ 148808 w 1618488"/>
                <a:gd name="connsiteY2-314" fmla="*/ 224419 h 1163027"/>
                <a:gd name="connsiteX3-315" fmla="*/ 292608 w 1618488"/>
                <a:gd name="connsiteY3-316" fmla="*/ 118872 h 1163027"/>
                <a:gd name="connsiteX4-317" fmla="*/ 484632 w 1618488"/>
                <a:gd name="connsiteY4-318" fmla="*/ 9144 h 1163027"/>
                <a:gd name="connsiteX5-319" fmla="*/ 877824 w 1618488"/>
                <a:gd name="connsiteY5-320" fmla="*/ 0 h 1163027"/>
                <a:gd name="connsiteX6-321" fmla="*/ 1197864 w 1618488"/>
                <a:gd name="connsiteY6-322" fmla="*/ 73152 h 1163027"/>
                <a:gd name="connsiteX7-323" fmla="*/ 1435608 w 1618488"/>
                <a:gd name="connsiteY7-324" fmla="*/ 237744 h 1163027"/>
                <a:gd name="connsiteX8-325" fmla="*/ 1600200 w 1618488"/>
                <a:gd name="connsiteY8-326" fmla="*/ 594360 h 1163027"/>
                <a:gd name="connsiteX9-327" fmla="*/ 1618488 w 1618488"/>
                <a:gd name="connsiteY9-328" fmla="*/ 1005840 h 1163027"/>
                <a:gd name="connsiteX10-329" fmla="*/ 1490472 w 1618488"/>
                <a:gd name="connsiteY10-330" fmla="*/ 1133856 h 1163027"/>
                <a:gd name="connsiteX11-331" fmla="*/ 1426464 w 1618488"/>
                <a:gd name="connsiteY11-332" fmla="*/ 914400 h 1163027"/>
                <a:gd name="connsiteX12-333" fmla="*/ 1399032 w 1618488"/>
                <a:gd name="connsiteY12-334" fmla="*/ 649224 h 1163027"/>
                <a:gd name="connsiteX13-335" fmla="*/ 1399032 w 1618488"/>
                <a:gd name="connsiteY13-336" fmla="*/ 566928 h 1163027"/>
                <a:gd name="connsiteX14-337" fmla="*/ 1399032 w 1618488"/>
                <a:gd name="connsiteY14-338" fmla="*/ 566928 h 1163027"/>
                <a:gd name="connsiteX15-339" fmla="*/ 1143000 w 1618488"/>
                <a:gd name="connsiteY15-340" fmla="*/ 749808 h 1163027"/>
                <a:gd name="connsiteX16-341" fmla="*/ 923544 w 1618488"/>
                <a:gd name="connsiteY16-342" fmla="*/ 813816 h 1163027"/>
                <a:gd name="connsiteX17-343" fmla="*/ 603504 w 1618488"/>
                <a:gd name="connsiteY17-344" fmla="*/ 813816 h 1163027"/>
                <a:gd name="connsiteX18-345" fmla="*/ 374904 w 1618488"/>
                <a:gd name="connsiteY18-346" fmla="*/ 768096 h 1163027"/>
                <a:gd name="connsiteX19-347" fmla="*/ 237744 w 1618488"/>
                <a:gd name="connsiteY19-348" fmla="*/ 722376 h 1163027"/>
                <a:gd name="connsiteX20-349" fmla="*/ 237744 w 1618488"/>
                <a:gd name="connsiteY20-350" fmla="*/ 722376 h 1163027"/>
                <a:gd name="connsiteX21-351" fmla="*/ 202754 w 1618488"/>
                <a:gd name="connsiteY21-352" fmla="*/ 955979 h 1163027"/>
                <a:gd name="connsiteX22-353" fmla="*/ 164592 w 1618488"/>
                <a:gd name="connsiteY22-354" fmla="*/ 1162415 h 1163027"/>
                <a:gd name="connsiteX23-355" fmla="*/ 7740 w 1618488"/>
                <a:gd name="connsiteY23-356" fmla="*/ 1016225 h 1163027"/>
                <a:gd name="connsiteX0-357" fmla="*/ 0 w 1610748"/>
                <a:gd name="connsiteY0-358" fmla="*/ 1016225 h 1163027"/>
                <a:gd name="connsiteX1-359" fmla="*/ 24131 w 1610748"/>
                <a:gd name="connsiteY1-360" fmla="*/ 460807 h 1163027"/>
                <a:gd name="connsiteX2-361" fmla="*/ 141068 w 1610748"/>
                <a:gd name="connsiteY2-362" fmla="*/ 224419 h 1163027"/>
                <a:gd name="connsiteX3-363" fmla="*/ 284868 w 1610748"/>
                <a:gd name="connsiteY3-364" fmla="*/ 118872 h 1163027"/>
                <a:gd name="connsiteX4-365" fmla="*/ 476892 w 1610748"/>
                <a:gd name="connsiteY4-366" fmla="*/ 9144 h 1163027"/>
                <a:gd name="connsiteX5-367" fmla="*/ 870084 w 1610748"/>
                <a:gd name="connsiteY5-368" fmla="*/ 0 h 1163027"/>
                <a:gd name="connsiteX6-369" fmla="*/ 1190124 w 1610748"/>
                <a:gd name="connsiteY6-370" fmla="*/ 73152 h 1163027"/>
                <a:gd name="connsiteX7-371" fmla="*/ 1427868 w 1610748"/>
                <a:gd name="connsiteY7-372" fmla="*/ 237744 h 1163027"/>
                <a:gd name="connsiteX8-373" fmla="*/ 1592460 w 1610748"/>
                <a:gd name="connsiteY8-374" fmla="*/ 594360 h 1163027"/>
                <a:gd name="connsiteX9-375" fmla="*/ 1610748 w 1610748"/>
                <a:gd name="connsiteY9-376" fmla="*/ 1005840 h 1163027"/>
                <a:gd name="connsiteX10-377" fmla="*/ 1482732 w 1610748"/>
                <a:gd name="connsiteY10-378" fmla="*/ 1133856 h 1163027"/>
                <a:gd name="connsiteX11-379" fmla="*/ 1418724 w 1610748"/>
                <a:gd name="connsiteY11-380" fmla="*/ 914400 h 1163027"/>
                <a:gd name="connsiteX12-381" fmla="*/ 1391292 w 1610748"/>
                <a:gd name="connsiteY12-382" fmla="*/ 649224 h 1163027"/>
                <a:gd name="connsiteX13-383" fmla="*/ 1391292 w 1610748"/>
                <a:gd name="connsiteY13-384" fmla="*/ 566928 h 1163027"/>
                <a:gd name="connsiteX14-385" fmla="*/ 1391292 w 1610748"/>
                <a:gd name="connsiteY14-386" fmla="*/ 566928 h 1163027"/>
                <a:gd name="connsiteX15-387" fmla="*/ 1135260 w 1610748"/>
                <a:gd name="connsiteY15-388" fmla="*/ 749808 h 1163027"/>
                <a:gd name="connsiteX16-389" fmla="*/ 915804 w 1610748"/>
                <a:gd name="connsiteY16-390" fmla="*/ 813816 h 1163027"/>
                <a:gd name="connsiteX17-391" fmla="*/ 595764 w 1610748"/>
                <a:gd name="connsiteY17-392" fmla="*/ 813816 h 1163027"/>
                <a:gd name="connsiteX18-393" fmla="*/ 367164 w 1610748"/>
                <a:gd name="connsiteY18-394" fmla="*/ 768096 h 1163027"/>
                <a:gd name="connsiteX19-395" fmla="*/ 230004 w 1610748"/>
                <a:gd name="connsiteY19-396" fmla="*/ 722376 h 1163027"/>
                <a:gd name="connsiteX20-397" fmla="*/ 230004 w 1610748"/>
                <a:gd name="connsiteY20-398" fmla="*/ 722376 h 1163027"/>
                <a:gd name="connsiteX21-399" fmla="*/ 195014 w 1610748"/>
                <a:gd name="connsiteY21-400" fmla="*/ 955979 h 1163027"/>
                <a:gd name="connsiteX22-401" fmla="*/ 156852 w 1610748"/>
                <a:gd name="connsiteY22-402" fmla="*/ 1162415 h 1163027"/>
                <a:gd name="connsiteX23-403" fmla="*/ 0 w 1610748"/>
                <a:gd name="connsiteY23-404" fmla="*/ 1016225 h 1163027"/>
                <a:gd name="connsiteX0-405" fmla="*/ 9002 w 1619750"/>
                <a:gd name="connsiteY0-406" fmla="*/ 1016225 h 1163027"/>
                <a:gd name="connsiteX1-407" fmla="*/ 33133 w 1619750"/>
                <a:gd name="connsiteY1-408" fmla="*/ 460807 h 1163027"/>
                <a:gd name="connsiteX2-409" fmla="*/ 150070 w 1619750"/>
                <a:gd name="connsiteY2-410" fmla="*/ 224419 h 1163027"/>
                <a:gd name="connsiteX3-411" fmla="*/ 293870 w 1619750"/>
                <a:gd name="connsiteY3-412" fmla="*/ 118872 h 1163027"/>
                <a:gd name="connsiteX4-413" fmla="*/ 485894 w 1619750"/>
                <a:gd name="connsiteY4-414" fmla="*/ 9144 h 1163027"/>
                <a:gd name="connsiteX5-415" fmla="*/ 879086 w 1619750"/>
                <a:gd name="connsiteY5-416" fmla="*/ 0 h 1163027"/>
                <a:gd name="connsiteX6-417" fmla="*/ 1199126 w 1619750"/>
                <a:gd name="connsiteY6-418" fmla="*/ 73152 h 1163027"/>
                <a:gd name="connsiteX7-419" fmla="*/ 1436870 w 1619750"/>
                <a:gd name="connsiteY7-420" fmla="*/ 237744 h 1163027"/>
                <a:gd name="connsiteX8-421" fmla="*/ 1601462 w 1619750"/>
                <a:gd name="connsiteY8-422" fmla="*/ 594360 h 1163027"/>
                <a:gd name="connsiteX9-423" fmla="*/ 1619750 w 1619750"/>
                <a:gd name="connsiteY9-424" fmla="*/ 1005840 h 1163027"/>
                <a:gd name="connsiteX10-425" fmla="*/ 1491734 w 1619750"/>
                <a:gd name="connsiteY10-426" fmla="*/ 1133856 h 1163027"/>
                <a:gd name="connsiteX11-427" fmla="*/ 1427726 w 1619750"/>
                <a:gd name="connsiteY11-428" fmla="*/ 914400 h 1163027"/>
                <a:gd name="connsiteX12-429" fmla="*/ 1400294 w 1619750"/>
                <a:gd name="connsiteY12-430" fmla="*/ 649224 h 1163027"/>
                <a:gd name="connsiteX13-431" fmla="*/ 1400294 w 1619750"/>
                <a:gd name="connsiteY13-432" fmla="*/ 566928 h 1163027"/>
                <a:gd name="connsiteX14-433" fmla="*/ 1400294 w 1619750"/>
                <a:gd name="connsiteY14-434" fmla="*/ 566928 h 1163027"/>
                <a:gd name="connsiteX15-435" fmla="*/ 1144262 w 1619750"/>
                <a:gd name="connsiteY15-436" fmla="*/ 749808 h 1163027"/>
                <a:gd name="connsiteX16-437" fmla="*/ 924806 w 1619750"/>
                <a:gd name="connsiteY16-438" fmla="*/ 813816 h 1163027"/>
                <a:gd name="connsiteX17-439" fmla="*/ 604766 w 1619750"/>
                <a:gd name="connsiteY17-440" fmla="*/ 813816 h 1163027"/>
                <a:gd name="connsiteX18-441" fmla="*/ 376166 w 1619750"/>
                <a:gd name="connsiteY18-442" fmla="*/ 768096 h 1163027"/>
                <a:gd name="connsiteX19-443" fmla="*/ 239006 w 1619750"/>
                <a:gd name="connsiteY19-444" fmla="*/ 722376 h 1163027"/>
                <a:gd name="connsiteX20-445" fmla="*/ 239006 w 1619750"/>
                <a:gd name="connsiteY20-446" fmla="*/ 722376 h 1163027"/>
                <a:gd name="connsiteX21-447" fmla="*/ 204016 w 1619750"/>
                <a:gd name="connsiteY21-448" fmla="*/ 955979 h 1163027"/>
                <a:gd name="connsiteX22-449" fmla="*/ 165854 w 1619750"/>
                <a:gd name="connsiteY22-450" fmla="*/ 1162415 h 1163027"/>
                <a:gd name="connsiteX23-451" fmla="*/ 9002 w 1619750"/>
                <a:gd name="connsiteY23-452" fmla="*/ 1016225 h 1163027"/>
                <a:gd name="connsiteX0-453" fmla="*/ 9002 w 1619750"/>
                <a:gd name="connsiteY0-454" fmla="*/ 1016225 h 1163027"/>
                <a:gd name="connsiteX1-455" fmla="*/ 33133 w 1619750"/>
                <a:gd name="connsiteY1-456" fmla="*/ 460807 h 1163027"/>
                <a:gd name="connsiteX2-457" fmla="*/ 150070 w 1619750"/>
                <a:gd name="connsiteY2-458" fmla="*/ 224419 h 1163027"/>
                <a:gd name="connsiteX3-459" fmla="*/ 293870 w 1619750"/>
                <a:gd name="connsiteY3-460" fmla="*/ 118872 h 1163027"/>
                <a:gd name="connsiteX4-461" fmla="*/ 485894 w 1619750"/>
                <a:gd name="connsiteY4-462" fmla="*/ 9144 h 1163027"/>
                <a:gd name="connsiteX5-463" fmla="*/ 879086 w 1619750"/>
                <a:gd name="connsiteY5-464" fmla="*/ 0 h 1163027"/>
                <a:gd name="connsiteX6-465" fmla="*/ 1199126 w 1619750"/>
                <a:gd name="connsiteY6-466" fmla="*/ 73152 h 1163027"/>
                <a:gd name="connsiteX7-467" fmla="*/ 1436870 w 1619750"/>
                <a:gd name="connsiteY7-468" fmla="*/ 237744 h 1163027"/>
                <a:gd name="connsiteX8-469" fmla="*/ 1601462 w 1619750"/>
                <a:gd name="connsiteY8-470" fmla="*/ 594360 h 1163027"/>
                <a:gd name="connsiteX9-471" fmla="*/ 1619750 w 1619750"/>
                <a:gd name="connsiteY9-472" fmla="*/ 1005840 h 1163027"/>
                <a:gd name="connsiteX10-473" fmla="*/ 1491734 w 1619750"/>
                <a:gd name="connsiteY10-474" fmla="*/ 1133856 h 1163027"/>
                <a:gd name="connsiteX11-475" fmla="*/ 1427726 w 1619750"/>
                <a:gd name="connsiteY11-476" fmla="*/ 914400 h 1163027"/>
                <a:gd name="connsiteX12-477" fmla="*/ 1400294 w 1619750"/>
                <a:gd name="connsiteY12-478" fmla="*/ 649224 h 1163027"/>
                <a:gd name="connsiteX13-479" fmla="*/ 1400294 w 1619750"/>
                <a:gd name="connsiteY13-480" fmla="*/ 566928 h 1163027"/>
                <a:gd name="connsiteX14-481" fmla="*/ 1400294 w 1619750"/>
                <a:gd name="connsiteY14-482" fmla="*/ 566928 h 1163027"/>
                <a:gd name="connsiteX15-483" fmla="*/ 1144262 w 1619750"/>
                <a:gd name="connsiteY15-484" fmla="*/ 749808 h 1163027"/>
                <a:gd name="connsiteX16-485" fmla="*/ 924806 w 1619750"/>
                <a:gd name="connsiteY16-486" fmla="*/ 813816 h 1163027"/>
                <a:gd name="connsiteX17-487" fmla="*/ 604766 w 1619750"/>
                <a:gd name="connsiteY17-488" fmla="*/ 813816 h 1163027"/>
                <a:gd name="connsiteX18-489" fmla="*/ 376166 w 1619750"/>
                <a:gd name="connsiteY18-490" fmla="*/ 768096 h 1163027"/>
                <a:gd name="connsiteX19-491" fmla="*/ 239006 w 1619750"/>
                <a:gd name="connsiteY19-492" fmla="*/ 722376 h 1163027"/>
                <a:gd name="connsiteX20-493" fmla="*/ 239006 w 1619750"/>
                <a:gd name="connsiteY20-494" fmla="*/ 722376 h 1163027"/>
                <a:gd name="connsiteX21-495" fmla="*/ 204016 w 1619750"/>
                <a:gd name="connsiteY21-496" fmla="*/ 955979 h 1163027"/>
                <a:gd name="connsiteX22-497" fmla="*/ 165854 w 1619750"/>
                <a:gd name="connsiteY22-498" fmla="*/ 1162415 h 1163027"/>
                <a:gd name="connsiteX23-499" fmla="*/ 9002 w 1619750"/>
                <a:gd name="connsiteY23-500" fmla="*/ 1016225 h 1163027"/>
                <a:gd name="connsiteX0-501" fmla="*/ 9002 w 1619750"/>
                <a:gd name="connsiteY0-502" fmla="*/ 1016225 h 1163027"/>
                <a:gd name="connsiteX1-503" fmla="*/ 33133 w 1619750"/>
                <a:gd name="connsiteY1-504" fmla="*/ 460807 h 1163027"/>
                <a:gd name="connsiteX2-505" fmla="*/ 150070 w 1619750"/>
                <a:gd name="connsiteY2-506" fmla="*/ 224419 h 1163027"/>
                <a:gd name="connsiteX3-507" fmla="*/ 293870 w 1619750"/>
                <a:gd name="connsiteY3-508" fmla="*/ 118872 h 1163027"/>
                <a:gd name="connsiteX4-509" fmla="*/ 485894 w 1619750"/>
                <a:gd name="connsiteY4-510" fmla="*/ 9144 h 1163027"/>
                <a:gd name="connsiteX5-511" fmla="*/ 879086 w 1619750"/>
                <a:gd name="connsiteY5-512" fmla="*/ 0 h 1163027"/>
                <a:gd name="connsiteX6-513" fmla="*/ 1199126 w 1619750"/>
                <a:gd name="connsiteY6-514" fmla="*/ 73152 h 1163027"/>
                <a:gd name="connsiteX7-515" fmla="*/ 1436870 w 1619750"/>
                <a:gd name="connsiteY7-516" fmla="*/ 237744 h 1163027"/>
                <a:gd name="connsiteX8-517" fmla="*/ 1601462 w 1619750"/>
                <a:gd name="connsiteY8-518" fmla="*/ 594360 h 1163027"/>
                <a:gd name="connsiteX9-519" fmla="*/ 1619750 w 1619750"/>
                <a:gd name="connsiteY9-520" fmla="*/ 1005840 h 1163027"/>
                <a:gd name="connsiteX10-521" fmla="*/ 1491734 w 1619750"/>
                <a:gd name="connsiteY10-522" fmla="*/ 1133856 h 1163027"/>
                <a:gd name="connsiteX11-523" fmla="*/ 1427726 w 1619750"/>
                <a:gd name="connsiteY11-524" fmla="*/ 914400 h 1163027"/>
                <a:gd name="connsiteX12-525" fmla="*/ 1400294 w 1619750"/>
                <a:gd name="connsiteY12-526" fmla="*/ 649224 h 1163027"/>
                <a:gd name="connsiteX13-527" fmla="*/ 1400294 w 1619750"/>
                <a:gd name="connsiteY13-528" fmla="*/ 566928 h 1163027"/>
                <a:gd name="connsiteX14-529" fmla="*/ 1400294 w 1619750"/>
                <a:gd name="connsiteY14-530" fmla="*/ 566928 h 1163027"/>
                <a:gd name="connsiteX15-531" fmla="*/ 1144262 w 1619750"/>
                <a:gd name="connsiteY15-532" fmla="*/ 749808 h 1163027"/>
                <a:gd name="connsiteX16-533" fmla="*/ 924806 w 1619750"/>
                <a:gd name="connsiteY16-534" fmla="*/ 813816 h 1163027"/>
                <a:gd name="connsiteX17-535" fmla="*/ 604766 w 1619750"/>
                <a:gd name="connsiteY17-536" fmla="*/ 813816 h 1163027"/>
                <a:gd name="connsiteX18-537" fmla="*/ 376166 w 1619750"/>
                <a:gd name="connsiteY18-538" fmla="*/ 768096 h 1163027"/>
                <a:gd name="connsiteX19-539" fmla="*/ 239006 w 1619750"/>
                <a:gd name="connsiteY19-540" fmla="*/ 722376 h 1163027"/>
                <a:gd name="connsiteX20-541" fmla="*/ 239006 w 1619750"/>
                <a:gd name="connsiteY20-542" fmla="*/ 722376 h 1163027"/>
                <a:gd name="connsiteX21-543" fmla="*/ 204016 w 1619750"/>
                <a:gd name="connsiteY21-544" fmla="*/ 955979 h 1163027"/>
                <a:gd name="connsiteX22-545" fmla="*/ 165854 w 1619750"/>
                <a:gd name="connsiteY22-546" fmla="*/ 1162415 h 1163027"/>
                <a:gd name="connsiteX23-547" fmla="*/ 9002 w 1619750"/>
                <a:gd name="connsiteY23-548" fmla="*/ 1016225 h 1163027"/>
                <a:gd name="connsiteX0-549" fmla="*/ 9002 w 1619750"/>
                <a:gd name="connsiteY0-550" fmla="*/ 1016225 h 1163027"/>
                <a:gd name="connsiteX1-551" fmla="*/ 33133 w 1619750"/>
                <a:gd name="connsiteY1-552" fmla="*/ 460807 h 1163027"/>
                <a:gd name="connsiteX2-553" fmla="*/ 150070 w 1619750"/>
                <a:gd name="connsiteY2-554" fmla="*/ 224419 h 1163027"/>
                <a:gd name="connsiteX3-555" fmla="*/ 293870 w 1619750"/>
                <a:gd name="connsiteY3-556" fmla="*/ 118872 h 1163027"/>
                <a:gd name="connsiteX4-557" fmla="*/ 485894 w 1619750"/>
                <a:gd name="connsiteY4-558" fmla="*/ 9144 h 1163027"/>
                <a:gd name="connsiteX5-559" fmla="*/ 879086 w 1619750"/>
                <a:gd name="connsiteY5-560" fmla="*/ 0 h 1163027"/>
                <a:gd name="connsiteX6-561" fmla="*/ 1199126 w 1619750"/>
                <a:gd name="connsiteY6-562" fmla="*/ 73152 h 1163027"/>
                <a:gd name="connsiteX7-563" fmla="*/ 1436870 w 1619750"/>
                <a:gd name="connsiteY7-564" fmla="*/ 237744 h 1163027"/>
                <a:gd name="connsiteX8-565" fmla="*/ 1601462 w 1619750"/>
                <a:gd name="connsiteY8-566" fmla="*/ 594360 h 1163027"/>
                <a:gd name="connsiteX9-567" fmla="*/ 1619750 w 1619750"/>
                <a:gd name="connsiteY9-568" fmla="*/ 1005840 h 1163027"/>
                <a:gd name="connsiteX10-569" fmla="*/ 1491734 w 1619750"/>
                <a:gd name="connsiteY10-570" fmla="*/ 1133856 h 1163027"/>
                <a:gd name="connsiteX11-571" fmla="*/ 1427726 w 1619750"/>
                <a:gd name="connsiteY11-572" fmla="*/ 914400 h 1163027"/>
                <a:gd name="connsiteX12-573" fmla="*/ 1400294 w 1619750"/>
                <a:gd name="connsiteY12-574" fmla="*/ 649224 h 1163027"/>
                <a:gd name="connsiteX13-575" fmla="*/ 1400294 w 1619750"/>
                <a:gd name="connsiteY13-576" fmla="*/ 566928 h 1163027"/>
                <a:gd name="connsiteX14-577" fmla="*/ 1400294 w 1619750"/>
                <a:gd name="connsiteY14-578" fmla="*/ 566928 h 1163027"/>
                <a:gd name="connsiteX15-579" fmla="*/ 1144262 w 1619750"/>
                <a:gd name="connsiteY15-580" fmla="*/ 749808 h 1163027"/>
                <a:gd name="connsiteX16-581" fmla="*/ 924806 w 1619750"/>
                <a:gd name="connsiteY16-582" fmla="*/ 813816 h 1163027"/>
                <a:gd name="connsiteX17-583" fmla="*/ 604766 w 1619750"/>
                <a:gd name="connsiteY17-584" fmla="*/ 813816 h 1163027"/>
                <a:gd name="connsiteX18-585" fmla="*/ 376166 w 1619750"/>
                <a:gd name="connsiteY18-586" fmla="*/ 768096 h 1163027"/>
                <a:gd name="connsiteX19-587" fmla="*/ 239006 w 1619750"/>
                <a:gd name="connsiteY19-588" fmla="*/ 722376 h 1163027"/>
                <a:gd name="connsiteX20-589" fmla="*/ 239006 w 1619750"/>
                <a:gd name="connsiteY20-590" fmla="*/ 722376 h 1163027"/>
                <a:gd name="connsiteX21-591" fmla="*/ 204016 w 1619750"/>
                <a:gd name="connsiteY21-592" fmla="*/ 955979 h 1163027"/>
                <a:gd name="connsiteX22-593" fmla="*/ 165854 w 1619750"/>
                <a:gd name="connsiteY22-594" fmla="*/ 1162415 h 1163027"/>
                <a:gd name="connsiteX23-595" fmla="*/ 9002 w 1619750"/>
                <a:gd name="connsiteY23-596" fmla="*/ 1016225 h 1163027"/>
                <a:gd name="connsiteX0-597" fmla="*/ 9002 w 1619750"/>
                <a:gd name="connsiteY0-598" fmla="*/ 1023344 h 1170146"/>
                <a:gd name="connsiteX1-599" fmla="*/ 33133 w 1619750"/>
                <a:gd name="connsiteY1-600" fmla="*/ 467926 h 1170146"/>
                <a:gd name="connsiteX2-601" fmla="*/ 150070 w 1619750"/>
                <a:gd name="connsiteY2-602" fmla="*/ 231538 h 1170146"/>
                <a:gd name="connsiteX3-603" fmla="*/ 293870 w 1619750"/>
                <a:gd name="connsiteY3-604" fmla="*/ 125991 h 1170146"/>
                <a:gd name="connsiteX4-605" fmla="*/ 485894 w 1619750"/>
                <a:gd name="connsiteY4-606" fmla="*/ 16263 h 1170146"/>
                <a:gd name="connsiteX5-607" fmla="*/ 879086 w 1619750"/>
                <a:gd name="connsiteY5-608" fmla="*/ 7119 h 1170146"/>
                <a:gd name="connsiteX6-609" fmla="*/ 1199126 w 1619750"/>
                <a:gd name="connsiteY6-610" fmla="*/ 80271 h 1170146"/>
                <a:gd name="connsiteX7-611" fmla="*/ 1436870 w 1619750"/>
                <a:gd name="connsiteY7-612" fmla="*/ 244863 h 1170146"/>
                <a:gd name="connsiteX8-613" fmla="*/ 1601462 w 1619750"/>
                <a:gd name="connsiteY8-614" fmla="*/ 601479 h 1170146"/>
                <a:gd name="connsiteX9-615" fmla="*/ 1619750 w 1619750"/>
                <a:gd name="connsiteY9-616" fmla="*/ 1012959 h 1170146"/>
                <a:gd name="connsiteX10-617" fmla="*/ 1491734 w 1619750"/>
                <a:gd name="connsiteY10-618" fmla="*/ 1140975 h 1170146"/>
                <a:gd name="connsiteX11-619" fmla="*/ 1427726 w 1619750"/>
                <a:gd name="connsiteY11-620" fmla="*/ 921519 h 1170146"/>
                <a:gd name="connsiteX12-621" fmla="*/ 1400294 w 1619750"/>
                <a:gd name="connsiteY12-622" fmla="*/ 656343 h 1170146"/>
                <a:gd name="connsiteX13-623" fmla="*/ 1400294 w 1619750"/>
                <a:gd name="connsiteY13-624" fmla="*/ 574047 h 1170146"/>
                <a:gd name="connsiteX14-625" fmla="*/ 1400294 w 1619750"/>
                <a:gd name="connsiteY14-626" fmla="*/ 574047 h 1170146"/>
                <a:gd name="connsiteX15-627" fmla="*/ 1144262 w 1619750"/>
                <a:gd name="connsiteY15-628" fmla="*/ 756927 h 1170146"/>
                <a:gd name="connsiteX16-629" fmla="*/ 924806 w 1619750"/>
                <a:gd name="connsiteY16-630" fmla="*/ 820935 h 1170146"/>
                <a:gd name="connsiteX17-631" fmla="*/ 604766 w 1619750"/>
                <a:gd name="connsiteY17-632" fmla="*/ 820935 h 1170146"/>
                <a:gd name="connsiteX18-633" fmla="*/ 376166 w 1619750"/>
                <a:gd name="connsiteY18-634" fmla="*/ 775215 h 1170146"/>
                <a:gd name="connsiteX19-635" fmla="*/ 239006 w 1619750"/>
                <a:gd name="connsiteY19-636" fmla="*/ 729495 h 1170146"/>
                <a:gd name="connsiteX20-637" fmla="*/ 239006 w 1619750"/>
                <a:gd name="connsiteY20-638" fmla="*/ 729495 h 1170146"/>
                <a:gd name="connsiteX21-639" fmla="*/ 204016 w 1619750"/>
                <a:gd name="connsiteY21-640" fmla="*/ 963098 h 1170146"/>
                <a:gd name="connsiteX22-641" fmla="*/ 165854 w 1619750"/>
                <a:gd name="connsiteY22-642" fmla="*/ 1169534 h 1170146"/>
                <a:gd name="connsiteX23-643" fmla="*/ 9002 w 1619750"/>
                <a:gd name="connsiteY23-644" fmla="*/ 1023344 h 1170146"/>
                <a:gd name="connsiteX0-645" fmla="*/ 9002 w 1619750"/>
                <a:gd name="connsiteY0-646" fmla="*/ 1023344 h 1170146"/>
                <a:gd name="connsiteX1-647" fmla="*/ 33133 w 1619750"/>
                <a:gd name="connsiteY1-648" fmla="*/ 467926 h 1170146"/>
                <a:gd name="connsiteX2-649" fmla="*/ 150070 w 1619750"/>
                <a:gd name="connsiteY2-650" fmla="*/ 231538 h 1170146"/>
                <a:gd name="connsiteX3-651" fmla="*/ 287495 w 1619750"/>
                <a:gd name="connsiteY3-652" fmla="*/ 99800 h 1170146"/>
                <a:gd name="connsiteX4-653" fmla="*/ 485894 w 1619750"/>
                <a:gd name="connsiteY4-654" fmla="*/ 16263 h 1170146"/>
                <a:gd name="connsiteX5-655" fmla="*/ 879086 w 1619750"/>
                <a:gd name="connsiteY5-656" fmla="*/ 7119 h 1170146"/>
                <a:gd name="connsiteX6-657" fmla="*/ 1199126 w 1619750"/>
                <a:gd name="connsiteY6-658" fmla="*/ 80271 h 1170146"/>
                <a:gd name="connsiteX7-659" fmla="*/ 1436870 w 1619750"/>
                <a:gd name="connsiteY7-660" fmla="*/ 244863 h 1170146"/>
                <a:gd name="connsiteX8-661" fmla="*/ 1601462 w 1619750"/>
                <a:gd name="connsiteY8-662" fmla="*/ 601479 h 1170146"/>
                <a:gd name="connsiteX9-663" fmla="*/ 1619750 w 1619750"/>
                <a:gd name="connsiteY9-664" fmla="*/ 1012959 h 1170146"/>
                <a:gd name="connsiteX10-665" fmla="*/ 1491734 w 1619750"/>
                <a:gd name="connsiteY10-666" fmla="*/ 1140975 h 1170146"/>
                <a:gd name="connsiteX11-667" fmla="*/ 1427726 w 1619750"/>
                <a:gd name="connsiteY11-668" fmla="*/ 921519 h 1170146"/>
                <a:gd name="connsiteX12-669" fmla="*/ 1400294 w 1619750"/>
                <a:gd name="connsiteY12-670" fmla="*/ 656343 h 1170146"/>
                <a:gd name="connsiteX13-671" fmla="*/ 1400294 w 1619750"/>
                <a:gd name="connsiteY13-672" fmla="*/ 574047 h 1170146"/>
                <a:gd name="connsiteX14-673" fmla="*/ 1400294 w 1619750"/>
                <a:gd name="connsiteY14-674" fmla="*/ 574047 h 1170146"/>
                <a:gd name="connsiteX15-675" fmla="*/ 1144262 w 1619750"/>
                <a:gd name="connsiteY15-676" fmla="*/ 756927 h 1170146"/>
                <a:gd name="connsiteX16-677" fmla="*/ 924806 w 1619750"/>
                <a:gd name="connsiteY16-678" fmla="*/ 820935 h 1170146"/>
                <a:gd name="connsiteX17-679" fmla="*/ 604766 w 1619750"/>
                <a:gd name="connsiteY17-680" fmla="*/ 820935 h 1170146"/>
                <a:gd name="connsiteX18-681" fmla="*/ 376166 w 1619750"/>
                <a:gd name="connsiteY18-682" fmla="*/ 775215 h 1170146"/>
                <a:gd name="connsiteX19-683" fmla="*/ 239006 w 1619750"/>
                <a:gd name="connsiteY19-684" fmla="*/ 729495 h 1170146"/>
                <a:gd name="connsiteX20-685" fmla="*/ 239006 w 1619750"/>
                <a:gd name="connsiteY20-686" fmla="*/ 729495 h 1170146"/>
                <a:gd name="connsiteX21-687" fmla="*/ 204016 w 1619750"/>
                <a:gd name="connsiteY21-688" fmla="*/ 963098 h 1170146"/>
                <a:gd name="connsiteX22-689" fmla="*/ 165854 w 1619750"/>
                <a:gd name="connsiteY22-690" fmla="*/ 1169534 h 1170146"/>
                <a:gd name="connsiteX23-691" fmla="*/ 9002 w 1619750"/>
                <a:gd name="connsiteY23-692" fmla="*/ 1023344 h 1170146"/>
                <a:gd name="connsiteX0-693" fmla="*/ 9002 w 1619750"/>
                <a:gd name="connsiteY0-694" fmla="*/ 1023344 h 1170146"/>
                <a:gd name="connsiteX1-695" fmla="*/ 33133 w 1619750"/>
                <a:gd name="connsiteY1-696" fmla="*/ 467926 h 1170146"/>
                <a:gd name="connsiteX2-697" fmla="*/ 150070 w 1619750"/>
                <a:gd name="connsiteY2-698" fmla="*/ 231538 h 1170146"/>
                <a:gd name="connsiteX3-699" fmla="*/ 287495 w 1619750"/>
                <a:gd name="connsiteY3-700" fmla="*/ 99800 h 1170146"/>
                <a:gd name="connsiteX4-701" fmla="*/ 485894 w 1619750"/>
                <a:gd name="connsiteY4-702" fmla="*/ 16263 h 1170146"/>
                <a:gd name="connsiteX5-703" fmla="*/ 879086 w 1619750"/>
                <a:gd name="connsiteY5-704" fmla="*/ 7119 h 1170146"/>
                <a:gd name="connsiteX6-705" fmla="*/ 1199126 w 1619750"/>
                <a:gd name="connsiteY6-706" fmla="*/ 80271 h 1170146"/>
                <a:gd name="connsiteX7-707" fmla="*/ 1436870 w 1619750"/>
                <a:gd name="connsiteY7-708" fmla="*/ 244863 h 1170146"/>
                <a:gd name="connsiteX8-709" fmla="*/ 1601462 w 1619750"/>
                <a:gd name="connsiteY8-710" fmla="*/ 601479 h 1170146"/>
                <a:gd name="connsiteX9-711" fmla="*/ 1619750 w 1619750"/>
                <a:gd name="connsiteY9-712" fmla="*/ 1012959 h 1170146"/>
                <a:gd name="connsiteX10-713" fmla="*/ 1491734 w 1619750"/>
                <a:gd name="connsiteY10-714" fmla="*/ 1140975 h 1170146"/>
                <a:gd name="connsiteX11-715" fmla="*/ 1427726 w 1619750"/>
                <a:gd name="connsiteY11-716" fmla="*/ 921519 h 1170146"/>
                <a:gd name="connsiteX12-717" fmla="*/ 1400294 w 1619750"/>
                <a:gd name="connsiteY12-718" fmla="*/ 656343 h 1170146"/>
                <a:gd name="connsiteX13-719" fmla="*/ 1400294 w 1619750"/>
                <a:gd name="connsiteY13-720" fmla="*/ 574047 h 1170146"/>
                <a:gd name="connsiteX14-721" fmla="*/ 1400294 w 1619750"/>
                <a:gd name="connsiteY14-722" fmla="*/ 574047 h 1170146"/>
                <a:gd name="connsiteX15-723" fmla="*/ 1144262 w 1619750"/>
                <a:gd name="connsiteY15-724" fmla="*/ 756927 h 1170146"/>
                <a:gd name="connsiteX16-725" fmla="*/ 924806 w 1619750"/>
                <a:gd name="connsiteY16-726" fmla="*/ 820935 h 1170146"/>
                <a:gd name="connsiteX17-727" fmla="*/ 604766 w 1619750"/>
                <a:gd name="connsiteY17-728" fmla="*/ 820935 h 1170146"/>
                <a:gd name="connsiteX18-729" fmla="*/ 376166 w 1619750"/>
                <a:gd name="connsiteY18-730" fmla="*/ 775215 h 1170146"/>
                <a:gd name="connsiteX19-731" fmla="*/ 239006 w 1619750"/>
                <a:gd name="connsiteY19-732" fmla="*/ 729495 h 1170146"/>
                <a:gd name="connsiteX20-733" fmla="*/ 239006 w 1619750"/>
                <a:gd name="connsiteY20-734" fmla="*/ 729495 h 1170146"/>
                <a:gd name="connsiteX21-735" fmla="*/ 204016 w 1619750"/>
                <a:gd name="connsiteY21-736" fmla="*/ 963098 h 1170146"/>
                <a:gd name="connsiteX22-737" fmla="*/ 165854 w 1619750"/>
                <a:gd name="connsiteY22-738" fmla="*/ 1169534 h 1170146"/>
                <a:gd name="connsiteX23-739" fmla="*/ 9002 w 1619750"/>
                <a:gd name="connsiteY23-740" fmla="*/ 1023344 h 1170146"/>
                <a:gd name="connsiteX0-741" fmla="*/ 9002 w 1619750"/>
                <a:gd name="connsiteY0-742" fmla="*/ 1023344 h 1170146"/>
                <a:gd name="connsiteX1-743" fmla="*/ 33133 w 1619750"/>
                <a:gd name="connsiteY1-744" fmla="*/ 467926 h 1170146"/>
                <a:gd name="connsiteX2-745" fmla="*/ 150070 w 1619750"/>
                <a:gd name="connsiteY2-746" fmla="*/ 231538 h 1170146"/>
                <a:gd name="connsiteX3-747" fmla="*/ 287495 w 1619750"/>
                <a:gd name="connsiteY3-748" fmla="*/ 99800 h 1170146"/>
                <a:gd name="connsiteX4-749" fmla="*/ 485894 w 1619750"/>
                <a:gd name="connsiteY4-750" fmla="*/ 16263 h 1170146"/>
                <a:gd name="connsiteX5-751" fmla="*/ 879086 w 1619750"/>
                <a:gd name="connsiteY5-752" fmla="*/ 7119 h 1170146"/>
                <a:gd name="connsiteX6-753" fmla="*/ 1199126 w 1619750"/>
                <a:gd name="connsiteY6-754" fmla="*/ 80271 h 1170146"/>
                <a:gd name="connsiteX7-755" fmla="*/ 1436870 w 1619750"/>
                <a:gd name="connsiteY7-756" fmla="*/ 244863 h 1170146"/>
                <a:gd name="connsiteX8-757" fmla="*/ 1601462 w 1619750"/>
                <a:gd name="connsiteY8-758" fmla="*/ 601479 h 1170146"/>
                <a:gd name="connsiteX9-759" fmla="*/ 1619750 w 1619750"/>
                <a:gd name="connsiteY9-760" fmla="*/ 1012959 h 1170146"/>
                <a:gd name="connsiteX10-761" fmla="*/ 1491734 w 1619750"/>
                <a:gd name="connsiteY10-762" fmla="*/ 1140975 h 1170146"/>
                <a:gd name="connsiteX11-763" fmla="*/ 1427726 w 1619750"/>
                <a:gd name="connsiteY11-764" fmla="*/ 921519 h 1170146"/>
                <a:gd name="connsiteX12-765" fmla="*/ 1400294 w 1619750"/>
                <a:gd name="connsiteY12-766" fmla="*/ 656343 h 1170146"/>
                <a:gd name="connsiteX13-767" fmla="*/ 1400294 w 1619750"/>
                <a:gd name="connsiteY13-768" fmla="*/ 574047 h 1170146"/>
                <a:gd name="connsiteX14-769" fmla="*/ 1400294 w 1619750"/>
                <a:gd name="connsiteY14-770" fmla="*/ 574047 h 1170146"/>
                <a:gd name="connsiteX15-771" fmla="*/ 1144262 w 1619750"/>
                <a:gd name="connsiteY15-772" fmla="*/ 756927 h 1170146"/>
                <a:gd name="connsiteX16-773" fmla="*/ 924806 w 1619750"/>
                <a:gd name="connsiteY16-774" fmla="*/ 820935 h 1170146"/>
                <a:gd name="connsiteX17-775" fmla="*/ 604766 w 1619750"/>
                <a:gd name="connsiteY17-776" fmla="*/ 820935 h 1170146"/>
                <a:gd name="connsiteX18-777" fmla="*/ 376166 w 1619750"/>
                <a:gd name="connsiteY18-778" fmla="*/ 775215 h 1170146"/>
                <a:gd name="connsiteX19-779" fmla="*/ 239006 w 1619750"/>
                <a:gd name="connsiteY19-780" fmla="*/ 729495 h 1170146"/>
                <a:gd name="connsiteX20-781" fmla="*/ 239006 w 1619750"/>
                <a:gd name="connsiteY20-782" fmla="*/ 729495 h 1170146"/>
                <a:gd name="connsiteX21-783" fmla="*/ 204016 w 1619750"/>
                <a:gd name="connsiteY21-784" fmla="*/ 963098 h 1170146"/>
                <a:gd name="connsiteX22-785" fmla="*/ 165854 w 1619750"/>
                <a:gd name="connsiteY22-786" fmla="*/ 1169534 h 1170146"/>
                <a:gd name="connsiteX23-787" fmla="*/ 9002 w 1619750"/>
                <a:gd name="connsiteY23-788" fmla="*/ 1023344 h 1170146"/>
                <a:gd name="connsiteX0-789" fmla="*/ 9002 w 1619750"/>
                <a:gd name="connsiteY0-790" fmla="*/ 1023344 h 1170146"/>
                <a:gd name="connsiteX1-791" fmla="*/ 33133 w 1619750"/>
                <a:gd name="connsiteY1-792" fmla="*/ 467926 h 1170146"/>
                <a:gd name="connsiteX2-793" fmla="*/ 150070 w 1619750"/>
                <a:gd name="connsiteY2-794" fmla="*/ 231538 h 1170146"/>
                <a:gd name="connsiteX3-795" fmla="*/ 287495 w 1619750"/>
                <a:gd name="connsiteY3-796" fmla="*/ 99800 h 1170146"/>
                <a:gd name="connsiteX4-797" fmla="*/ 485894 w 1619750"/>
                <a:gd name="connsiteY4-798" fmla="*/ 16263 h 1170146"/>
                <a:gd name="connsiteX5-799" fmla="*/ 879086 w 1619750"/>
                <a:gd name="connsiteY5-800" fmla="*/ 7119 h 1170146"/>
                <a:gd name="connsiteX6-801" fmla="*/ 1199126 w 1619750"/>
                <a:gd name="connsiteY6-802" fmla="*/ 80271 h 1170146"/>
                <a:gd name="connsiteX7-803" fmla="*/ 1436870 w 1619750"/>
                <a:gd name="connsiteY7-804" fmla="*/ 244863 h 1170146"/>
                <a:gd name="connsiteX8-805" fmla="*/ 1601462 w 1619750"/>
                <a:gd name="connsiteY8-806" fmla="*/ 601479 h 1170146"/>
                <a:gd name="connsiteX9-807" fmla="*/ 1619750 w 1619750"/>
                <a:gd name="connsiteY9-808" fmla="*/ 1012959 h 1170146"/>
                <a:gd name="connsiteX10-809" fmla="*/ 1491734 w 1619750"/>
                <a:gd name="connsiteY10-810" fmla="*/ 1140975 h 1170146"/>
                <a:gd name="connsiteX11-811" fmla="*/ 1427726 w 1619750"/>
                <a:gd name="connsiteY11-812" fmla="*/ 921519 h 1170146"/>
                <a:gd name="connsiteX12-813" fmla="*/ 1400294 w 1619750"/>
                <a:gd name="connsiteY12-814" fmla="*/ 656343 h 1170146"/>
                <a:gd name="connsiteX13-815" fmla="*/ 1400294 w 1619750"/>
                <a:gd name="connsiteY13-816" fmla="*/ 574047 h 1170146"/>
                <a:gd name="connsiteX14-817" fmla="*/ 1400294 w 1619750"/>
                <a:gd name="connsiteY14-818" fmla="*/ 574047 h 1170146"/>
                <a:gd name="connsiteX15-819" fmla="*/ 1144262 w 1619750"/>
                <a:gd name="connsiteY15-820" fmla="*/ 756927 h 1170146"/>
                <a:gd name="connsiteX16-821" fmla="*/ 924806 w 1619750"/>
                <a:gd name="connsiteY16-822" fmla="*/ 820935 h 1170146"/>
                <a:gd name="connsiteX17-823" fmla="*/ 604766 w 1619750"/>
                <a:gd name="connsiteY17-824" fmla="*/ 820935 h 1170146"/>
                <a:gd name="connsiteX18-825" fmla="*/ 376166 w 1619750"/>
                <a:gd name="connsiteY18-826" fmla="*/ 775215 h 1170146"/>
                <a:gd name="connsiteX19-827" fmla="*/ 239006 w 1619750"/>
                <a:gd name="connsiteY19-828" fmla="*/ 729495 h 1170146"/>
                <a:gd name="connsiteX20-829" fmla="*/ 239006 w 1619750"/>
                <a:gd name="connsiteY20-830" fmla="*/ 729495 h 1170146"/>
                <a:gd name="connsiteX21-831" fmla="*/ 204016 w 1619750"/>
                <a:gd name="connsiteY21-832" fmla="*/ 963098 h 1170146"/>
                <a:gd name="connsiteX22-833" fmla="*/ 165854 w 1619750"/>
                <a:gd name="connsiteY22-834" fmla="*/ 1169534 h 1170146"/>
                <a:gd name="connsiteX23-835" fmla="*/ 9002 w 1619750"/>
                <a:gd name="connsiteY23-836" fmla="*/ 1023344 h 1170146"/>
                <a:gd name="connsiteX0-837" fmla="*/ 9002 w 1619750"/>
                <a:gd name="connsiteY0-838" fmla="*/ 1023344 h 1170146"/>
                <a:gd name="connsiteX1-839" fmla="*/ 33133 w 1619750"/>
                <a:gd name="connsiteY1-840" fmla="*/ 467926 h 1170146"/>
                <a:gd name="connsiteX2-841" fmla="*/ 150070 w 1619750"/>
                <a:gd name="connsiteY2-842" fmla="*/ 231538 h 1170146"/>
                <a:gd name="connsiteX3-843" fmla="*/ 287495 w 1619750"/>
                <a:gd name="connsiteY3-844" fmla="*/ 99800 h 1170146"/>
                <a:gd name="connsiteX4-845" fmla="*/ 485894 w 1619750"/>
                <a:gd name="connsiteY4-846" fmla="*/ 16263 h 1170146"/>
                <a:gd name="connsiteX5-847" fmla="*/ 879086 w 1619750"/>
                <a:gd name="connsiteY5-848" fmla="*/ 7119 h 1170146"/>
                <a:gd name="connsiteX6-849" fmla="*/ 1199126 w 1619750"/>
                <a:gd name="connsiteY6-850" fmla="*/ 80271 h 1170146"/>
                <a:gd name="connsiteX7-851" fmla="*/ 1436870 w 1619750"/>
                <a:gd name="connsiteY7-852" fmla="*/ 244863 h 1170146"/>
                <a:gd name="connsiteX8-853" fmla="*/ 1601462 w 1619750"/>
                <a:gd name="connsiteY8-854" fmla="*/ 601479 h 1170146"/>
                <a:gd name="connsiteX9-855" fmla="*/ 1619750 w 1619750"/>
                <a:gd name="connsiteY9-856" fmla="*/ 1012959 h 1170146"/>
                <a:gd name="connsiteX10-857" fmla="*/ 1491734 w 1619750"/>
                <a:gd name="connsiteY10-858" fmla="*/ 1140975 h 1170146"/>
                <a:gd name="connsiteX11-859" fmla="*/ 1427726 w 1619750"/>
                <a:gd name="connsiteY11-860" fmla="*/ 921519 h 1170146"/>
                <a:gd name="connsiteX12-861" fmla="*/ 1400294 w 1619750"/>
                <a:gd name="connsiteY12-862" fmla="*/ 656343 h 1170146"/>
                <a:gd name="connsiteX13-863" fmla="*/ 1400294 w 1619750"/>
                <a:gd name="connsiteY13-864" fmla="*/ 574047 h 1170146"/>
                <a:gd name="connsiteX14-865" fmla="*/ 1400294 w 1619750"/>
                <a:gd name="connsiteY14-866" fmla="*/ 574047 h 1170146"/>
                <a:gd name="connsiteX15-867" fmla="*/ 1144262 w 1619750"/>
                <a:gd name="connsiteY15-868" fmla="*/ 756927 h 1170146"/>
                <a:gd name="connsiteX16-869" fmla="*/ 924806 w 1619750"/>
                <a:gd name="connsiteY16-870" fmla="*/ 820935 h 1170146"/>
                <a:gd name="connsiteX17-871" fmla="*/ 604766 w 1619750"/>
                <a:gd name="connsiteY17-872" fmla="*/ 820935 h 1170146"/>
                <a:gd name="connsiteX18-873" fmla="*/ 376166 w 1619750"/>
                <a:gd name="connsiteY18-874" fmla="*/ 775215 h 1170146"/>
                <a:gd name="connsiteX19-875" fmla="*/ 239006 w 1619750"/>
                <a:gd name="connsiteY19-876" fmla="*/ 729495 h 1170146"/>
                <a:gd name="connsiteX20-877" fmla="*/ 239006 w 1619750"/>
                <a:gd name="connsiteY20-878" fmla="*/ 729495 h 1170146"/>
                <a:gd name="connsiteX21-879" fmla="*/ 204016 w 1619750"/>
                <a:gd name="connsiteY21-880" fmla="*/ 963098 h 1170146"/>
                <a:gd name="connsiteX22-881" fmla="*/ 165854 w 1619750"/>
                <a:gd name="connsiteY22-882" fmla="*/ 1169534 h 1170146"/>
                <a:gd name="connsiteX23-883" fmla="*/ 9002 w 1619750"/>
                <a:gd name="connsiteY23-884" fmla="*/ 1023344 h 1170146"/>
                <a:gd name="connsiteX0-885" fmla="*/ 9002 w 1619750"/>
                <a:gd name="connsiteY0-886" fmla="*/ 1023344 h 1170146"/>
                <a:gd name="connsiteX1-887" fmla="*/ 33133 w 1619750"/>
                <a:gd name="connsiteY1-888" fmla="*/ 467926 h 1170146"/>
                <a:gd name="connsiteX2-889" fmla="*/ 150070 w 1619750"/>
                <a:gd name="connsiteY2-890" fmla="*/ 231538 h 1170146"/>
                <a:gd name="connsiteX3-891" fmla="*/ 287495 w 1619750"/>
                <a:gd name="connsiteY3-892" fmla="*/ 99800 h 1170146"/>
                <a:gd name="connsiteX4-893" fmla="*/ 485894 w 1619750"/>
                <a:gd name="connsiteY4-894" fmla="*/ 16263 h 1170146"/>
                <a:gd name="connsiteX5-895" fmla="*/ 879086 w 1619750"/>
                <a:gd name="connsiteY5-896" fmla="*/ 7119 h 1170146"/>
                <a:gd name="connsiteX6-897" fmla="*/ 1199126 w 1619750"/>
                <a:gd name="connsiteY6-898" fmla="*/ 80271 h 1170146"/>
                <a:gd name="connsiteX7-899" fmla="*/ 1436870 w 1619750"/>
                <a:gd name="connsiteY7-900" fmla="*/ 244863 h 1170146"/>
                <a:gd name="connsiteX8-901" fmla="*/ 1601462 w 1619750"/>
                <a:gd name="connsiteY8-902" fmla="*/ 601479 h 1170146"/>
                <a:gd name="connsiteX9-903" fmla="*/ 1619750 w 1619750"/>
                <a:gd name="connsiteY9-904" fmla="*/ 1012959 h 1170146"/>
                <a:gd name="connsiteX10-905" fmla="*/ 1491734 w 1619750"/>
                <a:gd name="connsiteY10-906" fmla="*/ 1140975 h 1170146"/>
                <a:gd name="connsiteX11-907" fmla="*/ 1427726 w 1619750"/>
                <a:gd name="connsiteY11-908" fmla="*/ 921519 h 1170146"/>
                <a:gd name="connsiteX12-909" fmla="*/ 1400294 w 1619750"/>
                <a:gd name="connsiteY12-910" fmla="*/ 656343 h 1170146"/>
                <a:gd name="connsiteX13-911" fmla="*/ 1400294 w 1619750"/>
                <a:gd name="connsiteY13-912" fmla="*/ 574047 h 1170146"/>
                <a:gd name="connsiteX14-913" fmla="*/ 1400294 w 1619750"/>
                <a:gd name="connsiteY14-914" fmla="*/ 574047 h 1170146"/>
                <a:gd name="connsiteX15-915" fmla="*/ 1144262 w 1619750"/>
                <a:gd name="connsiteY15-916" fmla="*/ 756927 h 1170146"/>
                <a:gd name="connsiteX16-917" fmla="*/ 924806 w 1619750"/>
                <a:gd name="connsiteY16-918" fmla="*/ 820935 h 1170146"/>
                <a:gd name="connsiteX17-919" fmla="*/ 604766 w 1619750"/>
                <a:gd name="connsiteY17-920" fmla="*/ 820935 h 1170146"/>
                <a:gd name="connsiteX18-921" fmla="*/ 376166 w 1619750"/>
                <a:gd name="connsiteY18-922" fmla="*/ 775215 h 1170146"/>
                <a:gd name="connsiteX19-923" fmla="*/ 239006 w 1619750"/>
                <a:gd name="connsiteY19-924" fmla="*/ 729495 h 1170146"/>
                <a:gd name="connsiteX20-925" fmla="*/ 239006 w 1619750"/>
                <a:gd name="connsiteY20-926" fmla="*/ 729495 h 1170146"/>
                <a:gd name="connsiteX21-927" fmla="*/ 204016 w 1619750"/>
                <a:gd name="connsiteY21-928" fmla="*/ 963098 h 1170146"/>
                <a:gd name="connsiteX22-929" fmla="*/ 165854 w 1619750"/>
                <a:gd name="connsiteY22-930" fmla="*/ 1169534 h 1170146"/>
                <a:gd name="connsiteX23-931" fmla="*/ 9002 w 1619750"/>
                <a:gd name="connsiteY23-932" fmla="*/ 1023344 h 1170146"/>
                <a:gd name="connsiteX0-933" fmla="*/ 9002 w 1619750"/>
                <a:gd name="connsiteY0-934" fmla="*/ 1023344 h 1170146"/>
                <a:gd name="connsiteX1-935" fmla="*/ 33133 w 1619750"/>
                <a:gd name="connsiteY1-936" fmla="*/ 467926 h 1170146"/>
                <a:gd name="connsiteX2-937" fmla="*/ 150070 w 1619750"/>
                <a:gd name="connsiteY2-938" fmla="*/ 231538 h 1170146"/>
                <a:gd name="connsiteX3-939" fmla="*/ 287495 w 1619750"/>
                <a:gd name="connsiteY3-940" fmla="*/ 99800 h 1170146"/>
                <a:gd name="connsiteX4-941" fmla="*/ 485894 w 1619750"/>
                <a:gd name="connsiteY4-942" fmla="*/ 16263 h 1170146"/>
                <a:gd name="connsiteX5-943" fmla="*/ 879086 w 1619750"/>
                <a:gd name="connsiteY5-944" fmla="*/ 7119 h 1170146"/>
                <a:gd name="connsiteX6-945" fmla="*/ 1199126 w 1619750"/>
                <a:gd name="connsiteY6-946" fmla="*/ 80271 h 1170146"/>
                <a:gd name="connsiteX7-947" fmla="*/ 1436870 w 1619750"/>
                <a:gd name="connsiteY7-948" fmla="*/ 244863 h 1170146"/>
                <a:gd name="connsiteX8-949" fmla="*/ 1601462 w 1619750"/>
                <a:gd name="connsiteY8-950" fmla="*/ 601479 h 1170146"/>
                <a:gd name="connsiteX9-951" fmla="*/ 1619750 w 1619750"/>
                <a:gd name="connsiteY9-952" fmla="*/ 1012959 h 1170146"/>
                <a:gd name="connsiteX10-953" fmla="*/ 1491734 w 1619750"/>
                <a:gd name="connsiteY10-954" fmla="*/ 1140975 h 1170146"/>
                <a:gd name="connsiteX11-955" fmla="*/ 1427726 w 1619750"/>
                <a:gd name="connsiteY11-956" fmla="*/ 921519 h 1170146"/>
                <a:gd name="connsiteX12-957" fmla="*/ 1400294 w 1619750"/>
                <a:gd name="connsiteY12-958" fmla="*/ 656343 h 1170146"/>
                <a:gd name="connsiteX13-959" fmla="*/ 1400294 w 1619750"/>
                <a:gd name="connsiteY13-960" fmla="*/ 574047 h 1170146"/>
                <a:gd name="connsiteX14-961" fmla="*/ 1400294 w 1619750"/>
                <a:gd name="connsiteY14-962" fmla="*/ 574047 h 1170146"/>
                <a:gd name="connsiteX15-963" fmla="*/ 1144262 w 1619750"/>
                <a:gd name="connsiteY15-964" fmla="*/ 756927 h 1170146"/>
                <a:gd name="connsiteX16-965" fmla="*/ 924806 w 1619750"/>
                <a:gd name="connsiteY16-966" fmla="*/ 820935 h 1170146"/>
                <a:gd name="connsiteX17-967" fmla="*/ 604766 w 1619750"/>
                <a:gd name="connsiteY17-968" fmla="*/ 820935 h 1170146"/>
                <a:gd name="connsiteX18-969" fmla="*/ 376166 w 1619750"/>
                <a:gd name="connsiteY18-970" fmla="*/ 775215 h 1170146"/>
                <a:gd name="connsiteX19-971" fmla="*/ 239006 w 1619750"/>
                <a:gd name="connsiteY19-972" fmla="*/ 729495 h 1170146"/>
                <a:gd name="connsiteX20-973" fmla="*/ 239006 w 1619750"/>
                <a:gd name="connsiteY20-974" fmla="*/ 729495 h 1170146"/>
                <a:gd name="connsiteX21-975" fmla="*/ 204016 w 1619750"/>
                <a:gd name="connsiteY21-976" fmla="*/ 963098 h 1170146"/>
                <a:gd name="connsiteX22-977" fmla="*/ 165854 w 1619750"/>
                <a:gd name="connsiteY22-978" fmla="*/ 1169534 h 1170146"/>
                <a:gd name="connsiteX23-979" fmla="*/ 9002 w 1619750"/>
                <a:gd name="connsiteY23-980" fmla="*/ 1023344 h 1170146"/>
                <a:gd name="connsiteX0-981" fmla="*/ 9002 w 1619750"/>
                <a:gd name="connsiteY0-982" fmla="*/ 1023344 h 1170146"/>
                <a:gd name="connsiteX1-983" fmla="*/ 33133 w 1619750"/>
                <a:gd name="connsiteY1-984" fmla="*/ 467926 h 1170146"/>
                <a:gd name="connsiteX2-985" fmla="*/ 150070 w 1619750"/>
                <a:gd name="connsiteY2-986" fmla="*/ 231538 h 1170146"/>
                <a:gd name="connsiteX3-987" fmla="*/ 287495 w 1619750"/>
                <a:gd name="connsiteY3-988" fmla="*/ 99800 h 1170146"/>
                <a:gd name="connsiteX4-989" fmla="*/ 485894 w 1619750"/>
                <a:gd name="connsiteY4-990" fmla="*/ 16263 h 1170146"/>
                <a:gd name="connsiteX5-991" fmla="*/ 879086 w 1619750"/>
                <a:gd name="connsiteY5-992" fmla="*/ 7119 h 1170146"/>
                <a:gd name="connsiteX6-993" fmla="*/ 1199126 w 1619750"/>
                <a:gd name="connsiteY6-994" fmla="*/ 80271 h 1170146"/>
                <a:gd name="connsiteX7-995" fmla="*/ 1436870 w 1619750"/>
                <a:gd name="connsiteY7-996" fmla="*/ 244863 h 1170146"/>
                <a:gd name="connsiteX8-997" fmla="*/ 1601462 w 1619750"/>
                <a:gd name="connsiteY8-998" fmla="*/ 601479 h 1170146"/>
                <a:gd name="connsiteX9-999" fmla="*/ 1619750 w 1619750"/>
                <a:gd name="connsiteY9-1000" fmla="*/ 1012959 h 1170146"/>
                <a:gd name="connsiteX10-1001" fmla="*/ 1491734 w 1619750"/>
                <a:gd name="connsiteY10-1002" fmla="*/ 1140975 h 1170146"/>
                <a:gd name="connsiteX11-1003" fmla="*/ 1427726 w 1619750"/>
                <a:gd name="connsiteY11-1004" fmla="*/ 921519 h 1170146"/>
                <a:gd name="connsiteX12-1005" fmla="*/ 1400294 w 1619750"/>
                <a:gd name="connsiteY12-1006" fmla="*/ 656343 h 1170146"/>
                <a:gd name="connsiteX13-1007" fmla="*/ 1400294 w 1619750"/>
                <a:gd name="connsiteY13-1008" fmla="*/ 574047 h 1170146"/>
                <a:gd name="connsiteX14-1009" fmla="*/ 1400294 w 1619750"/>
                <a:gd name="connsiteY14-1010" fmla="*/ 574047 h 1170146"/>
                <a:gd name="connsiteX15-1011" fmla="*/ 1144262 w 1619750"/>
                <a:gd name="connsiteY15-1012" fmla="*/ 756927 h 1170146"/>
                <a:gd name="connsiteX16-1013" fmla="*/ 924806 w 1619750"/>
                <a:gd name="connsiteY16-1014" fmla="*/ 820935 h 1170146"/>
                <a:gd name="connsiteX17-1015" fmla="*/ 604766 w 1619750"/>
                <a:gd name="connsiteY17-1016" fmla="*/ 820935 h 1170146"/>
                <a:gd name="connsiteX18-1017" fmla="*/ 376166 w 1619750"/>
                <a:gd name="connsiteY18-1018" fmla="*/ 775215 h 1170146"/>
                <a:gd name="connsiteX19-1019" fmla="*/ 239006 w 1619750"/>
                <a:gd name="connsiteY19-1020" fmla="*/ 729495 h 1170146"/>
                <a:gd name="connsiteX20-1021" fmla="*/ 239006 w 1619750"/>
                <a:gd name="connsiteY20-1022" fmla="*/ 729495 h 1170146"/>
                <a:gd name="connsiteX21-1023" fmla="*/ 204016 w 1619750"/>
                <a:gd name="connsiteY21-1024" fmla="*/ 963098 h 1170146"/>
                <a:gd name="connsiteX22-1025" fmla="*/ 165854 w 1619750"/>
                <a:gd name="connsiteY22-1026" fmla="*/ 1169534 h 1170146"/>
                <a:gd name="connsiteX23-1027" fmla="*/ 9002 w 1619750"/>
                <a:gd name="connsiteY23-1028" fmla="*/ 1023344 h 1170146"/>
                <a:gd name="connsiteX0-1029" fmla="*/ 9002 w 1619750"/>
                <a:gd name="connsiteY0-1030" fmla="*/ 1023344 h 1170146"/>
                <a:gd name="connsiteX1-1031" fmla="*/ 33133 w 1619750"/>
                <a:gd name="connsiteY1-1032" fmla="*/ 467926 h 1170146"/>
                <a:gd name="connsiteX2-1033" fmla="*/ 150070 w 1619750"/>
                <a:gd name="connsiteY2-1034" fmla="*/ 231538 h 1170146"/>
                <a:gd name="connsiteX3-1035" fmla="*/ 287495 w 1619750"/>
                <a:gd name="connsiteY3-1036" fmla="*/ 99800 h 1170146"/>
                <a:gd name="connsiteX4-1037" fmla="*/ 485894 w 1619750"/>
                <a:gd name="connsiteY4-1038" fmla="*/ 16263 h 1170146"/>
                <a:gd name="connsiteX5-1039" fmla="*/ 879086 w 1619750"/>
                <a:gd name="connsiteY5-1040" fmla="*/ 7119 h 1170146"/>
                <a:gd name="connsiteX6-1041" fmla="*/ 1199126 w 1619750"/>
                <a:gd name="connsiteY6-1042" fmla="*/ 80271 h 1170146"/>
                <a:gd name="connsiteX7-1043" fmla="*/ 1436870 w 1619750"/>
                <a:gd name="connsiteY7-1044" fmla="*/ 244863 h 1170146"/>
                <a:gd name="connsiteX8-1045" fmla="*/ 1601462 w 1619750"/>
                <a:gd name="connsiteY8-1046" fmla="*/ 601479 h 1170146"/>
                <a:gd name="connsiteX9-1047" fmla="*/ 1619750 w 1619750"/>
                <a:gd name="connsiteY9-1048" fmla="*/ 1012959 h 1170146"/>
                <a:gd name="connsiteX10-1049" fmla="*/ 1491734 w 1619750"/>
                <a:gd name="connsiteY10-1050" fmla="*/ 1140975 h 1170146"/>
                <a:gd name="connsiteX11-1051" fmla="*/ 1427726 w 1619750"/>
                <a:gd name="connsiteY11-1052" fmla="*/ 921519 h 1170146"/>
                <a:gd name="connsiteX12-1053" fmla="*/ 1400294 w 1619750"/>
                <a:gd name="connsiteY12-1054" fmla="*/ 656343 h 1170146"/>
                <a:gd name="connsiteX13-1055" fmla="*/ 1400294 w 1619750"/>
                <a:gd name="connsiteY13-1056" fmla="*/ 574047 h 1170146"/>
                <a:gd name="connsiteX14-1057" fmla="*/ 1400294 w 1619750"/>
                <a:gd name="connsiteY14-1058" fmla="*/ 574047 h 1170146"/>
                <a:gd name="connsiteX15-1059" fmla="*/ 1144262 w 1619750"/>
                <a:gd name="connsiteY15-1060" fmla="*/ 756927 h 1170146"/>
                <a:gd name="connsiteX16-1061" fmla="*/ 924806 w 1619750"/>
                <a:gd name="connsiteY16-1062" fmla="*/ 820935 h 1170146"/>
                <a:gd name="connsiteX17-1063" fmla="*/ 604766 w 1619750"/>
                <a:gd name="connsiteY17-1064" fmla="*/ 820935 h 1170146"/>
                <a:gd name="connsiteX18-1065" fmla="*/ 376166 w 1619750"/>
                <a:gd name="connsiteY18-1066" fmla="*/ 775215 h 1170146"/>
                <a:gd name="connsiteX19-1067" fmla="*/ 239006 w 1619750"/>
                <a:gd name="connsiteY19-1068" fmla="*/ 729495 h 1170146"/>
                <a:gd name="connsiteX20-1069" fmla="*/ 239006 w 1619750"/>
                <a:gd name="connsiteY20-1070" fmla="*/ 729495 h 1170146"/>
                <a:gd name="connsiteX21-1071" fmla="*/ 204016 w 1619750"/>
                <a:gd name="connsiteY21-1072" fmla="*/ 963098 h 1170146"/>
                <a:gd name="connsiteX22-1073" fmla="*/ 165854 w 1619750"/>
                <a:gd name="connsiteY22-1074" fmla="*/ 1169534 h 1170146"/>
                <a:gd name="connsiteX23-1075" fmla="*/ 9002 w 1619750"/>
                <a:gd name="connsiteY23-1076" fmla="*/ 1023344 h 1170146"/>
                <a:gd name="connsiteX0-1077" fmla="*/ 9002 w 1619750"/>
                <a:gd name="connsiteY0-1078" fmla="*/ 1023344 h 1170146"/>
                <a:gd name="connsiteX1-1079" fmla="*/ 33133 w 1619750"/>
                <a:gd name="connsiteY1-1080" fmla="*/ 467926 h 1170146"/>
                <a:gd name="connsiteX2-1081" fmla="*/ 150070 w 1619750"/>
                <a:gd name="connsiteY2-1082" fmla="*/ 231538 h 1170146"/>
                <a:gd name="connsiteX3-1083" fmla="*/ 287495 w 1619750"/>
                <a:gd name="connsiteY3-1084" fmla="*/ 99800 h 1170146"/>
                <a:gd name="connsiteX4-1085" fmla="*/ 485894 w 1619750"/>
                <a:gd name="connsiteY4-1086" fmla="*/ 16263 h 1170146"/>
                <a:gd name="connsiteX5-1087" fmla="*/ 879086 w 1619750"/>
                <a:gd name="connsiteY5-1088" fmla="*/ 7119 h 1170146"/>
                <a:gd name="connsiteX6-1089" fmla="*/ 1199126 w 1619750"/>
                <a:gd name="connsiteY6-1090" fmla="*/ 80271 h 1170146"/>
                <a:gd name="connsiteX7-1091" fmla="*/ 1436870 w 1619750"/>
                <a:gd name="connsiteY7-1092" fmla="*/ 244863 h 1170146"/>
                <a:gd name="connsiteX8-1093" fmla="*/ 1601462 w 1619750"/>
                <a:gd name="connsiteY8-1094" fmla="*/ 601479 h 1170146"/>
                <a:gd name="connsiteX9-1095" fmla="*/ 1619750 w 1619750"/>
                <a:gd name="connsiteY9-1096" fmla="*/ 1012959 h 1170146"/>
                <a:gd name="connsiteX10-1097" fmla="*/ 1491734 w 1619750"/>
                <a:gd name="connsiteY10-1098" fmla="*/ 1140975 h 1170146"/>
                <a:gd name="connsiteX11-1099" fmla="*/ 1427726 w 1619750"/>
                <a:gd name="connsiteY11-1100" fmla="*/ 921519 h 1170146"/>
                <a:gd name="connsiteX12-1101" fmla="*/ 1400294 w 1619750"/>
                <a:gd name="connsiteY12-1102" fmla="*/ 656343 h 1170146"/>
                <a:gd name="connsiteX13-1103" fmla="*/ 1400294 w 1619750"/>
                <a:gd name="connsiteY13-1104" fmla="*/ 574047 h 1170146"/>
                <a:gd name="connsiteX14-1105" fmla="*/ 1400294 w 1619750"/>
                <a:gd name="connsiteY14-1106" fmla="*/ 574047 h 1170146"/>
                <a:gd name="connsiteX15-1107" fmla="*/ 1144262 w 1619750"/>
                <a:gd name="connsiteY15-1108" fmla="*/ 756927 h 1170146"/>
                <a:gd name="connsiteX16-1109" fmla="*/ 924806 w 1619750"/>
                <a:gd name="connsiteY16-1110" fmla="*/ 820935 h 1170146"/>
                <a:gd name="connsiteX17-1111" fmla="*/ 604766 w 1619750"/>
                <a:gd name="connsiteY17-1112" fmla="*/ 820935 h 1170146"/>
                <a:gd name="connsiteX18-1113" fmla="*/ 376166 w 1619750"/>
                <a:gd name="connsiteY18-1114" fmla="*/ 775215 h 1170146"/>
                <a:gd name="connsiteX19-1115" fmla="*/ 239006 w 1619750"/>
                <a:gd name="connsiteY19-1116" fmla="*/ 729495 h 1170146"/>
                <a:gd name="connsiteX20-1117" fmla="*/ 239006 w 1619750"/>
                <a:gd name="connsiteY20-1118" fmla="*/ 729495 h 1170146"/>
                <a:gd name="connsiteX21-1119" fmla="*/ 204016 w 1619750"/>
                <a:gd name="connsiteY21-1120" fmla="*/ 963098 h 1170146"/>
                <a:gd name="connsiteX22-1121" fmla="*/ 165854 w 1619750"/>
                <a:gd name="connsiteY22-1122" fmla="*/ 1169534 h 1170146"/>
                <a:gd name="connsiteX23-1123" fmla="*/ 9002 w 1619750"/>
                <a:gd name="connsiteY23-1124" fmla="*/ 1023344 h 1170146"/>
                <a:gd name="connsiteX0-1125" fmla="*/ 9002 w 1619750"/>
                <a:gd name="connsiteY0-1126" fmla="*/ 1023344 h 1170146"/>
                <a:gd name="connsiteX1-1127" fmla="*/ 33133 w 1619750"/>
                <a:gd name="connsiteY1-1128" fmla="*/ 467926 h 1170146"/>
                <a:gd name="connsiteX2-1129" fmla="*/ 150070 w 1619750"/>
                <a:gd name="connsiteY2-1130" fmla="*/ 231538 h 1170146"/>
                <a:gd name="connsiteX3-1131" fmla="*/ 287495 w 1619750"/>
                <a:gd name="connsiteY3-1132" fmla="*/ 99800 h 1170146"/>
                <a:gd name="connsiteX4-1133" fmla="*/ 485894 w 1619750"/>
                <a:gd name="connsiteY4-1134" fmla="*/ 16263 h 1170146"/>
                <a:gd name="connsiteX5-1135" fmla="*/ 879086 w 1619750"/>
                <a:gd name="connsiteY5-1136" fmla="*/ 7119 h 1170146"/>
                <a:gd name="connsiteX6-1137" fmla="*/ 1199126 w 1619750"/>
                <a:gd name="connsiteY6-1138" fmla="*/ 80271 h 1170146"/>
                <a:gd name="connsiteX7-1139" fmla="*/ 1436870 w 1619750"/>
                <a:gd name="connsiteY7-1140" fmla="*/ 244863 h 1170146"/>
                <a:gd name="connsiteX8-1141" fmla="*/ 1601462 w 1619750"/>
                <a:gd name="connsiteY8-1142" fmla="*/ 601479 h 1170146"/>
                <a:gd name="connsiteX9-1143" fmla="*/ 1619750 w 1619750"/>
                <a:gd name="connsiteY9-1144" fmla="*/ 1012959 h 1170146"/>
                <a:gd name="connsiteX10-1145" fmla="*/ 1491734 w 1619750"/>
                <a:gd name="connsiteY10-1146" fmla="*/ 1140975 h 1170146"/>
                <a:gd name="connsiteX11-1147" fmla="*/ 1427726 w 1619750"/>
                <a:gd name="connsiteY11-1148" fmla="*/ 921519 h 1170146"/>
                <a:gd name="connsiteX12-1149" fmla="*/ 1400294 w 1619750"/>
                <a:gd name="connsiteY12-1150" fmla="*/ 656343 h 1170146"/>
                <a:gd name="connsiteX13-1151" fmla="*/ 1400294 w 1619750"/>
                <a:gd name="connsiteY13-1152" fmla="*/ 574047 h 1170146"/>
                <a:gd name="connsiteX14-1153" fmla="*/ 1400294 w 1619750"/>
                <a:gd name="connsiteY14-1154" fmla="*/ 574047 h 1170146"/>
                <a:gd name="connsiteX15-1155" fmla="*/ 1144262 w 1619750"/>
                <a:gd name="connsiteY15-1156" fmla="*/ 756927 h 1170146"/>
                <a:gd name="connsiteX16-1157" fmla="*/ 924806 w 1619750"/>
                <a:gd name="connsiteY16-1158" fmla="*/ 820935 h 1170146"/>
                <a:gd name="connsiteX17-1159" fmla="*/ 604766 w 1619750"/>
                <a:gd name="connsiteY17-1160" fmla="*/ 820935 h 1170146"/>
                <a:gd name="connsiteX18-1161" fmla="*/ 376166 w 1619750"/>
                <a:gd name="connsiteY18-1162" fmla="*/ 775215 h 1170146"/>
                <a:gd name="connsiteX19-1163" fmla="*/ 239006 w 1619750"/>
                <a:gd name="connsiteY19-1164" fmla="*/ 729495 h 1170146"/>
                <a:gd name="connsiteX20-1165" fmla="*/ 239006 w 1619750"/>
                <a:gd name="connsiteY20-1166" fmla="*/ 729495 h 1170146"/>
                <a:gd name="connsiteX21-1167" fmla="*/ 204016 w 1619750"/>
                <a:gd name="connsiteY21-1168" fmla="*/ 963098 h 1170146"/>
                <a:gd name="connsiteX22-1169" fmla="*/ 165854 w 1619750"/>
                <a:gd name="connsiteY22-1170" fmla="*/ 1169534 h 1170146"/>
                <a:gd name="connsiteX23-1171" fmla="*/ 9002 w 1619750"/>
                <a:gd name="connsiteY23-1172" fmla="*/ 1023344 h 1170146"/>
                <a:gd name="connsiteX0-1173" fmla="*/ 9002 w 1619750"/>
                <a:gd name="connsiteY0-1174" fmla="*/ 1023344 h 1170146"/>
                <a:gd name="connsiteX1-1175" fmla="*/ 33133 w 1619750"/>
                <a:gd name="connsiteY1-1176" fmla="*/ 467926 h 1170146"/>
                <a:gd name="connsiteX2-1177" fmla="*/ 150070 w 1619750"/>
                <a:gd name="connsiteY2-1178" fmla="*/ 231538 h 1170146"/>
                <a:gd name="connsiteX3-1179" fmla="*/ 287495 w 1619750"/>
                <a:gd name="connsiteY3-1180" fmla="*/ 99800 h 1170146"/>
                <a:gd name="connsiteX4-1181" fmla="*/ 485894 w 1619750"/>
                <a:gd name="connsiteY4-1182" fmla="*/ 16263 h 1170146"/>
                <a:gd name="connsiteX5-1183" fmla="*/ 879086 w 1619750"/>
                <a:gd name="connsiteY5-1184" fmla="*/ 7119 h 1170146"/>
                <a:gd name="connsiteX6-1185" fmla="*/ 1199126 w 1619750"/>
                <a:gd name="connsiteY6-1186" fmla="*/ 80271 h 1170146"/>
                <a:gd name="connsiteX7-1187" fmla="*/ 1436870 w 1619750"/>
                <a:gd name="connsiteY7-1188" fmla="*/ 244863 h 1170146"/>
                <a:gd name="connsiteX8-1189" fmla="*/ 1601462 w 1619750"/>
                <a:gd name="connsiteY8-1190" fmla="*/ 601479 h 1170146"/>
                <a:gd name="connsiteX9-1191" fmla="*/ 1619750 w 1619750"/>
                <a:gd name="connsiteY9-1192" fmla="*/ 1012959 h 1170146"/>
                <a:gd name="connsiteX10-1193" fmla="*/ 1491734 w 1619750"/>
                <a:gd name="connsiteY10-1194" fmla="*/ 1140975 h 1170146"/>
                <a:gd name="connsiteX11-1195" fmla="*/ 1427726 w 1619750"/>
                <a:gd name="connsiteY11-1196" fmla="*/ 921519 h 1170146"/>
                <a:gd name="connsiteX12-1197" fmla="*/ 1400294 w 1619750"/>
                <a:gd name="connsiteY12-1198" fmla="*/ 656343 h 1170146"/>
                <a:gd name="connsiteX13-1199" fmla="*/ 1400294 w 1619750"/>
                <a:gd name="connsiteY13-1200" fmla="*/ 574047 h 1170146"/>
                <a:gd name="connsiteX14-1201" fmla="*/ 1400294 w 1619750"/>
                <a:gd name="connsiteY14-1202" fmla="*/ 574047 h 1170146"/>
                <a:gd name="connsiteX15-1203" fmla="*/ 1144262 w 1619750"/>
                <a:gd name="connsiteY15-1204" fmla="*/ 756927 h 1170146"/>
                <a:gd name="connsiteX16-1205" fmla="*/ 924806 w 1619750"/>
                <a:gd name="connsiteY16-1206" fmla="*/ 820935 h 1170146"/>
                <a:gd name="connsiteX17-1207" fmla="*/ 604766 w 1619750"/>
                <a:gd name="connsiteY17-1208" fmla="*/ 820935 h 1170146"/>
                <a:gd name="connsiteX18-1209" fmla="*/ 376166 w 1619750"/>
                <a:gd name="connsiteY18-1210" fmla="*/ 775215 h 1170146"/>
                <a:gd name="connsiteX19-1211" fmla="*/ 239006 w 1619750"/>
                <a:gd name="connsiteY19-1212" fmla="*/ 729495 h 1170146"/>
                <a:gd name="connsiteX20-1213" fmla="*/ 239006 w 1619750"/>
                <a:gd name="connsiteY20-1214" fmla="*/ 729495 h 1170146"/>
                <a:gd name="connsiteX21-1215" fmla="*/ 204016 w 1619750"/>
                <a:gd name="connsiteY21-1216" fmla="*/ 963098 h 1170146"/>
                <a:gd name="connsiteX22-1217" fmla="*/ 165854 w 1619750"/>
                <a:gd name="connsiteY22-1218" fmla="*/ 1169534 h 1170146"/>
                <a:gd name="connsiteX23-1219" fmla="*/ 9002 w 1619750"/>
                <a:gd name="connsiteY23-1220" fmla="*/ 1023344 h 1170146"/>
                <a:gd name="connsiteX0-1221" fmla="*/ 9002 w 1619750"/>
                <a:gd name="connsiteY0-1222" fmla="*/ 1023344 h 1170146"/>
                <a:gd name="connsiteX1-1223" fmla="*/ 33133 w 1619750"/>
                <a:gd name="connsiteY1-1224" fmla="*/ 467926 h 1170146"/>
                <a:gd name="connsiteX2-1225" fmla="*/ 150070 w 1619750"/>
                <a:gd name="connsiteY2-1226" fmla="*/ 231538 h 1170146"/>
                <a:gd name="connsiteX3-1227" fmla="*/ 287495 w 1619750"/>
                <a:gd name="connsiteY3-1228" fmla="*/ 99800 h 1170146"/>
                <a:gd name="connsiteX4-1229" fmla="*/ 485894 w 1619750"/>
                <a:gd name="connsiteY4-1230" fmla="*/ 16263 h 1170146"/>
                <a:gd name="connsiteX5-1231" fmla="*/ 879086 w 1619750"/>
                <a:gd name="connsiteY5-1232" fmla="*/ 7119 h 1170146"/>
                <a:gd name="connsiteX6-1233" fmla="*/ 1199126 w 1619750"/>
                <a:gd name="connsiteY6-1234" fmla="*/ 80271 h 1170146"/>
                <a:gd name="connsiteX7-1235" fmla="*/ 1436870 w 1619750"/>
                <a:gd name="connsiteY7-1236" fmla="*/ 244863 h 1170146"/>
                <a:gd name="connsiteX8-1237" fmla="*/ 1601462 w 1619750"/>
                <a:gd name="connsiteY8-1238" fmla="*/ 601479 h 1170146"/>
                <a:gd name="connsiteX9-1239" fmla="*/ 1619750 w 1619750"/>
                <a:gd name="connsiteY9-1240" fmla="*/ 1012959 h 1170146"/>
                <a:gd name="connsiteX10-1241" fmla="*/ 1491734 w 1619750"/>
                <a:gd name="connsiteY10-1242" fmla="*/ 1140975 h 1170146"/>
                <a:gd name="connsiteX11-1243" fmla="*/ 1456411 w 1619750"/>
                <a:gd name="connsiteY11-1244" fmla="*/ 901875 h 1170146"/>
                <a:gd name="connsiteX12-1245" fmla="*/ 1400294 w 1619750"/>
                <a:gd name="connsiteY12-1246" fmla="*/ 656343 h 1170146"/>
                <a:gd name="connsiteX13-1247" fmla="*/ 1400294 w 1619750"/>
                <a:gd name="connsiteY13-1248" fmla="*/ 574047 h 1170146"/>
                <a:gd name="connsiteX14-1249" fmla="*/ 1400294 w 1619750"/>
                <a:gd name="connsiteY14-1250" fmla="*/ 574047 h 1170146"/>
                <a:gd name="connsiteX15-1251" fmla="*/ 1144262 w 1619750"/>
                <a:gd name="connsiteY15-1252" fmla="*/ 756927 h 1170146"/>
                <a:gd name="connsiteX16-1253" fmla="*/ 924806 w 1619750"/>
                <a:gd name="connsiteY16-1254" fmla="*/ 820935 h 1170146"/>
                <a:gd name="connsiteX17-1255" fmla="*/ 604766 w 1619750"/>
                <a:gd name="connsiteY17-1256" fmla="*/ 820935 h 1170146"/>
                <a:gd name="connsiteX18-1257" fmla="*/ 376166 w 1619750"/>
                <a:gd name="connsiteY18-1258" fmla="*/ 775215 h 1170146"/>
                <a:gd name="connsiteX19-1259" fmla="*/ 239006 w 1619750"/>
                <a:gd name="connsiteY19-1260" fmla="*/ 729495 h 1170146"/>
                <a:gd name="connsiteX20-1261" fmla="*/ 239006 w 1619750"/>
                <a:gd name="connsiteY20-1262" fmla="*/ 729495 h 1170146"/>
                <a:gd name="connsiteX21-1263" fmla="*/ 204016 w 1619750"/>
                <a:gd name="connsiteY21-1264" fmla="*/ 963098 h 1170146"/>
                <a:gd name="connsiteX22-1265" fmla="*/ 165854 w 1619750"/>
                <a:gd name="connsiteY22-1266" fmla="*/ 1169534 h 1170146"/>
                <a:gd name="connsiteX23-1267" fmla="*/ 9002 w 1619750"/>
                <a:gd name="connsiteY23-1268" fmla="*/ 1023344 h 1170146"/>
                <a:gd name="connsiteX0-1269" fmla="*/ 9002 w 1619750"/>
                <a:gd name="connsiteY0-1270" fmla="*/ 1023344 h 1170146"/>
                <a:gd name="connsiteX1-1271" fmla="*/ 33133 w 1619750"/>
                <a:gd name="connsiteY1-1272" fmla="*/ 467926 h 1170146"/>
                <a:gd name="connsiteX2-1273" fmla="*/ 150070 w 1619750"/>
                <a:gd name="connsiteY2-1274" fmla="*/ 231538 h 1170146"/>
                <a:gd name="connsiteX3-1275" fmla="*/ 287495 w 1619750"/>
                <a:gd name="connsiteY3-1276" fmla="*/ 99800 h 1170146"/>
                <a:gd name="connsiteX4-1277" fmla="*/ 485894 w 1619750"/>
                <a:gd name="connsiteY4-1278" fmla="*/ 16263 h 1170146"/>
                <a:gd name="connsiteX5-1279" fmla="*/ 879086 w 1619750"/>
                <a:gd name="connsiteY5-1280" fmla="*/ 7119 h 1170146"/>
                <a:gd name="connsiteX6-1281" fmla="*/ 1199126 w 1619750"/>
                <a:gd name="connsiteY6-1282" fmla="*/ 80271 h 1170146"/>
                <a:gd name="connsiteX7-1283" fmla="*/ 1436870 w 1619750"/>
                <a:gd name="connsiteY7-1284" fmla="*/ 244863 h 1170146"/>
                <a:gd name="connsiteX8-1285" fmla="*/ 1601462 w 1619750"/>
                <a:gd name="connsiteY8-1286" fmla="*/ 601479 h 1170146"/>
                <a:gd name="connsiteX9-1287" fmla="*/ 1619750 w 1619750"/>
                <a:gd name="connsiteY9-1288" fmla="*/ 1012959 h 1170146"/>
                <a:gd name="connsiteX10-1289" fmla="*/ 1491734 w 1619750"/>
                <a:gd name="connsiteY10-1290" fmla="*/ 1140975 h 1170146"/>
                <a:gd name="connsiteX11-1291" fmla="*/ 1456411 w 1619750"/>
                <a:gd name="connsiteY11-1292" fmla="*/ 901875 h 1170146"/>
                <a:gd name="connsiteX12-1293" fmla="*/ 1400294 w 1619750"/>
                <a:gd name="connsiteY12-1294" fmla="*/ 656343 h 1170146"/>
                <a:gd name="connsiteX13-1295" fmla="*/ 1400294 w 1619750"/>
                <a:gd name="connsiteY13-1296" fmla="*/ 574047 h 1170146"/>
                <a:gd name="connsiteX14-1297" fmla="*/ 1349300 w 1619750"/>
                <a:gd name="connsiteY14-1298" fmla="*/ 659169 h 1170146"/>
                <a:gd name="connsiteX15-1299" fmla="*/ 1144262 w 1619750"/>
                <a:gd name="connsiteY15-1300" fmla="*/ 756927 h 1170146"/>
                <a:gd name="connsiteX16-1301" fmla="*/ 924806 w 1619750"/>
                <a:gd name="connsiteY16-1302" fmla="*/ 820935 h 1170146"/>
                <a:gd name="connsiteX17-1303" fmla="*/ 604766 w 1619750"/>
                <a:gd name="connsiteY17-1304" fmla="*/ 820935 h 1170146"/>
                <a:gd name="connsiteX18-1305" fmla="*/ 376166 w 1619750"/>
                <a:gd name="connsiteY18-1306" fmla="*/ 775215 h 1170146"/>
                <a:gd name="connsiteX19-1307" fmla="*/ 239006 w 1619750"/>
                <a:gd name="connsiteY19-1308" fmla="*/ 729495 h 1170146"/>
                <a:gd name="connsiteX20-1309" fmla="*/ 239006 w 1619750"/>
                <a:gd name="connsiteY20-1310" fmla="*/ 729495 h 1170146"/>
                <a:gd name="connsiteX21-1311" fmla="*/ 204016 w 1619750"/>
                <a:gd name="connsiteY21-1312" fmla="*/ 963098 h 1170146"/>
                <a:gd name="connsiteX22-1313" fmla="*/ 165854 w 1619750"/>
                <a:gd name="connsiteY22-1314" fmla="*/ 1169534 h 1170146"/>
                <a:gd name="connsiteX23-1315" fmla="*/ 9002 w 1619750"/>
                <a:gd name="connsiteY23-1316" fmla="*/ 1023344 h 1170146"/>
                <a:gd name="connsiteX0-1317" fmla="*/ 9002 w 1619750"/>
                <a:gd name="connsiteY0-1318" fmla="*/ 1023344 h 1170146"/>
                <a:gd name="connsiteX1-1319" fmla="*/ 33133 w 1619750"/>
                <a:gd name="connsiteY1-1320" fmla="*/ 467926 h 1170146"/>
                <a:gd name="connsiteX2-1321" fmla="*/ 150070 w 1619750"/>
                <a:gd name="connsiteY2-1322" fmla="*/ 231538 h 1170146"/>
                <a:gd name="connsiteX3-1323" fmla="*/ 287495 w 1619750"/>
                <a:gd name="connsiteY3-1324" fmla="*/ 99800 h 1170146"/>
                <a:gd name="connsiteX4-1325" fmla="*/ 485894 w 1619750"/>
                <a:gd name="connsiteY4-1326" fmla="*/ 16263 h 1170146"/>
                <a:gd name="connsiteX5-1327" fmla="*/ 879086 w 1619750"/>
                <a:gd name="connsiteY5-1328" fmla="*/ 7119 h 1170146"/>
                <a:gd name="connsiteX6-1329" fmla="*/ 1199126 w 1619750"/>
                <a:gd name="connsiteY6-1330" fmla="*/ 80271 h 1170146"/>
                <a:gd name="connsiteX7-1331" fmla="*/ 1436870 w 1619750"/>
                <a:gd name="connsiteY7-1332" fmla="*/ 244863 h 1170146"/>
                <a:gd name="connsiteX8-1333" fmla="*/ 1601462 w 1619750"/>
                <a:gd name="connsiteY8-1334" fmla="*/ 601479 h 1170146"/>
                <a:gd name="connsiteX9-1335" fmla="*/ 1619750 w 1619750"/>
                <a:gd name="connsiteY9-1336" fmla="*/ 1012959 h 1170146"/>
                <a:gd name="connsiteX10-1337" fmla="*/ 1491734 w 1619750"/>
                <a:gd name="connsiteY10-1338" fmla="*/ 1140975 h 1170146"/>
                <a:gd name="connsiteX11-1339" fmla="*/ 1456411 w 1619750"/>
                <a:gd name="connsiteY11-1340" fmla="*/ 901875 h 1170146"/>
                <a:gd name="connsiteX12-1341" fmla="*/ 1422605 w 1619750"/>
                <a:gd name="connsiteY12-1342" fmla="*/ 767655 h 1170146"/>
                <a:gd name="connsiteX13-1343" fmla="*/ 1400294 w 1619750"/>
                <a:gd name="connsiteY13-1344" fmla="*/ 574047 h 1170146"/>
                <a:gd name="connsiteX14-1345" fmla="*/ 1349300 w 1619750"/>
                <a:gd name="connsiteY14-1346" fmla="*/ 659169 h 1170146"/>
                <a:gd name="connsiteX15-1347" fmla="*/ 1144262 w 1619750"/>
                <a:gd name="connsiteY15-1348" fmla="*/ 756927 h 1170146"/>
                <a:gd name="connsiteX16-1349" fmla="*/ 924806 w 1619750"/>
                <a:gd name="connsiteY16-1350" fmla="*/ 820935 h 1170146"/>
                <a:gd name="connsiteX17-1351" fmla="*/ 604766 w 1619750"/>
                <a:gd name="connsiteY17-1352" fmla="*/ 820935 h 1170146"/>
                <a:gd name="connsiteX18-1353" fmla="*/ 376166 w 1619750"/>
                <a:gd name="connsiteY18-1354" fmla="*/ 775215 h 1170146"/>
                <a:gd name="connsiteX19-1355" fmla="*/ 239006 w 1619750"/>
                <a:gd name="connsiteY19-1356" fmla="*/ 729495 h 1170146"/>
                <a:gd name="connsiteX20-1357" fmla="*/ 239006 w 1619750"/>
                <a:gd name="connsiteY20-1358" fmla="*/ 729495 h 1170146"/>
                <a:gd name="connsiteX21-1359" fmla="*/ 204016 w 1619750"/>
                <a:gd name="connsiteY21-1360" fmla="*/ 963098 h 1170146"/>
                <a:gd name="connsiteX22-1361" fmla="*/ 165854 w 1619750"/>
                <a:gd name="connsiteY22-1362" fmla="*/ 1169534 h 1170146"/>
                <a:gd name="connsiteX23-1363" fmla="*/ 9002 w 1619750"/>
                <a:gd name="connsiteY23-1364" fmla="*/ 1023344 h 1170146"/>
                <a:gd name="connsiteX0-1365" fmla="*/ 9002 w 1619750"/>
                <a:gd name="connsiteY0-1366" fmla="*/ 1023344 h 1170146"/>
                <a:gd name="connsiteX1-1367" fmla="*/ 33133 w 1619750"/>
                <a:gd name="connsiteY1-1368" fmla="*/ 467926 h 1170146"/>
                <a:gd name="connsiteX2-1369" fmla="*/ 150070 w 1619750"/>
                <a:gd name="connsiteY2-1370" fmla="*/ 231538 h 1170146"/>
                <a:gd name="connsiteX3-1371" fmla="*/ 287495 w 1619750"/>
                <a:gd name="connsiteY3-1372" fmla="*/ 99800 h 1170146"/>
                <a:gd name="connsiteX4-1373" fmla="*/ 485894 w 1619750"/>
                <a:gd name="connsiteY4-1374" fmla="*/ 16263 h 1170146"/>
                <a:gd name="connsiteX5-1375" fmla="*/ 879086 w 1619750"/>
                <a:gd name="connsiteY5-1376" fmla="*/ 7119 h 1170146"/>
                <a:gd name="connsiteX6-1377" fmla="*/ 1199126 w 1619750"/>
                <a:gd name="connsiteY6-1378" fmla="*/ 80271 h 1170146"/>
                <a:gd name="connsiteX7-1379" fmla="*/ 1436870 w 1619750"/>
                <a:gd name="connsiteY7-1380" fmla="*/ 244863 h 1170146"/>
                <a:gd name="connsiteX8-1381" fmla="*/ 1601462 w 1619750"/>
                <a:gd name="connsiteY8-1382" fmla="*/ 601479 h 1170146"/>
                <a:gd name="connsiteX9-1383" fmla="*/ 1619750 w 1619750"/>
                <a:gd name="connsiteY9-1384" fmla="*/ 1012959 h 1170146"/>
                <a:gd name="connsiteX10-1385" fmla="*/ 1491734 w 1619750"/>
                <a:gd name="connsiteY10-1386" fmla="*/ 1140975 h 1170146"/>
                <a:gd name="connsiteX11-1387" fmla="*/ 1456411 w 1619750"/>
                <a:gd name="connsiteY11-1388" fmla="*/ 901875 h 1170146"/>
                <a:gd name="connsiteX12-1389" fmla="*/ 1422605 w 1619750"/>
                <a:gd name="connsiteY12-1390" fmla="*/ 767655 h 1170146"/>
                <a:gd name="connsiteX13-1391" fmla="*/ 1403481 w 1619750"/>
                <a:gd name="connsiteY13-1392" fmla="*/ 708276 h 1170146"/>
                <a:gd name="connsiteX14-1393" fmla="*/ 1349300 w 1619750"/>
                <a:gd name="connsiteY14-1394" fmla="*/ 659169 h 1170146"/>
                <a:gd name="connsiteX15-1395" fmla="*/ 1144262 w 1619750"/>
                <a:gd name="connsiteY15-1396" fmla="*/ 756927 h 1170146"/>
                <a:gd name="connsiteX16-1397" fmla="*/ 924806 w 1619750"/>
                <a:gd name="connsiteY16-1398" fmla="*/ 820935 h 1170146"/>
                <a:gd name="connsiteX17-1399" fmla="*/ 604766 w 1619750"/>
                <a:gd name="connsiteY17-1400" fmla="*/ 820935 h 1170146"/>
                <a:gd name="connsiteX18-1401" fmla="*/ 376166 w 1619750"/>
                <a:gd name="connsiteY18-1402" fmla="*/ 775215 h 1170146"/>
                <a:gd name="connsiteX19-1403" fmla="*/ 239006 w 1619750"/>
                <a:gd name="connsiteY19-1404" fmla="*/ 729495 h 1170146"/>
                <a:gd name="connsiteX20-1405" fmla="*/ 239006 w 1619750"/>
                <a:gd name="connsiteY20-1406" fmla="*/ 729495 h 1170146"/>
                <a:gd name="connsiteX21-1407" fmla="*/ 204016 w 1619750"/>
                <a:gd name="connsiteY21-1408" fmla="*/ 963098 h 1170146"/>
                <a:gd name="connsiteX22-1409" fmla="*/ 165854 w 1619750"/>
                <a:gd name="connsiteY22-1410" fmla="*/ 1169534 h 1170146"/>
                <a:gd name="connsiteX23-1411" fmla="*/ 9002 w 1619750"/>
                <a:gd name="connsiteY23-1412" fmla="*/ 1023344 h 1170146"/>
                <a:gd name="connsiteX0-1413" fmla="*/ 9002 w 1619750"/>
                <a:gd name="connsiteY0-1414" fmla="*/ 1023344 h 1170146"/>
                <a:gd name="connsiteX1-1415" fmla="*/ 33133 w 1619750"/>
                <a:gd name="connsiteY1-1416" fmla="*/ 467926 h 1170146"/>
                <a:gd name="connsiteX2-1417" fmla="*/ 150070 w 1619750"/>
                <a:gd name="connsiteY2-1418" fmla="*/ 231538 h 1170146"/>
                <a:gd name="connsiteX3-1419" fmla="*/ 287495 w 1619750"/>
                <a:gd name="connsiteY3-1420" fmla="*/ 99800 h 1170146"/>
                <a:gd name="connsiteX4-1421" fmla="*/ 485894 w 1619750"/>
                <a:gd name="connsiteY4-1422" fmla="*/ 16263 h 1170146"/>
                <a:gd name="connsiteX5-1423" fmla="*/ 879086 w 1619750"/>
                <a:gd name="connsiteY5-1424" fmla="*/ 7119 h 1170146"/>
                <a:gd name="connsiteX6-1425" fmla="*/ 1199126 w 1619750"/>
                <a:gd name="connsiteY6-1426" fmla="*/ 80271 h 1170146"/>
                <a:gd name="connsiteX7-1427" fmla="*/ 1436870 w 1619750"/>
                <a:gd name="connsiteY7-1428" fmla="*/ 244863 h 1170146"/>
                <a:gd name="connsiteX8-1429" fmla="*/ 1601462 w 1619750"/>
                <a:gd name="connsiteY8-1430" fmla="*/ 601479 h 1170146"/>
                <a:gd name="connsiteX9-1431" fmla="*/ 1619750 w 1619750"/>
                <a:gd name="connsiteY9-1432" fmla="*/ 1012959 h 1170146"/>
                <a:gd name="connsiteX10-1433" fmla="*/ 1491734 w 1619750"/>
                <a:gd name="connsiteY10-1434" fmla="*/ 1140975 h 1170146"/>
                <a:gd name="connsiteX11-1435" fmla="*/ 1456411 w 1619750"/>
                <a:gd name="connsiteY11-1436" fmla="*/ 901875 h 1170146"/>
                <a:gd name="connsiteX12-1437" fmla="*/ 1422605 w 1619750"/>
                <a:gd name="connsiteY12-1438" fmla="*/ 767655 h 1170146"/>
                <a:gd name="connsiteX13-1439" fmla="*/ 1403481 w 1619750"/>
                <a:gd name="connsiteY13-1440" fmla="*/ 708276 h 1170146"/>
                <a:gd name="connsiteX14-1441" fmla="*/ 1333365 w 1619750"/>
                <a:gd name="connsiteY14-1442" fmla="*/ 659169 h 1170146"/>
                <a:gd name="connsiteX15-1443" fmla="*/ 1144262 w 1619750"/>
                <a:gd name="connsiteY15-1444" fmla="*/ 756927 h 1170146"/>
                <a:gd name="connsiteX16-1445" fmla="*/ 924806 w 1619750"/>
                <a:gd name="connsiteY16-1446" fmla="*/ 820935 h 1170146"/>
                <a:gd name="connsiteX17-1447" fmla="*/ 604766 w 1619750"/>
                <a:gd name="connsiteY17-1448" fmla="*/ 820935 h 1170146"/>
                <a:gd name="connsiteX18-1449" fmla="*/ 376166 w 1619750"/>
                <a:gd name="connsiteY18-1450" fmla="*/ 775215 h 1170146"/>
                <a:gd name="connsiteX19-1451" fmla="*/ 239006 w 1619750"/>
                <a:gd name="connsiteY19-1452" fmla="*/ 729495 h 1170146"/>
                <a:gd name="connsiteX20-1453" fmla="*/ 239006 w 1619750"/>
                <a:gd name="connsiteY20-1454" fmla="*/ 729495 h 1170146"/>
                <a:gd name="connsiteX21-1455" fmla="*/ 204016 w 1619750"/>
                <a:gd name="connsiteY21-1456" fmla="*/ 963098 h 1170146"/>
                <a:gd name="connsiteX22-1457" fmla="*/ 165854 w 1619750"/>
                <a:gd name="connsiteY22-1458" fmla="*/ 1169534 h 1170146"/>
                <a:gd name="connsiteX23-1459" fmla="*/ 9002 w 1619750"/>
                <a:gd name="connsiteY23-1460" fmla="*/ 1023344 h 1170146"/>
                <a:gd name="connsiteX0-1461" fmla="*/ 9002 w 1619750"/>
                <a:gd name="connsiteY0-1462" fmla="*/ 1023344 h 1170146"/>
                <a:gd name="connsiteX1-1463" fmla="*/ 33133 w 1619750"/>
                <a:gd name="connsiteY1-1464" fmla="*/ 467926 h 1170146"/>
                <a:gd name="connsiteX2-1465" fmla="*/ 150070 w 1619750"/>
                <a:gd name="connsiteY2-1466" fmla="*/ 231538 h 1170146"/>
                <a:gd name="connsiteX3-1467" fmla="*/ 287495 w 1619750"/>
                <a:gd name="connsiteY3-1468" fmla="*/ 99800 h 1170146"/>
                <a:gd name="connsiteX4-1469" fmla="*/ 485894 w 1619750"/>
                <a:gd name="connsiteY4-1470" fmla="*/ 16263 h 1170146"/>
                <a:gd name="connsiteX5-1471" fmla="*/ 879086 w 1619750"/>
                <a:gd name="connsiteY5-1472" fmla="*/ 7119 h 1170146"/>
                <a:gd name="connsiteX6-1473" fmla="*/ 1199126 w 1619750"/>
                <a:gd name="connsiteY6-1474" fmla="*/ 80271 h 1170146"/>
                <a:gd name="connsiteX7-1475" fmla="*/ 1436870 w 1619750"/>
                <a:gd name="connsiteY7-1476" fmla="*/ 244863 h 1170146"/>
                <a:gd name="connsiteX8-1477" fmla="*/ 1601462 w 1619750"/>
                <a:gd name="connsiteY8-1478" fmla="*/ 601479 h 1170146"/>
                <a:gd name="connsiteX9-1479" fmla="*/ 1619750 w 1619750"/>
                <a:gd name="connsiteY9-1480" fmla="*/ 1012959 h 1170146"/>
                <a:gd name="connsiteX10-1481" fmla="*/ 1491734 w 1619750"/>
                <a:gd name="connsiteY10-1482" fmla="*/ 1140975 h 1170146"/>
                <a:gd name="connsiteX11-1483" fmla="*/ 1456411 w 1619750"/>
                <a:gd name="connsiteY11-1484" fmla="*/ 901875 h 1170146"/>
                <a:gd name="connsiteX12-1485" fmla="*/ 1422605 w 1619750"/>
                <a:gd name="connsiteY12-1486" fmla="*/ 767655 h 1170146"/>
                <a:gd name="connsiteX13-1487" fmla="*/ 1403481 w 1619750"/>
                <a:gd name="connsiteY13-1488" fmla="*/ 708276 h 1170146"/>
                <a:gd name="connsiteX14-1489" fmla="*/ 1333365 w 1619750"/>
                <a:gd name="connsiteY14-1490" fmla="*/ 659169 h 1170146"/>
                <a:gd name="connsiteX15-1491" fmla="*/ 1313749 w 1619750"/>
                <a:gd name="connsiteY15-1492" fmla="*/ 671723 h 1170146"/>
                <a:gd name="connsiteX16-1493" fmla="*/ 1144262 w 1619750"/>
                <a:gd name="connsiteY16-1494" fmla="*/ 756927 h 1170146"/>
                <a:gd name="connsiteX17-1495" fmla="*/ 924806 w 1619750"/>
                <a:gd name="connsiteY17-1496" fmla="*/ 820935 h 1170146"/>
                <a:gd name="connsiteX18-1497" fmla="*/ 604766 w 1619750"/>
                <a:gd name="connsiteY18-1498" fmla="*/ 820935 h 1170146"/>
                <a:gd name="connsiteX19-1499" fmla="*/ 376166 w 1619750"/>
                <a:gd name="connsiteY19-1500" fmla="*/ 775215 h 1170146"/>
                <a:gd name="connsiteX20-1501" fmla="*/ 239006 w 1619750"/>
                <a:gd name="connsiteY20-1502" fmla="*/ 729495 h 1170146"/>
                <a:gd name="connsiteX21-1503" fmla="*/ 239006 w 1619750"/>
                <a:gd name="connsiteY21-1504" fmla="*/ 729495 h 1170146"/>
                <a:gd name="connsiteX22-1505" fmla="*/ 204016 w 1619750"/>
                <a:gd name="connsiteY22-1506" fmla="*/ 963098 h 1170146"/>
                <a:gd name="connsiteX23-1507" fmla="*/ 165854 w 1619750"/>
                <a:gd name="connsiteY23-1508" fmla="*/ 1169534 h 1170146"/>
                <a:gd name="connsiteX24-1509" fmla="*/ 9002 w 1619750"/>
                <a:gd name="connsiteY24-1510" fmla="*/ 1023344 h 1170146"/>
                <a:gd name="connsiteX0-1511" fmla="*/ 9002 w 1619750"/>
                <a:gd name="connsiteY0-1512" fmla="*/ 1023344 h 1170146"/>
                <a:gd name="connsiteX1-1513" fmla="*/ 33133 w 1619750"/>
                <a:gd name="connsiteY1-1514" fmla="*/ 467926 h 1170146"/>
                <a:gd name="connsiteX2-1515" fmla="*/ 150070 w 1619750"/>
                <a:gd name="connsiteY2-1516" fmla="*/ 231538 h 1170146"/>
                <a:gd name="connsiteX3-1517" fmla="*/ 287495 w 1619750"/>
                <a:gd name="connsiteY3-1518" fmla="*/ 99800 h 1170146"/>
                <a:gd name="connsiteX4-1519" fmla="*/ 485894 w 1619750"/>
                <a:gd name="connsiteY4-1520" fmla="*/ 16263 h 1170146"/>
                <a:gd name="connsiteX5-1521" fmla="*/ 879086 w 1619750"/>
                <a:gd name="connsiteY5-1522" fmla="*/ 7119 h 1170146"/>
                <a:gd name="connsiteX6-1523" fmla="*/ 1199126 w 1619750"/>
                <a:gd name="connsiteY6-1524" fmla="*/ 80271 h 1170146"/>
                <a:gd name="connsiteX7-1525" fmla="*/ 1436870 w 1619750"/>
                <a:gd name="connsiteY7-1526" fmla="*/ 244863 h 1170146"/>
                <a:gd name="connsiteX8-1527" fmla="*/ 1601462 w 1619750"/>
                <a:gd name="connsiteY8-1528" fmla="*/ 601479 h 1170146"/>
                <a:gd name="connsiteX9-1529" fmla="*/ 1619750 w 1619750"/>
                <a:gd name="connsiteY9-1530" fmla="*/ 1012959 h 1170146"/>
                <a:gd name="connsiteX10-1531" fmla="*/ 1491734 w 1619750"/>
                <a:gd name="connsiteY10-1532" fmla="*/ 1140975 h 1170146"/>
                <a:gd name="connsiteX11-1533" fmla="*/ 1456411 w 1619750"/>
                <a:gd name="connsiteY11-1534" fmla="*/ 901875 h 1170146"/>
                <a:gd name="connsiteX12-1535" fmla="*/ 1422605 w 1619750"/>
                <a:gd name="connsiteY12-1536" fmla="*/ 767655 h 1170146"/>
                <a:gd name="connsiteX13-1537" fmla="*/ 1403481 w 1619750"/>
                <a:gd name="connsiteY13-1538" fmla="*/ 708276 h 1170146"/>
                <a:gd name="connsiteX14-1539" fmla="*/ 1333365 w 1619750"/>
                <a:gd name="connsiteY14-1540" fmla="*/ 659169 h 1170146"/>
                <a:gd name="connsiteX15-1541" fmla="*/ 1399802 w 1619750"/>
                <a:gd name="connsiteY15-1542" fmla="*/ 583327 h 1170146"/>
                <a:gd name="connsiteX16-1543" fmla="*/ 1144262 w 1619750"/>
                <a:gd name="connsiteY16-1544" fmla="*/ 756927 h 1170146"/>
                <a:gd name="connsiteX17-1545" fmla="*/ 924806 w 1619750"/>
                <a:gd name="connsiteY17-1546" fmla="*/ 820935 h 1170146"/>
                <a:gd name="connsiteX18-1547" fmla="*/ 604766 w 1619750"/>
                <a:gd name="connsiteY18-1548" fmla="*/ 820935 h 1170146"/>
                <a:gd name="connsiteX19-1549" fmla="*/ 376166 w 1619750"/>
                <a:gd name="connsiteY19-1550" fmla="*/ 775215 h 1170146"/>
                <a:gd name="connsiteX20-1551" fmla="*/ 239006 w 1619750"/>
                <a:gd name="connsiteY20-1552" fmla="*/ 729495 h 1170146"/>
                <a:gd name="connsiteX21-1553" fmla="*/ 239006 w 1619750"/>
                <a:gd name="connsiteY21-1554" fmla="*/ 729495 h 1170146"/>
                <a:gd name="connsiteX22-1555" fmla="*/ 204016 w 1619750"/>
                <a:gd name="connsiteY22-1556" fmla="*/ 963098 h 1170146"/>
                <a:gd name="connsiteX23-1557" fmla="*/ 165854 w 1619750"/>
                <a:gd name="connsiteY23-1558" fmla="*/ 1169534 h 1170146"/>
                <a:gd name="connsiteX24-1559" fmla="*/ 9002 w 1619750"/>
                <a:gd name="connsiteY24-1560" fmla="*/ 1023344 h 1170146"/>
                <a:gd name="connsiteX0-1561" fmla="*/ 9002 w 1619750"/>
                <a:gd name="connsiteY0-1562" fmla="*/ 1023344 h 1170146"/>
                <a:gd name="connsiteX1-1563" fmla="*/ 33133 w 1619750"/>
                <a:gd name="connsiteY1-1564" fmla="*/ 467926 h 1170146"/>
                <a:gd name="connsiteX2-1565" fmla="*/ 150070 w 1619750"/>
                <a:gd name="connsiteY2-1566" fmla="*/ 231538 h 1170146"/>
                <a:gd name="connsiteX3-1567" fmla="*/ 287495 w 1619750"/>
                <a:gd name="connsiteY3-1568" fmla="*/ 99800 h 1170146"/>
                <a:gd name="connsiteX4-1569" fmla="*/ 485894 w 1619750"/>
                <a:gd name="connsiteY4-1570" fmla="*/ 16263 h 1170146"/>
                <a:gd name="connsiteX5-1571" fmla="*/ 879086 w 1619750"/>
                <a:gd name="connsiteY5-1572" fmla="*/ 7119 h 1170146"/>
                <a:gd name="connsiteX6-1573" fmla="*/ 1199126 w 1619750"/>
                <a:gd name="connsiteY6-1574" fmla="*/ 80271 h 1170146"/>
                <a:gd name="connsiteX7-1575" fmla="*/ 1436870 w 1619750"/>
                <a:gd name="connsiteY7-1576" fmla="*/ 244863 h 1170146"/>
                <a:gd name="connsiteX8-1577" fmla="*/ 1601462 w 1619750"/>
                <a:gd name="connsiteY8-1578" fmla="*/ 601479 h 1170146"/>
                <a:gd name="connsiteX9-1579" fmla="*/ 1619750 w 1619750"/>
                <a:gd name="connsiteY9-1580" fmla="*/ 1012959 h 1170146"/>
                <a:gd name="connsiteX10-1581" fmla="*/ 1491734 w 1619750"/>
                <a:gd name="connsiteY10-1582" fmla="*/ 1140975 h 1170146"/>
                <a:gd name="connsiteX11-1583" fmla="*/ 1456411 w 1619750"/>
                <a:gd name="connsiteY11-1584" fmla="*/ 901875 h 1170146"/>
                <a:gd name="connsiteX12-1585" fmla="*/ 1422605 w 1619750"/>
                <a:gd name="connsiteY12-1586" fmla="*/ 767655 h 1170146"/>
                <a:gd name="connsiteX13-1587" fmla="*/ 1403481 w 1619750"/>
                <a:gd name="connsiteY13-1588" fmla="*/ 708276 h 1170146"/>
                <a:gd name="connsiteX14-1589" fmla="*/ 1333365 w 1619750"/>
                <a:gd name="connsiteY14-1590" fmla="*/ 659169 h 1170146"/>
                <a:gd name="connsiteX15-1591" fmla="*/ 1399802 w 1619750"/>
                <a:gd name="connsiteY15-1592" fmla="*/ 583327 h 1170146"/>
                <a:gd name="connsiteX16-1593" fmla="*/ 1188881 w 1619750"/>
                <a:gd name="connsiteY16-1594" fmla="*/ 730736 h 1170146"/>
                <a:gd name="connsiteX17-1595" fmla="*/ 924806 w 1619750"/>
                <a:gd name="connsiteY17-1596" fmla="*/ 820935 h 1170146"/>
                <a:gd name="connsiteX18-1597" fmla="*/ 604766 w 1619750"/>
                <a:gd name="connsiteY18-1598" fmla="*/ 820935 h 1170146"/>
                <a:gd name="connsiteX19-1599" fmla="*/ 376166 w 1619750"/>
                <a:gd name="connsiteY19-1600" fmla="*/ 775215 h 1170146"/>
                <a:gd name="connsiteX20-1601" fmla="*/ 239006 w 1619750"/>
                <a:gd name="connsiteY20-1602" fmla="*/ 729495 h 1170146"/>
                <a:gd name="connsiteX21-1603" fmla="*/ 239006 w 1619750"/>
                <a:gd name="connsiteY21-1604" fmla="*/ 729495 h 1170146"/>
                <a:gd name="connsiteX22-1605" fmla="*/ 204016 w 1619750"/>
                <a:gd name="connsiteY22-1606" fmla="*/ 963098 h 1170146"/>
                <a:gd name="connsiteX23-1607" fmla="*/ 165854 w 1619750"/>
                <a:gd name="connsiteY23-1608" fmla="*/ 1169534 h 1170146"/>
                <a:gd name="connsiteX24-1609" fmla="*/ 9002 w 1619750"/>
                <a:gd name="connsiteY24-1610" fmla="*/ 1023344 h 1170146"/>
                <a:gd name="connsiteX0-1611" fmla="*/ 9002 w 1619750"/>
                <a:gd name="connsiteY0-1612" fmla="*/ 1023344 h 1170146"/>
                <a:gd name="connsiteX1-1613" fmla="*/ 33133 w 1619750"/>
                <a:gd name="connsiteY1-1614" fmla="*/ 467926 h 1170146"/>
                <a:gd name="connsiteX2-1615" fmla="*/ 150070 w 1619750"/>
                <a:gd name="connsiteY2-1616" fmla="*/ 231538 h 1170146"/>
                <a:gd name="connsiteX3-1617" fmla="*/ 287495 w 1619750"/>
                <a:gd name="connsiteY3-1618" fmla="*/ 99800 h 1170146"/>
                <a:gd name="connsiteX4-1619" fmla="*/ 485894 w 1619750"/>
                <a:gd name="connsiteY4-1620" fmla="*/ 16263 h 1170146"/>
                <a:gd name="connsiteX5-1621" fmla="*/ 879086 w 1619750"/>
                <a:gd name="connsiteY5-1622" fmla="*/ 7119 h 1170146"/>
                <a:gd name="connsiteX6-1623" fmla="*/ 1199126 w 1619750"/>
                <a:gd name="connsiteY6-1624" fmla="*/ 80271 h 1170146"/>
                <a:gd name="connsiteX7-1625" fmla="*/ 1436870 w 1619750"/>
                <a:gd name="connsiteY7-1626" fmla="*/ 244863 h 1170146"/>
                <a:gd name="connsiteX8-1627" fmla="*/ 1601462 w 1619750"/>
                <a:gd name="connsiteY8-1628" fmla="*/ 601479 h 1170146"/>
                <a:gd name="connsiteX9-1629" fmla="*/ 1619750 w 1619750"/>
                <a:gd name="connsiteY9-1630" fmla="*/ 1012959 h 1170146"/>
                <a:gd name="connsiteX10-1631" fmla="*/ 1491734 w 1619750"/>
                <a:gd name="connsiteY10-1632" fmla="*/ 1140975 h 1170146"/>
                <a:gd name="connsiteX11-1633" fmla="*/ 1456411 w 1619750"/>
                <a:gd name="connsiteY11-1634" fmla="*/ 901875 h 1170146"/>
                <a:gd name="connsiteX12-1635" fmla="*/ 1422605 w 1619750"/>
                <a:gd name="connsiteY12-1636" fmla="*/ 767655 h 1170146"/>
                <a:gd name="connsiteX13-1637" fmla="*/ 1403481 w 1619750"/>
                <a:gd name="connsiteY13-1638" fmla="*/ 708276 h 1170146"/>
                <a:gd name="connsiteX14-1639" fmla="*/ 1333365 w 1619750"/>
                <a:gd name="connsiteY14-1640" fmla="*/ 659169 h 1170146"/>
                <a:gd name="connsiteX15-1641" fmla="*/ 1399802 w 1619750"/>
                <a:gd name="connsiteY15-1642" fmla="*/ 583327 h 1170146"/>
                <a:gd name="connsiteX16-1643" fmla="*/ 1188881 w 1619750"/>
                <a:gd name="connsiteY16-1644" fmla="*/ 730736 h 1170146"/>
                <a:gd name="connsiteX17-1645" fmla="*/ 1141643 w 1619750"/>
                <a:gd name="connsiteY17-1646" fmla="*/ 756843 h 1170146"/>
                <a:gd name="connsiteX18-1647" fmla="*/ 924806 w 1619750"/>
                <a:gd name="connsiteY18-1648" fmla="*/ 820935 h 1170146"/>
                <a:gd name="connsiteX19-1649" fmla="*/ 604766 w 1619750"/>
                <a:gd name="connsiteY19-1650" fmla="*/ 820935 h 1170146"/>
                <a:gd name="connsiteX20-1651" fmla="*/ 376166 w 1619750"/>
                <a:gd name="connsiteY20-1652" fmla="*/ 775215 h 1170146"/>
                <a:gd name="connsiteX21-1653" fmla="*/ 239006 w 1619750"/>
                <a:gd name="connsiteY21-1654" fmla="*/ 729495 h 1170146"/>
                <a:gd name="connsiteX22-1655" fmla="*/ 239006 w 1619750"/>
                <a:gd name="connsiteY22-1656" fmla="*/ 729495 h 1170146"/>
                <a:gd name="connsiteX23-1657" fmla="*/ 204016 w 1619750"/>
                <a:gd name="connsiteY23-1658" fmla="*/ 963098 h 1170146"/>
                <a:gd name="connsiteX24-1659" fmla="*/ 165854 w 1619750"/>
                <a:gd name="connsiteY24-1660" fmla="*/ 1169534 h 1170146"/>
                <a:gd name="connsiteX25-1661" fmla="*/ 9002 w 1619750"/>
                <a:gd name="connsiteY25-1662" fmla="*/ 1023344 h 1170146"/>
                <a:gd name="connsiteX0-1663" fmla="*/ 9002 w 1619750"/>
                <a:gd name="connsiteY0-1664" fmla="*/ 1023344 h 1170146"/>
                <a:gd name="connsiteX1-1665" fmla="*/ 33133 w 1619750"/>
                <a:gd name="connsiteY1-1666" fmla="*/ 467926 h 1170146"/>
                <a:gd name="connsiteX2-1667" fmla="*/ 150070 w 1619750"/>
                <a:gd name="connsiteY2-1668" fmla="*/ 231538 h 1170146"/>
                <a:gd name="connsiteX3-1669" fmla="*/ 287495 w 1619750"/>
                <a:gd name="connsiteY3-1670" fmla="*/ 99800 h 1170146"/>
                <a:gd name="connsiteX4-1671" fmla="*/ 485894 w 1619750"/>
                <a:gd name="connsiteY4-1672" fmla="*/ 16263 h 1170146"/>
                <a:gd name="connsiteX5-1673" fmla="*/ 879086 w 1619750"/>
                <a:gd name="connsiteY5-1674" fmla="*/ 7119 h 1170146"/>
                <a:gd name="connsiteX6-1675" fmla="*/ 1199126 w 1619750"/>
                <a:gd name="connsiteY6-1676" fmla="*/ 80271 h 1170146"/>
                <a:gd name="connsiteX7-1677" fmla="*/ 1436870 w 1619750"/>
                <a:gd name="connsiteY7-1678" fmla="*/ 244863 h 1170146"/>
                <a:gd name="connsiteX8-1679" fmla="*/ 1601462 w 1619750"/>
                <a:gd name="connsiteY8-1680" fmla="*/ 601479 h 1170146"/>
                <a:gd name="connsiteX9-1681" fmla="*/ 1619750 w 1619750"/>
                <a:gd name="connsiteY9-1682" fmla="*/ 1012959 h 1170146"/>
                <a:gd name="connsiteX10-1683" fmla="*/ 1491734 w 1619750"/>
                <a:gd name="connsiteY10-1684" fmla="*/ 1140975 h 1170146"/>
                <a:gd name="connsiteX11-1685" fmla="*/ 1456411 w 1619750"/>
                <a:gd name="connsiteY11-1686" fmla="*/ 901875 h 1170146"/>
                <a:gd name="connsiteX12-1687" fmla="*/ 1422605 w 1619750"/>
                <a:gd name="connsiteY12-1688" fmla="*/ 767655 h 1170146"/>
                <a:gd name="connsiteX13-1689" fmla="*/ 1403481 w 1619750"/>
                <a:gd name="connsiteY13-1690" fmla="*/ 708276 h 1170146"/>
                <a:gd name="connsiteX14-1691" fmla="*/ 1333365 w 1619750"/>
                <a:gd name="connsiteY14-1692" fmla="*/ 659169 h 1170146"/>
                <a:gd name="connsiteX15-1693" fmla="*/ 1399802 w 1619750"/>
                <a:gd name="connsiteY15-1694" fmla="*/ 583327 h 1170146"/>
                <a:gd name="connsiteX16-1695" fmla="*/ 1188881 w 1619750"/>
                <a:gd name="connsiteY16-1696" fmla="*/ 730736 h 1170146"/>
                <a:gd name="connsiteX17-1697" fmla="*/ 1116145 w 1619750"/>
                <a:gd name="connsiteY17-1698" fmla="*/ 743748 h 1170146"/>
                <a:gd name="connsiteX18-1699" fmla="*/ 924806 w 1619750"/>
                <a:gd name="connsiteY18-1700" fmla="*/ 820935 h 1170146"/>
                <a:gd name="connsiteX19-1701" fmla="*/ 604766 w 1619750"/>
                <a:gd name="connsiteY19-1702" fmla="*/ 820935 h 1170146"/>
                <a:gd name="connsiteX20-1703" fmla="*/ 376166 w 1619750"/>
                <a:gd name="connsiteY20-1704" fmla="*/ 775215 h 1170146"/>
                <a:gd name="connsiteX21-1705" fmla="*/ 239006 w 1619750"/>
                <a:gd name="connsiteY21-1706" fmla="*/ 729495 h 1170146"/>
                <a:gd name="connsiteX22-1707" fmla="*/ 239006 w 1619750"/>
                <a:gd name="connsiteY22-1708" fmla="*/ 729495 h 1170146"/>
                <a:gd name="connsiteX23-1709" fmla="*/ 204016 w 1619750"/>
                <a:gd name="connsiteY23-1710" fmla="*/ 963098 h 1170146"/>
                <a:gd name="connsiteX24-1711" fmla="*/ 165854 w 1619750"/>
                <a:gd name="connsiteY24-1712" fmla="*/ 1169534 h 1170146"/>
                <a:gd name="connsiteX25-1713" fmla="*/ 9002 w 1619750"/>
                <a:gd name="connsiteY25-1714" fmla="*/ 1023344 h 1170146"/>
                <a:gd name="connsiteX0-1715" fmla="*/ 9002 w 1619750"/>
                <a:gd name="connsiteY0-1716" fmla="*/ 1023344 h 1170146"/>
                <a:gd name="connsiteX1-1717" fmla="*/ 33133 w 1619750"/>
                <a:gd name="connsiteY1-1718" fmla="*/ 467926 h 1170146"/>
                <a:gd name="connsiteX2-1719" fmla="*/ 150070 w 1619750"/>
                <a:gd name="connsiteY2-1720" fmla="*/ 231538 h 1170146"/>
                <a:gd name="connsiteX3-1721" fmla="*/ 287495 w 1619750"/>
                <a:gd name="connsiteY3-1722" fmla="*/ 99800 h 1170146"/>
                <a:gd name="connsiteX4-1723" fmla="*/ 485894 w 1619750"/>
                <a:gd name="connsiteY4-1724" fmla="*/ 16263 h 1170146"/>
                <a:gd name="connsiteX5-1725" fmla="*/ 879086 w 1619750"/>
                <a:gd name="connsiteY5-1726" fmla="*/ 7119 h 1170146"/>
                <a:gd name="connsiteX6-1727" fmla="*/ 1199126 w 1619750"/>
                <a:gd name="connsiteY6-1728" fmla="*/ 80271 h 1170146"/>
                <a:gd name="connsiteX7-1729" fmla="*/ 1436870 w 1619750"/>
                <a:gd name="connsiteY7-1730" fmla="*/ 244863 h 1170146"/>
                <a:gd name="connsiteX8-1731" fmla="*/ 1601462 w 1619750"/>
                <a:gd name="connsiteY8-1732" fmla="*/ 601479 h 1170146"/>
                <a:gd name="connsiteX9-1733" fmla="*/ 1619750 w 1619750"/>
                <a:gd name="connsiteY9-1734" fmla="*/ 1012959 h 1170146"/>
                <a:gd name="connsiteX10-1735" fmla="*/ 1491734 w 1619750"/>
                <a:gd name="connsiteY10-1736" fmla="*/ 1140975 h 1170146"/>
                <a:gd name="connsiteX11-1737" fmla="*/ 1456411 w 1619750"/>
                <a:gd name="connsiteY11-1738" fmla="*/ 901875 h 1170146"/>
                <a:gd name="connsiteX12-1739" fmla="*/ 1422605 w 1619750"/>
                <a:gd name="connsiteY12-1740" fmla="*/ 767655 h 1170146"/>
                <a:gd name="connsiteX13-1741" fmla="*/ 1403481 w 1619750"/>
                <a:gd name="connsiteY13-1742" fmla="*/ 708276 h 1170146"/>
                <a:gd name="connsiteX14-1743" fmla="*/ 1333365 w 1619750"/>
                <a:gd name="connsiteY14-1744" fmla="*/ 659169 h 1170146"/>
                <a:gd name="connsiteX15-1745" fmla="*/ 1399802 w 1619750"/>
                <a:gd name="connsiteY15-1746" fmla="*/ 583327 h 1170146"/>
                <a:gd name="connsiteX16-1747" fmla="*/ 1188881 w 1619750"/>
                <a:gd name="connsiteY16-1748" fmla="*/ 730736 h 1170146"/>
                <a:gd name="connsiteX17-1749" fmla="*/ 1116145 w 1619750"/>
                <a:gd name="connsiteY17-1750" fmla="*/ 743748 h 1170146"/>
                <a:gd name="connsiteX18-1751" fmla="*/ 1055591 w 1619750"/>
                <a:gd name="connsiteY18-1752" fmla="*/ 773214 h 1170146"/>
                <a:gd name="connsiteX19-1753" fmla="*/ 924806 w 1619750"/>
                <a:gd name="connsiteY19-1754" fmla="*/ 820935 h 1170146"/>
                <a:gd name="connsiteX20-1755" fmla="*/ 604766 w 1619750"/>
                <a:gd name="connsiteY20-1756" fmla="*/ 820935 h 1170146"/>
                <a:gd name="connsiteX21-1757" fmla="*/ 376166 w 1619750"/>
                <a:gd name="connsiteY21-1758" fmla="*/ 775215 h 1170146"/>
                <a:gd name="connsiteX22-1759" fmla="*/ 239006 w 1619750"/>
                <a:gd name="connsiteY22-1760" fmla="*/ 729495 h 1170146"/>
                <a:gd name="connsiteX23-1761" fmla="*/ 239006 w 1619750"/>
                <a:gd name="connsiteY23-1762" fmla="*/ 729495 h 1170146"/>
                <a:gd name="connsiteX24-1763" fmla="*/ 204016 w 1619750"/>
                <a:gd name="connsiteY24-1764" fmla="*/ 963098 h 1170146"/>
                <a:gd name="connsiteX25-1765" fmla="*/ 165854 w 1619750"/>
                <a:gd name="connsiteY25-1766" fmla="*/ 1169534 h 1170146"/>
                <a:gd name="connsiteX26-1767" fmla="*/ 9002 w 1619750"/>
                <a:gd name="connsiteY26-1768" fmla="*/ 1023344 h 1170146"/>
                <a:gd name="connsiteX0-1769" fmla="*/ 9002 w 1619750"/>
                <a:gd name="connsiteY0-1770" fmla="*/ 1023344 h 1170146"/>
                <a:gd name="connsiteX1-1771" fmla="*/ 33133 w 1619750"/>
                <a:gd name="connsiteY1-1772" fmla="*/ 467926 h 1170146"/>
                <a:gd name="connsiteX2-1773" fmla="*/ 150070 w 1619750"/>
                <a:gd name="connsiteY2-1774" fmla="*/ 231538 h 1170146"/>
                <a:gd name="connsiteX3-1775" fmla="*/ 287495 w 1619750"/>
                <a:gd name="connsiteY3-1776" fmla="*/ 99800 h 1170146"/>
                <a:gd name="connsiteX4-1777" fmla="*/ 485894 w 1619750"/>
                <a:gd name="connsiteY4-1778" fmla="*/ 16263 h 1170146"/>
                <a:gd name="connsiteX5-1779" fmla="*/ 879086 w 1619750"/>
                <a:gd name="connsiteY5-1780" fmla="*/ 7119 h 1170146"/>
                <a:gd name="connsiteX6-1781" fmla="*/ 1199126 w 1619750"/>
                <a:gd name="connsiteY6-1782" fmla="*/ 80271 h 1170146"/>
                <a:gd name="connsiteX7-1783" fmla="*/ 1436870 w 1619750"/>
                <a:gd name="connsiteY7-1784" fmla="*/ 244863 h 1170146"/>
                <a:gd name="connsiteX8-1785" fmla="*/ 1601462 w 1619750"/>
                <a:gd name="connsiteY8-1786" fmla="*/ 601479 h 1170146"/>
                <a:gd name="connsiteX9-1787" fmla="*/ 1619750 w 1619750"/>
                <a:gd name="connsiteY9-1788" fmla="*/ 1012959 h 1170146"/>
                <a:gd name="connsiteX10-1789" fmla="*/ 1491734 w 1619750"/>
                <a:gd name="connsiteY10-1790" fmla="*/ 1140975 h 1170146"/>
                <a:gd name="connsiteX11-1791" fmla="*/ 1456411 w 1619750"/>
                <a:gd name="connsiteY11-1792" fmla="*/ 901875 h 1170146"/>
                <a:gd name="connsiteX12-1793" fmla="*/ 1422605 w 1619750"/>
                <a:gd name="connsiteY12-1794" fmla="*/ 767655 h 1170146"/>
                <a:gd name="connsiteX13-1795" fmla="*/ 1403481 w 1619750"/>
                <a:gd name="connsiteY13-1796" fmla="*/ 708276 h 1170146"/>
                <a:gd name="connsiteX14-1797" fmla="*/ 1333365 w 1619750"/>
                <a:gd name="connsiteY14-1798" fmla="*/ 659169 h 1170146"/>
                <a:gd name="connsiteX15-1799" fmla="*/ 1399802 w 1619750"/>
                <a:gd name="connsiteY15-1800" fmla="*/ 583327 h 1170146"/>
                <a:gd name="connsiteX16-1801" fmla="*/ 1188881 w 1619750"/>
                <a:gd name="connsiteY16-1802" fmla="*/ 730736 h 1170146"/>
                <a:gd name="connsiteX17-1803" fmla="*/ 1116145 w 1619750"/>
                <a:gd name="connsiteY17-1804" fmla="*/ 743748 h 1170146"/>
                <a:gd name="connsiteX18-1805" fmla="*/ 1112959 w 1619750"/>
                <a:gd name="connsiteY18-1806" fmla="*/ 704462 h 1170146"/>
                <a:gd name="connsiteX19-1807" fmla="*/ 924806 w 1619750"/>
                <a:gd name="connsiteY19-1808" fmla="*/ 820935 h 1170146"/>
                <a:gd name="connsiteX20-1809" fmla="*/ 604766 w 1619750"/>
                <a:gd name="connsiteY20-1810" fmla="*/ 820935 h 1170146"/>
                <a:gd name="connsiteX21-1811" fmla="*/ 376166 w 1619750"/>
                <a:gd name="connsiteY21-1812" fmla="*/ 775215 h 1170146"/>
                <a:gd name="connsiteX22-1813" fmla="*/ 239006 w 1619750"/>
                <a:gd name="connsiteY22-1814" fmla="*/ 729495 h 1170146"/>
                <a:gd name="connsiteX23-1815" fmla="*/ 239006 w 1619750"/>
                <a:gd name="connsiteY23-1816" fmla="*/ 729495 h 1170146"/>
                <a:gd name="connsiteX24-1817" fmla="*/ 204016 w 1619750"/>
                <a:gd name="connsiteY24-1818" fmla="*/ 963098 h 1170146"/>
                <a:gd name="connsiteX25-1819" fmla="*/ 165854 w 1619750"/>
                <a:gd name="connsiteY25-1820" fmla="*/ 1169534 h 1170146"/>
                <a:gd name="connsiteX26-1821" fmla="*/ 9002 w 1619750"/>
                <a:gd name="connsiteY26-1822" fmla="*/ 1023344 h 1170146"/>
                <a:gd name="connsiteX0-1823" fmla="*/ 9002 w 1619750"/>
                <a:gd name="connsiteY0-1824" fmla="*/ 1023344 h 1170146"/>
                <a:gd name="connsiteX1-1825" fmla="*/ 33133 w 1619750"/>
                <a:gd name="connsiteY1-1826" fmla="*/ 467926 h 1170146"/>
                <a:gd name="connsiteX2-1827" fmla="*/ 150070 w 1619750"/>
                <a:gd name="connsiteY2-1828" fmla="*/ 231538 h 1170146"/>
                <a:gd name="connsiteX3-1829" fmla="*/ 287495 w 1619750"/>
                <a:gd name="connsiteY3-1830" fmla="*/ 99800 h 1170146"/>
                <a:gd name="connsiteX4-1831" fmla="*/ 485894 w 1619750"/>
                <a:gd name="connsiteY4-1832" fmla="*/ 16263 h 1170146"/>
                <a:gd name="connsiteX5-1833" fmla="*/ 879086 w 1619750"/>
                <a:gd name="connsiteY5-1834" fmla="*/ 7119 h 1170146"/>
                <a:gd name="connsiteX6-1835" fmla="*/ 1199126 w 1619750"/>
                <a:gd name="connsiteY6-1836" fmla="*/ 80271 h 1170146"/>
                <a:gd name="connsiteX7-1837" fmla="*/ 1436870 w 1619750"/>
                <a:gd name="connsiteY7-1838" fmla="*/ 244863 h 1170146"/>
                <a:gd name="connsiteX8-1839" fmla="*/ 1601462 w 1619750"/>
                <a:gd name="connsiteY8-1840" fmla="*/ 601479 h 1170146"/>
                <a:gd name="connsiteX9-1841" fmla="*/ 1619750 w 1619750"/>
                <a:gd name="connsiteY9-1842" fmla="*/ 1012959 h 1170146"/>
                <a:gd name="connsiteX10-1843" fmla="*/ 1491734 w 1619750"/>
                <a:gd name="connsiteY10-1844" fmla="*/ 1140975 h 1170146"/>
                <a:gd name="connsiteX11-1845" fmla="*/ 1456411 w 1619750"/>
                <a:gd name="connsiteY11-1846" fmla="*/ 901875 h 1170146"/>
                <a:gd name="connsiteX12-1847" fmla="*/ 1422605 w 1619750"/>
                <a:gd name="connsiteY12-1848" fmla="*/ 767655 h 1170146"/>
                <a:gd name="connsiteX13-1849" fmla="*/ 1403481 w 1619750"/>
                <a:gd name="connsiteY13-1850" fmla="*/ 708276 h 1170146"/>
                <a:gd name="connsiteX14-1851" fmla="*/ 1333365 w 1619750"/>
                <a:gd name="connsiteY14-1852" fmla="*/ 659169 h 1170146"/>
                <a:gd name="connsiteX15-1853" fmla="*/ 1399802 w 1619750"/>
                <a:gd name="connsiteY15-1854" fmla="*/ 583327 h 1170146"/>
                <a:gd name="connsiteX16-1855" fmla="*/ 1188881 w 1619750"/>
                <a:gd name="connsiteY16-1856" fmla="*/ 730736 h 1170146"/>
                <a:gd name="connsiteX17-1857" fmla="*/ 1116145 w 1619750"/>
                <a:gd name="connsiteY17-1858" fmla="*/ 743748 h 1170146"/>
                <a:gd name="connsiteX18-1859" fmla="*/ 1112959 w 1619750"/>
                <a:gd name="connsiteY18-1860" fmla="*/ 704462 h 1170146"/>
                <a:gd name="connsiteX19-1861" fmla="*/ 978987 w 1619750"/>
                <a:gd name="connsiteY19-1862" fmla="*/ 804566 h 1170146"/>
                <a:gd name="connsiteX20-1863" fmla="*/ 604766 w 1619750"/>
                <a:gd name="connsiteY20-1864" fmla="*/ 820935 h 1170146"/>
                <a:gd name="connsiteX21-1865" fmla="*/ 376166 w 1619750"/>
                <a:gd name="connsiteY21-1866" fmla="*/ 775215 h 1170146"/>
                <a:gd name="connsiteX22-1867" fmla="*/ 239006 w 1619750"/>
                <a:gd name="connsiteY22-1868" fmla="*/ 729495 h 1170146"/>
                <a:gd name="connsiteX23-1869" fmla="*/ 239006 w 1619750"/>
                <a:gd name="connsiteY23-1870" fmla="*/ 729495 h 1170146"/>
                <a:gd name="connsiteX24-1871" fmla="*/ 204016 w 1619750"/>
                <a:gd name="connsiteY24-1872" fmla="*/ 963098 h 1170146"/>
                <a:gd name="connsiteX25-1873" fmla="*/ 165854 w 1619750"/>
                <a:gd name="connsiteY25-1874" fmla="*/ 1169534 h 1170146"/>
                <a:gd name="connsiteX26-1875" fmla="*/ 9002 w 1619750"/>
                <a:gd name="connsiteY26-1876" fmla="*/ 1023344 h 1170146"/>
                <a:gd name="connsiteX0-1877" fmla="*/ 9002 w 1619750"/>
                <a:gd name="connsiteY0-1878" fmla="*/ 1023344 h 1170146"/>
                <a:gd name="connsiteX1-1879" fmla="*/ 33133 w 1619750"/>
                <a:gd name="connsiteY1-1880" fmla="*/ 467926 h 1170146"/>
                <a:gd name="connsiteX2-1881" fmla="*/ 150070 w 1619750"/>
                <a:gd name="connsiteY2-1882" fmla="*/ 231538 h 1170146"/>
                <a:gd name="connsiteX3-1883" fmla="*/ 287495 w 1619750"/>
                <a:gd name="connsiteY3-1884" fmla="*/ 99800 h 1170146"/>
                <a:gd name="connsiteX4-1885" fmla="*/ 485894 w 1619750"/>
                <a:gd name="connsiteY4-1886" fmla="*/ 16263 h 1170146"/>
                <a:gd name="connsiteX5-1887" fmla="*/ 879086 w 1619750"/>
                <a:gd name="connsiteY5-1888" fmla="*/ 7119 h 1170146"/>
                <a:gd name="connsiteX6-1889" fmla="*/ 1199126 w 1619750"/>
                <a:gd name="connsiteY6-1890" fmla="*/ 80271 h 1170146"/>
                <a:gd name="connsiteX7-1891" fmla="*/ 1436870 w 1619750"/>
                <a:gd name="connsiteY7-1892" fmla="*/ 244863 h 1170146"/>
                <a:gd name="connsiteX8-1893" fmla="*/ 1601462 w 1619750"/>
                <a:gd name="connsiteY8-1894" fmla="*/ 601479 h 1170146"/>
                <a:gd name="connsiteX9-1895" fmla="*/ 1619750 w 1619750"/>
                <a:gd name="connsiteY9-1896" fmla="*/ 1012959 h 1170146"/>
                <a:gd name="connsiteX10-1897" fmla="*/ 1491734 w 1619750"/>
                <a:gd name="connsiteY10-1898" fmla="*/ 1140975 h 1170146"/>
                <a:gd name="connsiteX11-1899" fmla="*/ 1456411 w 1619750"/>
                <a:gd name="connsiteY11-1900" fmla="*/ 901875 h 1170146"/>
                <a:gd name="connsiteX12-1901" fmla="*/ 1422605 w 1619750"/>
                <a:gd name="connsiteY12-1902" fmla="*/ 767655 h 1170146"/>
                <a:gd name="connsiteX13-1903" fmla="*/ 1403481 w 1619750"/>
                <a:gd name="connsiteY13-1904" fmla="*/ 708276 h 1170146"/>
                <a:gd name="connsiteX14-1905" fmla="*/ 1333365 w 1619750"/>
                <a:gd name="connsiteY14-1906" fmla="*/ 659169 h 1170146"/>
                <a:gd name="connsiteX15-1907" fmla="*/ 1399802 w 1619750"/>
                <a:gd name="connsiteY15-1908" fmla="*/ 583327 h 1170146"/>
                <a:gd name="connsiteX16-1909" fmla="*/ 1188881 w 1619750"/>
                <a:gd name="connsiteY16-1910" fmla="*/ 730736 h 1170146"/>
                <a:gd name="connsiteX17-1911" fmla="*/ 1116145 w 1619750"/>
                <a:gd name="connsiteY17-1912" fmla="*/ 743748 h 1170146"/>
                <a:gd name="connsiteX18-1913" fmla="*/ 1112959 w 1619750"/>
                <a:gd name="connsiteY18-1914" fmla="*/ 704462 h 1170146"/>
                <a:gd name="connsiteX19-1915" fmla="*/ 978987 w 1619750"/>
                <a:gd name="connsiteY19-1916" fmla="*/ 804566 h 1170146"/>
                <a:gd name="connsiteX20-1917" fmla="*/ 842052 w 1619750"/>
                <a:gd name="connsiteY20-1918" fmla="*/ 815774 h 1170146"/>
                <a:gd name="connsiteX21-1919" fmla="*/ 604766 w 1619750"/>
                <a:gd name="connsiteY21-1920" fmla="*/ 820935 h 1170146"/>
                <a:gd name="connsiteX22-1921" fmla="*/ 376166 w 1619750"/>
                <a:gd name="connsiteY22-1922" fmla="*/ 775215 h 1170146"/>
                <a:gd name="connsiteX23-1923" fmla="*/ 239006 w 1619750"/>
                <a:gd name="connsiteY23-1924" fmla="*/ 729495 h 1170146"/>
                <a:gd name="connsiteX24-1925" fmla="*/ 239006 w 1619750"/>
                <a:gd name="connsiteY24-1926" fmla="*/ 729495 h 1170146"/>
                <a:gd name="connsiteX25-1927" fmla="*/ 204016 w 1619750"/>
                <a:gd name="connsiteY25-1928" fmla="*/ 963098 h 1170146"/>
                <a:gd name="connsiteX26-1929" fmla="*/ 165854 w 1619750"/>
                <a:gd name="connsiteY26-1930" fmla="*/ 1169534 h 1170146"/>
                <a:gd name="connsiteX27" fmla="*/ 9002 w 1619750"/>
                <a:gd name="connsiteY27" fmla="*/ 1023344 h 1170146"/>
                <a:gd name="connsiteX0-1931" fmla="*/ 9002 w 1619750"/>
                <a:gd name="connsiteY0-1932" fmla="*/ 1023344 h 1170146"/>
                <a:gd name="connsiteX1-1933" fmla="*/ 33133 w 1619750"/>
                <a:gd name="connsiteY1-1934" fmla="*/ 467926 h 1170146"/>
                <a:gd name="connsiteX2-1935" fmla="*/ 150070 w 1619750"/>
                <a:gd name="connsiteY2-1936" fmla="*/ 231538 h 1170146"/>
                <a:gd name="connsiteX3-1937" fmla="*/ 287495 w 1619750"/>
                <a:gd name="connsiteY3-1938" fmla="*/ 99800 h 1170146"/>
                <a:gd name="connsiteX4-1939" fmla="*/ 485894 w 1619750"/>
                <a:gd name="connsiteY4-1940" fmla="*/ 16263 h 1170146"/>
                <a:gd name="connsiteX5-1941" fmla="*/ 879086 w 1619750"/>
                <a:gd name="connsiteY5-1942" fmla="*/ 7119 h 1170146"/>
                <a:gd name="connsiteX6-1943" fmla="*/ 1199126 w 1619750"/>
                <a:gd name="connsiteY6-1944" fmla="*/ 80271 h 1170146"/>
                <a:gd name="connsiteX7-1945" fmla="*/ 1436870 w 1619750"/>
                <a:gd name="connsiteY7-1946" fmla="*/ 244863 h 1170146"/>
                <a:gd name="connsiteX8-1947" fmla="*/ 1601462 w 1619750"/>
                <a:gd name="connsiteY8-1948" fmla="*/ 601479 h 1170146"/>
                <a:gd name="connsiteX9-1949" fmla="*/ 1619750 w 1619750"/>
                <a:gd name="connsiteY9-1950" fmla="*/ 1012959 h 1170146"/>
                <a:gd name="connsiteX10-1951" fmla="*/ 1491734 w 1619750"/>
                <a:gd name="connsiteY10-1952" fmla="*/ 1140975 h 1170146"/>
                <a:gd name="connsiteX11-1953" fmla="*/ 1456411 w 1619750"/>
                <a:gd name="connsiteY11-1954" fmla="*/ 901875 h 1170146"/>
                <a:gd name="connsiteX12-1955" fmla="*/ 1422605 w 1619750"/>
                <a:gd name="connsiteY12-1956" fmla="*/ 767655 h 1170146"/>
                <a:gd name="connsiteX13-1957" fmla="*/ 1403481 w 1619750"/>
                <a:gd name="connsiteY13-1958" fmla="*/ 708276 h 1170146"/>
                <a:gd name="connsiteX14-1959" fmla="*/ 1333365 w 1619750"/>
                <a:gd name="connsiteY14-1960" fmla="*/ 659169 h 1170146"/>
                <a:gd name="connsiteX15-1961" fmla="*/ 1399802 w 1619750"/>
                <a:gd name="connsiteY15-1962" fmla="*/ 583327 h 1170146"/>
                <a:gd name="connsiteX16-1963" fmla="*/ 1188881 w 1619750"/>
                <a:gd name="connsiteY16-1964" fmla="*/ 730736 h 1170146"/>
                <a:gd name="connsiteX17-1965" fmla="*/ 1116145 w 1619750"/>
                <a:gd name="connsiteY17-1966" fmla="*/ 743748 h 1170146"/>
                <a:gd name="connsiteX18-1967" fmla="*/ 1112959 w 1619750"/>
                <a:gd name="connsiteY18-1968" fmla="*/ 704462 h 1170146"/>
                <a:gd name="connsiteX19-1969" fmla="*/ 978987 w 1619750"/>
                <a:gd name="connsiteY19-1970" fmla="*/ 804566 h 1170146"/>
                <a:gd name="connsiteX20-1971" fmla="*/ 918544 w 1619750"/>
                <a:gd name="connsiteY20-1972" fmla="*/ 799404 h 1170146"/>
                <a:gd name="connsiteX21-1973" fmla="*/ 604766 w 1619750"/>
                <a:gd name="connsiteY21-1974" fmla="*/ 820935 h 1170146"/>
                <a:gd name="connsiteX22-1975" fmla="*/ 376166 w 1619750"/>
                <a:gd name="connsiteY22-1976" fmla="*/ 775215 h 1170146"/>
                <a:gd name="connsiteX23-1977" fmla="*/ 239006 w 1619750"/>
                <a:gd name="connsiteY23-1978" fmla="*/ 729495 h 1170146"/>
                <a:gd name="connsiteX24-1979" fmla="*/ 239006 w 1619750"/>
                <a:gd name="connsiteY24-1980" fmla="*/ 729495 h 1170146"/>
                <a:gd name="connsiteX25-1981" fmla="*/ 204016 w 1619750"/>
                <a:gd name="connsiteY25-1982" fmla="*/ 963098 h 1170146"/>
                <a:gd name="connsiteX26-1983" fmla="*/ 165854 w 1619750"/>
                <a:gd name="connsiteY26-1984" fmla="*/ 1169534 h 1170146"/>
                <a:gd name="connsiteX27-1985" fmla="*/ 9002 w 1619750"/>
                <a:gd name="connsiteY27-1986" fmla="*/ 1023344 h 1170146"/>
                <a:gd name="connsiteX0-1987" fmla="*/ 9002 w 1619750"/>
                <a:gd name="connsiteY0-1988" fmla="*/ 1023344 h 1170146"/>
                <a:gd name="connsiteX1-1989" fmla="*/ 33133 w 1619750"/>
                <a:gd name="connsiteY1-1990" fmla="*/ 467926 h 1170146"/>
                <a:gd name="connsiteX2-1991" fmla="*/ 150070 w 1619750"/>
                <a:gd name="connsiteY2-1992" fmla="*/ 231538 h 1170146"/>
                <a:gd name="connsiteX3-1993" fmla="*/ 287495 w 1619750"/>
                <a:gd name="connsiteY3-1994" fmla="*/ 99800 h 1170146"/>
                <a:gd name="connsiteX4-1995" fmla="*/ 485894 w 1619750"/>
                <a:gd name="connsiteY4-1996" fmla="*/ 16263 h 1170146"/>
                <a:gd name="connsiteX5-1997" fmla="*/ 879086 w 1619750"/>
                <a:gd name="connsiteY5-1998" fmla="*/ 7119 h 1170146"/>
                <a:gd name="connsiteX6-1999" fmla="*/ 1199126 w 1619750"/>
                <a:gd name="connsiteY6-2000" fmla="*/ 80271 h 1170146"/>
                <a:gd name="connsiteX7-2001" fmla="*/ 1436870 w 1619750"/>
                <a:gd name="connsiteY7-2002" fmla="*/ 244863 h 1170146"/>
                <a:gd name="connsiteX8-2003" fmla="*/ 1601462 w 1619750"/>
                <a:gd name="connsiteY8-2004" fmla="*/ 601479 h 1170146"/>
                <a:gd name="connsiteX9-2005" fmla="*/ 1619750 w 1619750"/>
                <a:gd name="connsiteY9-2006" fmla="*/ 1012959 h 1170146"/>
                <a:gd name="connsiteX10-2007" fmla="*/ 1491734 w 1619750"/>
                <a:gd name="connsiteY10-2008" fmla="*/ 1140975 h 1170146"/>
                <a:gd name="connsiteX11-2009" fmla="*/ 1456411 w 1619750"/>
                <a:gd name="connsiteY11-2010" fmla="*/ 901875 h 1170146"/>
                <a:gd name="connsiteX12-2011" fmla="*/ 1422605 w 1619750"/>
                <a:gd name="connsiteY12-2012" fmla="*/ 767655 h 1170146"/>
                <a:gd name="connsiteX13-2013" fmla="*/ 1403481 w 1619750"/>
                <a:gd name="connsiteY13-2014" fmla="*/ 708276 h 1170146"/>
                <a:gd name="connsiteX14-2015" fmla="*/ 1333365 w 1619750"/>
                <a:gd name="connsiteY14-2016" fmla="*/ 659169 h 1170146"/>
                <a:gd name="connsiteX15-2017" fmla="*/ 1399802 w 1619750"/>
                <a:gd name="connsiteY15-2018" fmla="*/ 583327 h 1170146"/>
                <a:gd name="connsiteX16-2019" fmla="*/ 1188881 w 1619750"/>
                <a:gd name="connsiteY16-2020" fmla="*/ 730736 h 1170146"/>
                <a:gd name="connsiteX17-2021" fmla="*/ 1116145 w 1619750"/>
                <a:gd name="connsiteY17-2022" fmla="*/ 743748 h 1170146"/>
                <a:gd name="connsiteX18-2023" fmla="*/ 1112959 w 1619750"/>
                <a:gd name="connsiteY18-2024" fmla="*/ 704462 h 1170146"/>
                <a:gd name="connsiteX19-2025" fmla="*/ 978987 w 1619750"/>
                <a:gd name="connsiteY19-2026" fmla="*/ 804566 h 1170146"/>
                <a:gd name="connsiteX20-2027" fmla="*/ 931292 w 1619750"/>
                <a:gd name="connsiteY20-2028" fmla="*/ 815773 h 1170146"/>
                <a:gd name="connsiteX21-2029" fmla="*/ 604766 w 1619750"/>
                <a:gd name="connsiteY21-2030" fmla="*/ 820935 h 1170146"/>
                <a:gd name="connsiteX22-2031" fmla="*/ 376166 w 1619750"/>
                <a:gd name="connsiteY22-2032" fmla="*/ 775215 h 1170146"/>
                <a:gd name="connsiteX23-2033" fmla="*/ 239006 w 1619750"/>
                <a:gd name="connsiteY23-2034" fmla="*/ 729495 h 1170146"/>
                <a:gd name="connsiteX24-2035" fmla="*/ 239006 w 1619750"/>
                <a:gd name="connsiteY24-2036" fmla="*/ 729495 h 1170146"/>
                <a:gd name="connsiteX25-2037" fmla="*/ 204016 w 1619750"/>
                <a:gd name="connsiteY25-2038" fmla="*/ 963098 h 1170146"/>
                <a:gd name="connsiteX26-2039" fmla="*/ 165854 w 1619750"/>
                <a:gd name="connsiteY26-2040" fmla="*/ 1169534 h 1170146"/>
                <a:gd name="connsiteX27-2041" fmla="*/ 9002 w 1619750"/>
                <a:gd name="connsiteY27-2042" fmla="*/ 1023344 h 1170146"/>
                <a:gd name="connsiteX0-2043" fmla="*/ 9002 w 1619750"/>
                <a:gd name="connsiteY0-2044" fmla="*/ 1023344 h 1170146"/>
                <a:gd name="connsiteX1-2045" fmla="*/ 33133 w 1619750"/>
                <a:gd name="connsiteY1-2046" fmla="*/ 467926 h 1170146"/>
                <a:gd name="connsiteX2-2047" fmla="*/ 150070 w 1619750"/>
                <a:gd name="connsiteY2-2048" fmla="*/ 231538 h 1170146"/>
                <a:gd name="connsiteX3-2049" fmla="*/ 287495 w 1619750"/>
                <a:gd name="connsiteY3-2050" fmla="*/ 99800 h 1170146"/>
                <a:gd name="connsiteX4-2051" fmla="*/ 485894 w 1619750"/>
                <a:gd name="connsiteY4-2052" fmla="*/ 16263 h 1170146"/>
                <a:gd name="connsiteX5-2053" fmla="*/ 879086 w 1619750"/>
                <a:gd name="connsiteY5-2054" fmla="*/ 7119 h 1170146"/>
                <a:gd name="connsiteX6-2055" fmla="*/ 1199126 w 1619750"/>
                <a:gd name="connsiteY6-2056" fmla="*/ 80271 h 1170146"/>
                <a:gd name="connsiteX7-2057" fmla="*/ 1436870 w 1619750"/>
                <a:gd name="connsiteY7-2058" fmla="*/ 244863 h 1170146"/>
                <a:gd name="connsiteX8-2059" fmla="*/ 1601462 w 1619750"/>
                <a:gd name="connsiteY8-2060" fmla="*/ 601479 h 1170146"/>
                <a:gd name="connsiteX9-2061" fmla="*/ 1619750 w 1619750"/>
                <a:gd name="connsiteY9-2062" fmla="*/ 1012959 h 1170146"/>
                <a:gd name="connsiteX10-2063" fmla="*/ 1491734 w 1619750"/>
                <a:gd name="connsiteY10-2064" fmla="*/ 1140975 h 1170146"/>
                <a:gd name="connsiteX11-2065" fmla="*/ 1456411 w 1619750"/>
                <a:gd name="connsiteY11-2066" fmla="*/ 901875 h 1170146"/>
                <a:gd name="connsiteX12-2067" fmla="*/ 1422605 w 1619750"/>
                <a:gd name="connsiteY12-2068" fmla="*/ 767655 h 1170146"/>
                <a:gd name="connsiteX13-2069" fmla="*/ 1403481 w 1619750"/>
                <a:gd name="connsiteY13-2070" fmla="*/ 708276 h 1170146"/>
                <a:gd name="connsiteX14-2071" fmla="*/ 1333365 w 1619750"/>
                <a:gd name="connsiteY14-2072" fmla="*/ 659169 h 1170146"/>
                <a:gd name="connsiteX15-2073" fmla="*/ 1399802 w 1619750"/>
                <a:gd name="connsiteY15-2074" fmla="*/ 583327 h 1170146"/>
                <a:gd name="connsiteX16-2075" fmla="*/ 1188881 w 1619750"/>
                <a:gd name="connsiteY16-2076" fmla="*/ 730736 h 1170146"/>
                <a:gd name="connsiteX17-2077" fmla="*/ 1116145 w 1619750"/>
                <a:gd name="connsiteY17-2078" fmla="*/ 743748 h 1170146"/>
                <a:gd name="connsiteX18-2079" fmla="*/ 1112959 w 1619750"/>
                <a:gd name="connsiteY18-2080" fmla="*/ 704462 h 1170146"/>
                <a:gd name="connsiteX19-2081" fmla="*/ 978987 w 1619750"/>
                <a:gd name="connsiteY19-2082" fmla="*/ 804566 h 1170146"/>
                <a:gd name="connsiteX20-2083" fmla="*/ 931292 w 1619750"/>
                <a:gd name="connsiteY20-2084" fmla="*/ 815773 h 1170146"/>
                <a:gd name="connsiteX21-2085" fmla="*/ 604766 w 1619750"/>
                <a:gd name="connsiteY21-2086" fmla="*/ 820935 h 1170146"/>
                <a:gd name="connsiteX22-2087" fmla="*/ 376166 w 1619750"/>
                <a:gd name="connsiteY22-2088" fmla="*/ 775215 h 1170146"/>
                <a:gd name="connsiteX23-2089" fmla="*/ 239006 w 1619750"/>
                <a:gd name="connsiteY23-2090" fmla="*/ 729495 h 1170146"/>
                <a:gd name="connsiteX24-2091" fmla="*/ 239006 w 1619750"/>
                <a:gd name="connsiteY24-2092" fmla="*/ 729495 h 1170146"/>
                <a:gd name="connsiteX25-2093" fmla="*/ 204016 w 1619750"/>
                <a:gd name="connsiteY25-2094" fmla="*/ 963098 h 1170146"/>
                <a:gd name="connsiteX26-2095" fmla="*/ 165854 w 1619750"/>
                <a:gd name="connsiteY26-2096" fmla="*/ 1169534 h 1170146"/>
                <a:gd name="connsiteX27-2097" fmla="*/ 9002 w 1619750"/>
                <a:gd name="connsiteY27-2098" fmla="*/ 1023344 h 1170146"/>
                <a:gd name="connsiteX0-2099" fmla="*/ 9002 w 1619750"/>
                <a:gd name="connsiteY0-2100" fmla="*/ 1023344 h 1170146"/>
                <a:gd name="connsiteX1-2101" fmla="*/ 33133 w 1619750"/>
                <a:gd name="connsiteY1-2102" fmla="*/ 467926 h 1170146"/>
                <a:gd name="connsiteX2-2103" fmla="*/ 150070 w 1619750"/>
                <a:gd name="connsiteY2-2104" fmla="*/ 231538 h 1170146"/>
                <a:gd name="connsiteX3-2105" fmla="*/ 287495 w 1619750"/>
                <a:gd name="connsiteY3-2106" fmla="*/ 99800 h 1170146"/>
                <a:gd name="connsiteX4-2107" fmla="*/ 485894 w 1619750"/>
                <a:gd name="connsiteY4-2108" fmla="*/ 16263 h 1170146"/>
                <a:gd name="connsiteX5-2109" fmla="*/ 879086 w 1619750"/>
                <a:gd name="connsiteY5-2110" fmla="*/ 7119 h 1170146"/>
                <a:gd name="connsiteX6-2111" fmla="*/ 1199126 w 1619750"/>
                <a:gd name="connsiteY6-2112" fmla="*/ 80271 h 1170146"/>
                <a:gd name="connsiteX7-2113" fmla="*/ 1436870 w 1619750"/>
                <a:gd name="connsiteY7-2114" fmla="*/ 244863 h 1170146"/>
                <a:gd name="connsiteX8-2115" fmla="*/ 1601462 w 1619750"/>
                <a:gd name="connsiteY8-2116" fmla="*/ 601479 h 1170146"/>
                <a:gd name="connsiteX9-2117" fmla="*/ 1619750 w 1619750"/>
                <a:gd name="connsiteY9-2118" fmla="*/ 1012959 h 1170146"/>
                <a:gd name="connsiteX10-2119" fmla="*/ 1491734 w 1619750"/>
                <a:gd name="connsiteY10-2120" fmla="*/ 1140975 h 1170146"/>
                <a:gd name="connsiteX11-2121" fmla="*/ 1456411 w 1619750"/>
                <a:gd name="connsiteY11-2122" fmla="*/ 901875 h 1170146"/>
                <a:gd name="connsiteX12-2123" fmla="*/ 1422605 w 1619750"/>
                <a:gd name="connsiteY12-2124" fmla="*/ 767655 h 1170146"/>
                <a:gd name="connsiteX13-2125" fmla="*/ 1403481 w 1619750"/>
                <a:gd name="connsiteY13-2126" fmla="*/ 708276 h 1170146"/>
                <a:gd name="connsiteX14-2127" fmla="*/ 1333365 w 1619750"/>
                <a:gd name="connsiteY14-2128" fmla="*/ 659169 h 1170146"/>
                <a:gd name="connsiteX15-2129" fmla="*/ 1399802 w 1619750"/>
                <a:gd name="connsiteY15-2130" fmla="*/ 583327 h 1170146"/>
                <a:gd name="connsiteX16-2131" fmla="*/ 1188881 w 1619750"/>
                <a:gd name="connsiteY16-2132" fmla="*/ 730736 h 1170146"/>
                <a:gd name="connsiteX17-2133" fmla="*/ 1116145 w 1619750"/>
                <a:gd name="connsiteY17-2134" fmla="*/ 743748 h 1170146"/>
                <a:gd name="connsiteX18-2135" fmla="*/ 1112959 w 1619750"/>
                <a:gd name="connsiteY18-2136" fmla="*/ 704462 h 1170146"/>
                <a:gd name="connsiteX19-2137" fmla="*/ 978987 w 1619750"/>
                <a:gd name="connsiteY19-2138" fmla="*/ 804566 h 1170146"/>
                <a:gd name="connsiteX20-2139" fmla="*/ 931292 w 1619750"/>
                <a:gd name="connsiteY20-2140" fmla="*/ 815773 h 1170146"/>
                <a:gd name="connsiteX21-2141" fmla="*/ 848426 w 1619750"/>
                <a:gd name="connsiteY21-2142" fmla="*/ 805952 h 1170146"/>
                <a:gd name="connsiteX22-2143" fmla="*/ 604766 w 1619750"/>
                <a:gd name="connsiteY22-2144" fmla="*/ 820935 h 1170146"/>
                <a:gd name="connsiteX23-2145" fmla="*/ 376166 w 1619750"/>
                <a:gd name="connsiteY23-2146" fmla="*/ 775215 h 1170146"/>
                <a:gd name="connsiteX24-2147" fmla="*/ 239006 w 1619750"/>
                <a:gd name="connsiteY24-2148" fmla="*/ 729495 h 1170146"/>
                <a:gd name="connsiteX25-2149" fmla="*/ 239006 w 1619750"/>
                <a:gd name="connsiteY25-2150" fmla="*/ 729495 h 1170146"/>
                <a:gd name="connsiteX26-2151" fmla="*/ 204016 w 1619750"/>
                <a:gd name="connsiteY26-2152" fmla="*/ 963098 h 1170146"/>
                <a:gd name="connsiteX27-2153" fmla="*/ 165854 w 1619750"/>
                <a:gd name="connsiteY27-2154" fmla="*/ 1169534 h 1170146"/>
                <a:gd name="connsiteX28" fmla="*/ 9002 w 1619750"/>
                <a:gd name="connsiteY28" fmla="*/ 1023344 h 1170146"/>
                <a:gd name="connsiteX0-2155" fmla="*/ 9002 w 1619750"/>
                <a:gd name="connsiteY0-2156" fmla="*/ 1023344 h 1170146"/>
                <a:gd name="connsiteX1-2157" fmla="*/ 33133 w 1619750"/>
                <a:gd name="connsiteY1-2158" fmla="*/ 467926 h 1170146"/>
                <a:gd name="connsiteX2-2159" fmla="*/ 150070 w 1619750"/>
                <a:gd name="connsiteY2-2160" fmla="*/ 231538 h 1170146"/>
                <a:gd name="connsiteX3-2161" fmla="*/ 287495 w 1619750"/>
                <a:gd name="connsiteY3-2162" fmla="*/ 99800 h 1170146"/>
                <a:gd name="connsiteX4-2163" fmla="*/ 485894 w 1619750"/>
                <a:gd name="connsiteY4-2164" fmla="*/ 16263 h 1170146"/>
                <a:gd name="connsiteX5-2165" fmla="*/ 879086 w 1619750"/>
                <a:gd name="connsiteY5-2166" fmla="*/ 7119 h 1170146"/>
                <a:gd name="connsiteX6-2167" fmla="*/ 1199126 w 1619750"/>
                <a:gd name="connsiteY6-2168" fmla="*/ 80271 h 1170146"/>
                <a:gd name="connsiteX7-2169" fmla="*/ 1436870 w 1619750"/>
                <a:gd name="connsiteY7-2170" fmla="*/ 244863 h 1170146"/>
                <a:gd name="connsiteX8-2171" fmla="*/ 1601462 w 1619750"/>
                <a:gd name="connsiteY8-2172" fmla="*/ 601479 h 1170146"/>
                <a:gd name="connsiteX9-2173" fmla="*/ 1619750 w 1619750"/>
                <a:gd name="connsiteY9-2174" fmla="*/ 1012959 h 1170146"/>
                <a:gd name="connsiteX10-2175" fmla="*/ 1491734 w 1619750"/>
                <a:gd name="connsiteY10-2176" fmla="*/ 1140975 h 1170146"/>
                <a:gd name="connsiteX11-2177" fmla="*/ 1456411 w 1619750"/>
                <a:gd name="connsiteY11-2178" fmla="*/ 901875 h 1170146"/>
                <a:gd name="connsiteX12-2179" fmla="*/ 1422605 w 1619750"/>
                <a:gd name="connsiteY12-2180" fmla="*/ 767655 h 1170146"/>
                <a:gd name="connsiteX13-2181" fmla="*/ 1403481 w 1619750"/>
                <a:gd name="connsiteY13-2182" fmla="*/ 708276 h 1170146"/>
                <a:gd name="connsiteX14-2183" fmla="*/ 1333365 w 1619750"/>
                <a:gd name="connsiteY14-2184" fmla="*/ 659169 h 1170146"/>
                <a:gd name="connsiteX15-2185" fmla="*/ 1399802 w 1619750"/>
                <a:gd name="connsiteY15-2186" fmla="*/ 583327 h 1170146"/>
                <a:gd name="connsiteX16-2187" fmla="*/ 1188881 w 1619750"/>
                <a:gd name="connsiteY16-2188" fmla="*/ 730736 h 1170146"/>
                <a:gd name="connsiteX17-2189" fmla="*/ 1116145 w 1619750"/>
                <a:gd name="connsiteY17-2190" fmla="*/ 743748 h 1170146"/>
                <a:gd name="connsiteX18-2191" fmla="*/ 1112959 w 1619750"/>
                <a:gd name="connsiteY18-2192" fmla="*/ 704462 h 1170146"/>
                <a:gd name="connsiteX19-2193" fmla="*/ 978987 w 1619750"/>
                <a:gd name="connsiteY19-2194" fmla="*/ 804566 h 1170146"/>
                <a:gd name="connsiteX20-2195" fmla="*/ 931292 w 1619750"/>
                <a:gd name="connsiteY20-2196" fmla="*/ 815773 h 1170146"/>
                <a:gd name="connsiteX21-2197" fmla="*/ 921729 w 1619750"/>
                <a:gd name="connsiteY21-2198" fmla="*/ 756843 h 1170146"/>
                <a:gd name="connsiteX22-2199" fmla="*/ 604766 w 1619750"/>
                <a:gd name="connsiteY22-2200" fmla="*/ 820935 h 1170146"/>
                <a:gd name="connsiteX23-2201" fmla="*/ 376166 w 1619750"/>
                <a:gd name="connsiteY23-2202" fmla="*/ 775215 h 1170146"/>
                <a:gd name="connsiteX24-2203" fmla="*/ 239006 w 1619750"/>
                <a:gd name="connsiteY24-2204" fmla="*/ 729495 h 1170146"/>
                <a:gd name="connsiteX25-2205" fmla="*/ 239006 w 1619750"/>
                <a:gd name="connsiteY25-2206" fmla="*/ 729495 h 1170146"/>
                <a:gd name="connsiteX26-2207" fmla="*/ 204016 w 1619750"/>
                <a:gd name="connsiteY26-2208" fmla="*/ 963098 h 1170146"/>
                <a:gd name="connsiteX27-2209" fmla="*/ 165854 w 1619750"/>
                <a:gd name="connsiteY27-2210" fmla="*/ 1169534 h 1170146"/>
                <a:gd name="connsiteX28-2211" fmla="*/ 9002 w 1619750"/>
                <a:gd name="connsiteY28-2212" fmla="*/ 1023344 h 1170146"/>
                <a:gd name="connsiteX0-2213" fmla="*/ 9002 w 1619750"/>
                <a:gd name="connsiteY0-2214" fmla="*/ 1023344 h 1170146"/>
                <a:gd name="connsiteX1-2215" fmla="*/ 33133 w 1619750"/>
                <a:gd name="connsiteY1-2216" fmla="*/ 467926 h 1170146"/>
                <a:gd name="connsiteX2-2217" fmla="*/ 150070 w 1619750"/>
                <a:gd name="connsiteY2-2218" fmla="*/ 231538 h 1170146"/>
                <a:gd name="connsiteX3-2219" fmla="*/ 287495 w 1619750"/>
                <a:gd name="connsiteY3-2220" fmla="*/ 99800 h 1170146"/>
                <a:gd name="connsiteX4-2221" fmla="*/ 485894 w 1619750"/>
                <a:gd name="connsiteY4-2222" fmla="*/ 16263 h 1170146"/>
                <a:gd name="connsiteX5-2223" fmla="*/ 879086 w 1619750"/>
                <a:gd name="connsiteY5-2224" fmla="*/ 7119 h 1170146"/>
                <a:gd name="connsiteX6-2225" fmla="*/ 1199126 w 1619750"/>
                <a:gd name="connsiteY6-2226" fmla="*/ 80271 h 1170146"/>
                <a:gd name="connsiteX7-2227" fmla="*/ 1436870 w 1619750"/>
                <a:gd name="connsiteY7-2228" fmla="*/ 244863 h 1170146"/>
                <a:gd name="connsiteX8-2229" fmla="*/ 1601462 w 1619750"/>
                <a:gd name="connsiteY8-2230" fmla="*/ 601479 h 1170146"/>
                <a:gd name="connsiteX9-2231" fmla="*/ 1619750 w 1619750"/>
                <a:gd name="connsiteY9-2232" fmla="*/ 1012959 h 1170146"/>
                <a:gd name="connsiteX10-2233" fmla="*/ 1491734 w 1619750"/>
                <a:gd name="connsiteY10-2234" fmla="*/ 1140975 h 1170146"/>
                <a:gd name="connsiteX11-2235" fmla="*/ 1456411 w 1619750"/>
                <a:gd name="connsiteY11-2236" fmla="*/ 901875 h 1170146"/>
                <a:gd name="connsiteX12-2237" fmla="*/ 1422605 w 1619750"/>
                <a:gd name="connsiteY12-2238" fmla="*/ 767655 h 1170146"/>
                <a:gd name="connsiteX13-2239" fmla="*/ 1403481 w 1619750"/>
                <a:gd name="connsiteY13-2240" fmla="*/ 708276 h 1170146"/>
                <a:gd name="connsiteX14-2241" fmla="*/ 1333365 w 1619750"/>
                <a:gd name="connsiteY14-2242" fmla="*/ 659169 h 1170146"/>
                <a:gd name="connsiteX15-2243" fmla="*/ 1399802 w 1619750"/>
                <a:gd name="connsiteY15-2244" fmla="*/ 583327 h 1170146"/>
                <a:gd name="connsiteX16-2245" fmla="*/ 1188881 w 1619750"/>
                <a:gd name="connsiteY16-2246" fmla="*/ 730736 h 1170146"/>
                <a:gd name="connsiteX17-2247" fmla="*/ 1116145 w 1619750"/>
                <a:gd name="connsiteY17-2248" fmla="*/ 743748 h 1170146"/>
                <a:gd name="connsiteX18-2249" fmla="*/ 1112959 w 1619750"/>
                <a:gd name="connsiteY18-2250" fmla="*/ 704462 h 1170146"/>
                <a:gd name="connsiteX19-2251" fmla="*/ 978987 w 1619750"/>
                <a:gd name="connsiteY19-2252" fmla="*/ 804566 h 1170146"/>
                <a:gd name="connsiteX20-2253" fmla="*/ 931292 w 1619750"/>
                <a:gd name="connsiteY20-2254" fmla="*/ 815773 h 1170146"/>
                <a:gd name="connsiteX21-2255" fmla="*/ 921729 w 1619750"/>
                <a:gd name="connsiteY21-2256" fmla="*/ 756843 h 1170146"/>
                <a:gd name="connsiteX22-2257" fmla="*/ 604766 w 1619750"/>
                <a:gd name="connsiteY22-2258" fmla="*/ 820935 h 1170146"/>
                <a:gd name="connsiteX23-2259" fmla="*/ 376166 w 1619750"/>
                <a:gd name="connsiteY23-2260" fmla="*/ 775215 h 1170146"/>
                <a:gd name="connsiteX24-2261" fmla="*/ 239006 w 1619750"/>
                <a:gd name="connsiteY24-2262" fmla="*/ 729495 h 1170146"/>
                <a:gd name="connsiteX25-2263" fmla="*/ 239006 w 1619750"/>
                <a:gd name="connsiteY25-2264" fmla="*/ 729495 h 1170146"/>
                <a:gd name="connsiteX26-2265" fmla="*/ 204016 w 1619750"/>
                <a:gd name="connsiteY26-2266" fmla="*/ 963098 h 1170146"/>
                <a:gd name="connsiteX27-2267" fmla="*/ 165854 w 1619750"/>
                <a:gd name="connsiteY27-2268" fmla="*/ 1169534 h 1170146"/>
                <a:gd name="connsiteX28-2269" fmla="*/ 9002 w 1619750"/>
                <a:gd name="connsiteY28-2270" fmla="*/ 1023344 h 1170146"/>
                <a:gd name="connsiteX0-2271" fmla="*/ 9002 w 1619750"/>
                <a:gd name="connsiteY0-2272" fmla="*/ 1023344 h 1170146"/>
                <a:gd name="connsiteX1-2273" fmla="*/ 33133 w 1619750"/>
                <a:gd name="connsiteY1-2274" fmla="*/ 467926 h 1170146"/>
                <a:gd name="connsiteX2-2275" fmla="*/ 150070 w 1619750"/>
                <a:gd name="connsiteY2-2276" fmla="*/ 231538 h 1170146"/>
                <a:gd name="connsiteX3-2277" fmla="*/ 287495 w 1619750"/>
                <a:gd name="connsiteY3-2278" fmla="*/ 99800 h 1170146"/>
                <a:gd name="connsiteX4-2279" fmla="*/ 485894 w 1619750"/>
                <a:gd name="connsiteY4-2280" fmla="*/ 16263 h 1170146"/>
                <a:gd name="connsiteX5-2281" fmla="*/ 879086 w 1619750"/>
                <a:gd name="connsiteY5-2282" fmla="*/ 7119 h 1170146"/>
                <a:gd name="connsiteX6-2283" fmla="*/ 1199126 w 1619750"/>
                <a:gd name="connsiteY6-2284" fmla="*/ 80271 h 1170146"/>
                <a:gd name="connsiteX7-2285" fmla="*/ 1436870 w 1619750"/>
                <a:gd name="connsiteY7-2286" fmla="*/ 244863 h 1170146"/>
                <a:gd name="connsiteX8-2287" fmla="*/ 1601462 w 1619750"/>
                <a:gd name="connsiteY8-2288" fmla="*/ 601479 h 1170146"/>
                <a:gd name="connsiteX9-2289" fmla="*/ 1619750 w 1619750"/>
                <a:gd name="connsiteY9-2290" fmla="*/ 1012959 h 1170146"/>
                <a:gd name="connsiteX10-2291" fmla="*/ 1491734 w 1619750"/>
                <a:gd name="connsiteY10-2292" fmla="*/ 1140975 h 1170146"/>
                <a:gd name="connsiteX11-2293" fmla="*/ 1456411 w 1619750"/>
                <a:gd name="connsiteY11-2294" fmla="*/ 901875 h 1170146"/>
                <a:gd name="connsiteX12-2295" fmla="*/ 1422605 w 1619750"/>
                <a:gd name="connsiteY12-2296" fmla="*/ 767655 h 1170146"/>
                <a:gd name="connsiteX13-2297" fmla="*/ 1403481 w 1619750"/>
                <a:gd name="connsiteY13-2298" fmla="*/ 708276 h 1170146"/>
                <a:gd name="connsiteX14-2299" fmla="*/ 1333365 w 1619750"/>
                <a:gd name="connsiteY14-2300" fmla="*/ 659169 h 1170146"/>
                <a:gd name="connsiteX15-2301" fmla="*/ 1399802 w 1619750"/>
                <a:gd name="connsiteY15-2302" fmla="*/ 583327 h 1170146"/>
                <a:gd name="connsiteX16-2303" fmla="*/ 1188881 w 1619750"/>
                <a:gd name="connsiteY16-2304" fmla="*/ 730736 h 1170146"/>
                <a:gd name="connsiteX17-2305" fmla="*/ 1116145 w 1619750"/>
                <a:gd name="connsiteY17-2306" fmla="*/ 743748 h 1170146"/>
                <a:gd name="connsiteX18-2307" fmla="*/ 1112959 w 1619750"/>
                <a:gd name="connsiteY18-2308" fmla="*/ 704462 h 1170146"/>
                <a:gd name="connsiteX19-2309" fmla="*/ 978987 w 1619750"/>
                <a:gd name="connsiteY19-2310" fmla="*/ 804566 h 1170146"/>
                <a:gd name="connsiteX20-2311" fmla="*/ 931292 w 1619750"/>
                <a:gd name="connsiteY20-2312" fmla="*/ 815773 h 1170146"/>
                <a:gd name="connsiteX21-2313" fmla="*/ 921729 w 1619750"/>
                <a:gd name="connsiteY21-2314" fmla="*/ 756843 h 1170146"/>
                <a:gd name="connsiteX22-2315" fmla="*/ 741812 w 1619750"/>
                <a:gd name="connsiteY22-2316" fmla="*/ 807840 h 1170146"/>
                <a:gd name="connsiteX23-2317" fmla="*/ 376166 w 1619750"/>
                <a:gd name="connsiteY23-2318" fmla="*/ 775215 h 1170146"/>
                <a:gd name="connsiteX24-2319" fmla="*/ 239006 w 1619750"/>
                <a:gd name="connsiteY24-2320" fmla="*/ 729495 h 1170146"/>
                <a:gd name="connsiteX25-2321" fmla="*/ 239006 w 1619750"/>
                <a:gd name="connsiteY25-2322" fmla="*/ 729495 h 1170146"/>
                <a:gd name="connsiteX26-2323" fmla="*/ 204016 w 1619750"/>
                <a:gd name="connsiteY26-2324" fmla="*/ 963098 h 1170146"/>
                <a:gd name="connsiteX27-2325" fmla="*/ 165854 w 1619750"/>
                <a:gd name="connsiteY27-2326" fmla="*/ 1169534 h 1170146"/>
                <a:gd name="connsiteX28-2327" fmla="*/ 9002 w 1619750"/>
                <a:gd name="connsiteY28-2328" fmla="*/ 1023344 h 1170146"/>
                <a:gd name="connsiteX0-2329" fmla="*/ 9002 w 1619750"/>
                <a:gd name="connsiteY0-2330" fmla="*/ 1023344 h 1170146"/>
                <a:gd name="connsiteX1-2331" fmla="*/ 33133 w 1619750"/>
                <a:gd name="connsiteY1-2332" fmla="*/ 467926 h 1170146"/>
                <a:gd name="connsiteX2-2333" fmla="*/ 150070 w 1619750"/>
                <a:gd name="connsiteY2-2334" fmla="*/ 231538 h 1170146"/>
                <a:gd name="connsiteX3-2335" fmla="*/ 287495 w 1619750"/>
                <a:gd name="connsiteY3-2336" fmla="*/ 99800 h 1170146"/>
                <a:gd name="connsiteX4-2337" fmla="*/ 485894 w 1619750"/>
                <a:gd name="connsiteY4-2338" fmla="*/ 16263 h 1170146"/>
                <a:gd name="connsiteX5-2339" fmla="*/ 879086 w 1619750"/>
                <a:gd name="connsiteY5-2340" fmla="*/ 7119 h 1170146"/>
                <a:gd name="connsiteX6-2341" fmla="*/ 1199126 w 1619750"/>
                <a:gd name="connsiteY6-2342" fmla="*/ 80271 h 1170146"/>
                <a:gd name="connsiteX7-2343" fmla="*/ 1436870 w 1619750"/>
                <a:gd name="connsiteY7-2344" fmla="*/ 244863 h 1170146"/>
                <a:gd name="connsiteX8-2345" fmla="*/ 1601462 w 1619750"/>
                <a:gd name="connsiteY8-2346" fmla="*/ 601479 h 1170146"/>
                <a:gd name="connsiteX9-2347" fmla="*/ 1619750 w 1619750"/>
                <a:gd name="connsiteY9-2348" fmla="*/ 1012959 h 1170146"/>
                <a:gd name="connsiteX10-2349" fmla="*/ 1491734 w 1619750"/>
                <a:gd name="connsiteY10-2350" fmla="*/ 1140975 h 1170146"/>
                <a:gd name="connsiteX11-2351" fmla="*/ 1456411 w 1619750"/>
                <a:gd name="connsiteY11-2352" fmla="*/ 901875 h 1170146"/>
                <a:gd name="connsiteX12-2353" fmla="*/ 1422605 w 1619750"/>
                <a:gd name="connsiteY12-2354" fmla="*/ 767655 h 1170146"/>
                <a:gd name="connsiteX13-2355" fmla="*/ 1403481 w 1619750"/>
                <a:gd name="connsiteY13-2356" fmla="*/ 708276 h 1170146"/>
                <a:gd name="connsiteX14-2357" fmla="*/ 1333365 w 1619750"/>
                <a:gd name="connsiteY14-2358" fmla="*/ 659169 h 1170146"/>
                <a:gd name="connsiteX15-2359" fmla="*/ 1399802 w 1619750"/>
                <a:gd name="connsiteY15-2360" fmla="*/ 583327 h 1170146"/>
                <a:gd name="connsiteX16-2361" fmla="*/ 1188881 w 1619750"/>
                <a:gd name="connsiteY16-2362" fmla="*/ 730736 h 1170146"/>
                <a:gd name="connsiteX17-2363" fmla="*/ 1116145 w 1619750"/>
                <a:gd name="connsiteY17-2364" fmla="*/ 743748 h 1170146"/>
                <a:gd name="connsiteX18-2365" fmla="*/ 1112959 w 1619750"/>
                <a:gd name="connsiteY18-2366" fmla="*/ 704462 h 1170146"/>
                <a:gd name="connsiteX19-2367" fmla="*/ 978987 w 1619750"/>
                <a:gd name="connsiteY19-2368" fmla="*/ 804566 h 1170146"/>
                <a:gd name="connsiteX20-2369" fmla="*/ 931292 w 1619750"/>
                <a:gd name="connsiteY20-2370" fmla="*/ 815773 h 1170146"/>
                <a:gd name="connsiteX21-2371" fmla="*/ 921729 w 1619750"/>
                <a:gd name="connsiteY21-2372" fmla="*/ 756843 h 1170146"/>
                <a:gd name="connsiteX22-2373" fmla="*/ 741812 w 1619750"/>
                <a:gd name="connsiteY22-2374" fmla="*/ 807840 h 1170146"/>
                <a:gd name="connsiteX23-2375" fmla="*/ 631700 w 1619750"/>
                <a:gd name="connsiteY23-2376" fmla="*/ 799405 h 1170146"/>
                <a:gd name="connsiteX24-2377" fmla="*/ 376166 w 1619750"/>
                <a:gd name="connsiteY24-2378" fmla="*/ 775215 h 1170146"/>
                <a:gd name="connsiteX25-2379" fmla="*/ 239006 w 1619750"/>
                <a:gd name="connsiteY25-2380" fmla="*/ 729495 h 1170146"/>
                <a:gd name="connsiteX26-2381" fmla="*/ 239006 w 1619750"/>
                <a:gd name="connsiteY26-2382" fmla="*/ 729495 h 1170146"/>
                <a:gd name="connsiteX27-2383" fmla="*/ 204016 w 1619750"/>
                <a:gd name="connsiteY27-2384" fmla="*/ 963098 h 1170146"/>
                <a:gd name="connsiteX28-2385" fmla="*/ 165854 w 1619750"/>
                <a:gd name="connsiteY28-2386" fmla="*/ 1169534 h 1170146"/>
                <a:gd name="connsiteX29" fmla="*/ 9002 w 1619750"/>
                <a:gd name="connsiteY29" fmla="*/ 1023344 h 1170146"/>
                <a:gd name="connsiteX0-2387" fmla="*/ 9002 w 1619750"/>
                <a:gd name="connsiteY0-2388" fmla="*/ 1023344 h 1170146"/>
                <a:gd name="connsiteX1-2389" fmla="*/ 33133 w 1619750"/>
                <a:gd name="connsiteY1-2390" fmla="*/ 467926 h 1170146"/>
                <a:gd name="connsiteX2-2391" fmla="*/ 150070 w 1619750"/>
                <a:gd name="connsiteY2-2392" fmla="*/ 231538 h 1170146"/>
                <a:gd name="connsiteX3-2393" fmla="*/ 287495 w 1619750"/>
                <a:gd name="connsiteY3-2394" fmla="*/ 99800 h 1170146"/>
                <a:gd name="connsiteX4-2395" fmla="*/ 485894 w 1619750"/>
                <a:gd name="connsiteY4-2396" fmla="*/ 16263 h 1170146"/>
                <a:gd name="connsiteX5-2397" fmla="*/ 879086 w 1619750"/>
                <a:gd name="connsiteY5-2398" fmla="*/ 7119 h 1170146"/>
                <a:gd name="connsiteX6-2399" fmla="*/ 1199126 w 1619750"/>
                <a:gd name="connsiteY6-2400" fmla="*/ 80271 h 1170146"/>
                <a:gd name="connsiteX7-2401" fmla="*/ 1436870 w 1619750"/>
                <a:gd name="connsiteY7-2402" fmla="*/ 244863 h 1170146"/>
                <a:gd name="connsiteX8-2403" fmla="*/ 1601462 w 1619750"/>
                <a:gd name="connsiteY8-2404" fmla="*/ 601479 h 1170146"/>
                <a:gd name="connsiteX9-2405" fmla="*/ 1619750 w 1619750"/>
                <a:gd name="connsiteY9-2406" fmla="*/ 1012959 h 1170146"/>
                <a:gd name="connsiteX10-2407" fmla="*/ 1491734 w 1619750"/>
                <a:gd name="connsiteY10-2408" fmla="*/ 1140975 h 1170146"/>
                <a:gd name="connsiteX11-2409" fmla="*/ 1456411 w 1619750"/>
                <a:gd name="connsiteY11-2410" fmla="*/ 901875 h 1170146"/>
                <a:gd name="connsiteX12-2411" fmla="*/ 1422605 w 1619750"/>
                <a:gd name="connsiteY12-2412" fmla="*/ 767655 h 1170146"/>
                <a:gd name="connsiteX13-2413" fmla="*/ 1403481 w 1619750"/>
                <a:gd name="connsiteY13-2414" fmla="*/ 708276 h 1170146"/>
                <a:gd name="connsiteX14-2415" fmla="*/ 1333365 w 1619750"/>
                <a:gd name="connsiteY14-2416" fmla="*/ 659169 h 1170146"/>
                <a:gd name="connsiteX15-2417" fmla="*/ 1399802 w 1619750"/>
                <a:gd name="connsiteY15-2418" fmla="*/ 583327 h 1170146"/>
                <a:gd name="connsiteX16-2419" fmla="*/ 1188881 w 1619750"/>
                <a:gd name="connsiteY16-2420" fmla="*/ 730736 h 1170146"/>
                <a:gd name="connsiteX17-2421" fmla="*/ 1116145 w 1619750"/>
                <a:gd name="connsiteY17-2422" fmla="*/ 743748 h 1170146"/>
                <a:gd name="connsiteX18-2423" fmla="*/ 1112959 w 1619750"/>
                <a:gd name="connsiteY18-2424" fmla="*/ 704462 h 1170146"/>
                <a:gd name="connsiteX19-2425" fmla="*/ 978987 w 1619750"/>
                <a:gd name="connsiteY19-2426" fmla="*/ 804566 h 1170146"/>
                <a:gd name="connsiteX20-2427" fmla="*/ 931292 w 1619750"/>
                <a:gd name="connsiteY20-2428" fmla="*/ 815773 h 1170146"/>
                <a:gd name="connsiteX21-2429" fmla="*/ 921729 w 1619750"/>
                <a:gd name="connsiteY21-2430" fmla="*/ 756843 h 1170146"/>
                <a:gd name="connsiteX22-2431" fmla="*/ 741812 w 1619750"/>
                <a:gd name="connsiteY22-2432" fmla="*/ 807840 h 1170146"/>
                <a:gd name="connsiteX23-2433" fmla="*/ 705005 w 1619750"/>
                <a:gd name="connsiteY23-2434" fmla="*/ 789583 h 1170146"/>
                <a:gd name="connsiteX24-2435" fmla="*/ 376166 w 1619750"/>
                <a:gd name="connsiteY24-2436" fmla="*/ 775215 h 1170146"/>
                <a:gd name="connsiteX25-2437" fmla="*/ 239006 w 1619750"/>
                <a:gd name="connsiteY25-2438" fmla="*/ 729495 h 1170146"/>
                <a:gd name="connsiteX26-2439" fmla="*/ 239006 w 1619750"/>
                <a:gd name="connsiteY26-2440" fmla="*/ 729495 h 1170146"/>
                <a:gd name="connsiteX27-2441" fmla="*/ 204016 w 1619750"/>
                <a:gd name="connsiteY27-2442" fmla="*/ 963098 h 1170146"/>
                <a:gd name="connsiteX28-2443" fmla="*/ 165854 w 1619750"/>
                <a:gd name="connsiteY28-2444" fmla="*/ 1169534 h 1170146"/>
                <a:gd name="connsiteX29-2445" fmla="*/ 9002 w 1619750"/>
                <a:gd name="connsiteY29-2446" fmla="*/ 1023344 h 1170146"/>
                <a:gd name="connsiteX0-2447" fmla="*/ 9002 w 1619750"/>
                <a:gd name="connsiteY0-2448" fmla="*/ 1023344 h 1170146"/>
                <a:gd name="connsiteX1-2449" fmla="*/ 33133 w 1619750"/>
                <a:gd name="connsiteY1-2450" fmla="*/ 467926 h 1170146"/>
                <a:gd name="connsiteX2-2451" fmla="*/ 150070 w 1619750"/>
                <a:gd name="connsiteY2-2452" fmla="*/ 231538 h 1170146"/>
                <a:gd name="connsiteX3-2453" fmla="*/ 287495 w 1619750"/>
                <a:gd name="connsiteY3-2454" fmla="*/ 99800 h 1170146"/>
                <a:gd name="connsiteX4-2455" fmla="*/ 485894 w 1619750"/>
                <a:gd name="connsiteY4-2456" fmla="*/ 16263 h 1170146"/>
                <a:gd name="connsiteX5-2457" fmla="*/ 879086 w 1619750"/>
                <a:gd name="connsiteY5-2458" fmla="*/ 7119 h 1170146"/>
                <a:gd name="connsiteX6-2459" fmla="*/ 1199126 w 1619750"/>
                <a:gd name="connsiteY6-2460" fmla="*/ 80271 h 1170146"/>
                <a:gd name="connsiteX7-2461" fmla="*/ 1436870 w 1619750"/>
                <a:gd name="connsiteY7-2462" fmla="*/ 244863 h 1170146"/>
                <a:gd name="connsiteX8-2463" fmla="*/ 1601462 w 1619750"/>
                <a:gd name="connsiteY8-2464" fmla="*/ 601479 h 1170146"/>
                <a:gd name="connsiteX9-2465" fmla="*/ 1619750 w 1619750"/>
                <a:gd name="connsiteY9-2466" fmla="*/ 1012959 h 1170146"/>
                <a:gd name="connsiteX10-2467" fmla="*/ 1491734 w 1619750"/>
                <a:gd name="connsiteY10-2468" fmla="*/ 1140975 h 1170146"/>
                <a:gd name="connsiteX11-2469" fmla="*/ 1456411 w 1619750"/>
                <a:gd name="connsiteY11-2470" fmla="*/ 901875 h 1170146"/>
                <a:gd name="connsiteX12-2471" fmla="*/ 1422605 w 1619750"/>
                <a:gd name="connsiteY12-2472" fmla="*/ 767655 h 1170146"/>
                <a:gd name="connsiteX13-2473" fmla="*/ 1403481 w 1619750"/>
                <a:gd name="connsiteY13-2474" fmla="*/ 708276 h 1170146"/>
                <a:gd name="connsiteX14-2475" fmla="*/ 1333365 w 1619750"/>
                <a:gd name="connsiteY14-2476" fmla="*/ 659169 h 1170146"/>
                <a:gd name="connsiteX15-2477" fmla="*/ 1399802 w 1619750"/>
                <a:gd name="connsiteY15-2478" fmla="*/ 583327 h 1170146"/>
                <a:gd name="connsiteX16-2479" fmla="*/ 1188881 w 1619750"/>
                <a:gd name="connsiteY16-2480" fmla="*/ 730736 h 1170146"/>
                <a:gd name="connsiteX17-2481" fmla="*/ 1116145 w 1619750"/>
                <a:gd name="connsiteY17-2482" fmla="*/ 743748 h 1170146"/>
                <a:gd name="connsiteX18-2483" fmla="*/ 1112959 w 1619750"/>
                <a:gd name="connsiteY18-2484" fmla="*/ 704462 h 1170146"/>
                <a:gd name="connsiteX19-2485" fmla="*/ 978987 w 1619750"/>
                <a:gd name="connsiteY19-2486" fmla="*/ 804566 h 1170146"/>
                <a:gd name="connsiteX20-2487" fmla="*/ 931292 w 1619750"/>
                <a:gd name="connsiteY20-2488" fmla="*/ 815773 h 1170146"/>
                <a:gd name="connsiteX21-2489" fmla="*/ 921729 w 1619750"/>
                <a:gd name="connsiteY21-2490" fmla="*/ 756843 h 1170146"/>
                <a:gd name="connsiteX22-2491" fmla="*/ 741812 w 1619750"/>
                <a:gd name="connsiteY22-2492" fmla="*/ 807840 h 1170146"/>
                <a:gd name="connsiteX23-2493" fmla="*/ 705005 w 1619750"/>
                <a:gd name="connsiteY23-2494" fmla="*/ 789583 h 1170146"/>
                <a:gd name="connsiteX24-2495" fmla="*/ 376166 w 1619750"/>
                <a:gd name="connsiteY24-2496" fmla="*/ 775215 h 1170146"/>
                <a:gd name="connsiteX25-2497" fmla="*/ 239006 w 1619750"/>
                <a:gd name="connsiteY25-2498" fmla="*/ 729495 h 1170146"/>
                <a:gd name="connsiteX26-2499" fmla="*/ 239006 w 1619750"/>
                <a:gd name="connsiteY26-2500" fmla="*/ 729495 h 1170146"/>
                <a:gd name="connsiteX27-2501" fmla="*/ 204016 w 1619750"/>
                <a:gd name="connsiteY27-2502" fmla="*/ 963098 h 1170146"/>
                <a:gd name="connsiteX28-2503" fmla="*/ 165854 w 1619750"/>
                <a:gd name="connsiteY28-2504" fmla="*/ 1169534 h 1170146"/>
                <a:gd name="connsiteX29-2505" fmla="*/ 9002 w 1619750"/>
                <a:gd name="connsiteY29-2506" fmla="*/ 1023344 h 1170146"/>
                <a:gd name="connsiteX0-2507" fmla="*/ 9002 w 1619750"/>
                <a:gd name="connsiteY0-2508" fmla="*/ 1023344 h 1170146"/>
                <a:gd name="connsiteX1-2509" fmla="*/ 33133 w 1619750"/>
                <a:gd name="connsiteY1-2510" fmla="*/ 467926 h 1170146"/>
                <a:gd name="connsiteX2-2511" fmla="*/ 150070 w 1619750"/>
                <a:gd name="connsiteY2-2512" fmla="*/ 231538 h 1170146"/>
                <a:gd name="connsiteX3-2513" fmla="*/ 287495 w 1619750"/>
                <a:gd name="connsiteY3-2514" fmla="*/ 99800 h 1170146"/>
                <a:gd name="connsiteX4-2515" fmla="*/ 485894 w 1619750"/>
                <a:gd name="connsiteY4-2516" fmla="*/ 16263 h 1170146"/>
                <a:gd name="connsiteX5-2517" fmla="*/ 879086 w 1619750"/>
                <a:gd name="connsiteY5-2518" fmla="*/ 7119 h 1170146"/>
                <a:gd name="connsiteX6-2519" fmla="*/ 1199126 w 1619750"/>
                <a:gd name="connsiteY6-2520" fmla="*/ 80271 h 1170146"/>
                <a:gd name="connsiteX7-2521" fmla="*/ 1436870 w 1619750"/>
                <a:gd name="connsiteY7-2522" fmla="*/ 244863 h 1170146"/>
                <a:gd name="connsiteX8-2523" fmla="*/ 1601462 w 1619750"/>
                <a:gd name="connsiteY8-2524" fmla="*/ 601479 h 1170146"/>
                <a:gd name="connsiteX9-2525" fmla="*/ 1619750 w 1619750"/>
                <a:gd name="connsiteY9-2526" fmla="*/ 1012959 h 1170146"/>
                <a:gd name="connsiteX10-2527" fmla="*/ 1491734 w 1619750"/>
                <a:gd name="connsiteY10-2528" fmla="*/ 1140975 h 1170146"/>
                <a:gd name="connsiteX11-2529" fmla="*/ 1456411 w 1619750"/>
                <a:gd name="connsiteY11-2530" fmla="*/ 901875 h 1170146"/>
                <a:gd name="connsiteX12-2531" fmla="*/ 1422605 w 1619750"/>
                <a:gd name="connsiteY12-2532" fmla="*/ 767655 h 1170146"/>
                <a:gd name="connsiteX13-2533" fmla="*/ 1403481 w 1619750"/>
                <a:gd name="connsiteY13-2534" fmla="*/ 708276 h 1170146"/>
                <a:gd name="connsiteX14-2535" fmla="*/ 1333365 w 1619750"/>
                <a:gd name="connsiteY14-2536" fmla="*/ 659169 h 1170146"/>
                <a:gd name="connsiteX15-2537" fmla="*/ 1399802 w 1619750"/>
                <a:gd name="connsiteY15-2538" fmla="*/ 583327 h 1170146"/>
                <a:gd name="connsiteX16-2539" fmla="*/ 1188881 w 1619750"/>
                <a:gd name="connsiteY16-2540" fmla="*/ 730736 h 1170146"/>
                <a:gd name="connsiteX17-2541" fmla="*/ 1116145 w 1619750"/>
                <a:gd name="connsiteY17-2542" fmla="*/ 743748 h 1170146"/>
                <a:gd name="connsiteX18-2543" fmla="*/ 1112959 w 1619750"/>
                <a:gd name="connsiteY18-2544" fmla="*/ 704462 h 1170146"/>
                <a:gd name="connsiteX19-2545" fmla="*/ 978987 w 1619750"/>
                <a:gd name="connsiteY19-2546" fmla="*/ 804566 h 1170146"/>
                <a:gd name="connsiteX20-2547" fmla="*/ 931292 w 1619750"/>
                <a:gd name="connsiteY20-2548" fmla="*/ 815773 h 1170146"/>
                <a:gd name="connsiteX21-2549" fmla="*/ 921729 w 1619750"/>
                <a:gd name="connsiteY21-2550" fmla="*/ 756843 h 1170146"/>
                <a:gd name="connsiteX22-2551" fmla="*/ 741812 w 1619750"/>
                <a:gd name="connsiteY22-2552" fmla="*/ 807840 h 1170146"/>
                <a:gd name="connsiteX23-2553" fmla="*/ 705005 w 1619750"/>
                <a:gd name="connsiteY23-2554" fmla="*/ 789583 h 1170146"/>
                <a:gd name="connsiteX24-2555" fmla="*/ 510026 w 1619750"/>
                <a:gd name="connsiteY24-2556" fmla="*/ 886528 h 1170146"/>
                <a:gd name="connsiteX25-2557" fmla="*/ 239006 w 1619750"/>
                <a:gd name="connsiteY25-2558" fmla="*/ 729495 h 1170146"/>
                <a:gd name="connsiteX26-2559" fmla="*/ 239006 w 1619750"/>
                <a:gd name="connsiteY26-2560" fmla="*/ 729495 h 1170146"/>
                <a:gd name="connsiteX27-2561" fmla="*/ 204016 w 1619750"/>
                <a:gd name="connsiteY27-2562" fmla="*/ 963098 h 1170146"/>
                <a:gd name="connsiteX28-2563" fmla="*/ 165854 w 1619750"/>
                <a:gd name="connsiteY28-2564" fmla="*/ 1169534 h 1170146"/>
                <a:gd name="connsiteX29-2565" fmla="*/ 9002 w 1619750"/>
                <a:gd name="connsiteY29-2566" fmla="*/ 1023344 h 1170146"/>
                <a:gd name="connsiteX0-2567" fmla="*/ 9002 w 1619750"/>
                <a:gd name="connsiteY0-2568" fmla="*/ 1023344 h 1170146"/>
                <a:gd name="connsiteX1-2569" fmla="*/ 33133 w 1619750"/>
                <a:gd name="connsiteY1-2570" fmla="*/ 467926 h 1170146"/>
                <a:gd name="connsiteX2-2571" fmla="*/ 150070 w 1619750"/>
                <a:gd name="connsiteY2-2572" fmla="*/ 231538 h 1170146"/>
                <a:gd name="connsiteX3-2573" fmla="*/ 287495 w 1619750"/>
                <a:gd name="connsiteY3-2574" fmla="*/ 99800 h 1170146"/>
                <a:gd name="connsiteX4-2575" fmla="*/ 485894 w 1619750"/>
                <a:gd name="connsiteY4-2576" fmla="*/ 16263 h 1170146"/>
                <a:gd name="connsiteX5-2577" fmla="*/ 879086 w 1619750"/>
                <a:gd name="connsiteY5-2578" fmla="*/ 7119 h 1170146"/>
                <a:gd name="connsiteX6-2579" fmla="*/ 1199126 w 1619750"/>
                <a:gd name="connsiteY6-2580" fmla="*/ 80271 h 1170146"/>
                <a:gd name="connsiteX7-2581" fmla="*/ 1436870 w 1619750"/>
                <a:gd name="connsiteY7-2582" fmla="*/ 244863 h 1170146"/>
                <a:gd name="connsiteX8-2583" fmla="*/ 1601462 w 1619750"/>
                <a:gd name="connsiteY8-2584" fmla="*/ 601479 h 1170146"/>
                <a:gd name="connsiteX9-2585" fmla="*/ 1619750 w 1619750"/>
                <a:gd name="connsiteY9-2586" fmla="*/ 1012959 h 1170146"/>
                <a:gd name="connsiteX10-2587" fmla="*/ 1491734 w 1619750"/>
                <a:gd name="connsiteY10-2588" fmla="*/ 1140975 h 1170146"/>
                <a:gd name="connsiteX11-2589" fmla="*/ 1456411 w 1619750"/>
                <a:gd name="connsiteY11-2590" fmla="*/ 901875 h 1170146"/>
                <a:gd name="connsiteX12-2591" fmla="*/ 1422605 w 1619750"/>
                <a:gd name="connsiteY12-2592" fmla="*/ 767655 h 1170146"/>
                <a:gd name="connsiteX13-2593" fmla="*/ 1403481 w 1619750"/>
                <a:gd name="connsiteY13-2594" fmla="*/ 708276 h 1170146"/>
                <a:gd name="connsiteX14-2595" fmla="*/ 1333365 w 1619750"/>
                <a:gd name="connsiteY14-2596" fmla="*/ 659169 h 1170146"/>
                <a:gd name="connsiteX15-2597" fmla="*/ 1399802 w 1619750"/>
                <a:gd name="connsiteY15-2598" fmla="*/ 583327 h 1170146"/>
                <a:gd name="connsiteX16-2599" fmla="*/ 1188881 w 1619750"/>
                <a:gd name="connsiteY16-2600" fmla="*/ 730736 h 1170146"/>
                <a:gd name="connsiteX17-2601" fmla="*/ 1116145 w 1619750"/>
                <a:gd name="connsiteY17-2602" fmla="*/ 743748 h 1170146"/>
                <a:gd name="connsiteX18-2603" fmla="*/ 1112959 w 1619750"/>
                <a:gd name="connsiteY18-2604" fmla="*/ 704462 h 1170146"/>
                <a:gd name="connsiteX19-2605" fmla="*/ 978987 w 1619750"/>
                <a:gd name="connsiteY19-2606" fmla="*/ 804566 h 1170146"/>
                <a:gd name="connsiteX20-2607" fmla="*/ 931292 w 1619750"/>
                <a:gd name="connsiteY20-2608" fmla="*/ 815773 h 1170146"/>
                <a:gd name="connsiteX21-2609" fmla="*/ 921729 w 1619750"/>
                <a:gd name="connsiteY21-2610" fmla="*/ 756843 h 1170146"/>
                <a:gd name="connsiteX22-2611" fmla="*/ 741812 w 1619750"/>
                <a:gd name="connsiteY22-2612" fmla="*/ 807840 h 1170146"/>
                <a:gd name="connsiteX23-2613" fmla="*/ 705005 w 1619750"/>
                <a:gd name="connsiteY23-2614" fmla="*/ 789583 h 1170146"/>
                <a:gd name="connsiteX24-2615" fmla="*/ 510026 w 1619750"/>
                <a:gd name="connsiteY24-2616" fmla="*/ 886528 h 1170146"/>
                <a:gd name="connsiteX25-2617" fmla="*/ 405415 w 1619750"/>
                <a:gd name="connsiteY25-2618" fmla="*/ 838692 h 1170146"/>
                <a:gd name="connsiteX26-2619" fmla="*/ 239006 w 1619750"/>
                <a:gd name="connsiteY26-2620" fmla="*/ 729495 h 1170146"/>
                <a:gd name="connsiteX27-2621" fmla="*/ 239006 w 1619750"/>
                <a:gd name="connsiteY27-2622" fmla="*/ 729495 h 1170146"/>
                <a:gd name="connsiteX28-2623" fmla="*/ 204016 w 1619750"/>
                <a:gd name="connsiteY28-2624" fmla="*/ 963098 h 1170146"/>
                <a:gd name="connsiteX29-2625" fmla="*/ 165854 w 1619750"/>
                <a:gd name="connsiteY29-2626" fmla="*/ 1169534 h 1170146"/>
                <a:gd name="connsiteX30" fmla="*/ 9002 w 1619750"/>
                <a:gd name="connsiteY30" fmla="*/ 1023344 h 1170146"/>
                <a:gd name="connsiteX0-2627" fmla="*/ 9002 w 1619750"/>
                <a:gd name="connsiteY0-2628" fmla="*/ 1023344 h 1170146"/>
                <a:gd name="connsiteX1-2629" fmla="*/ 33133 w 1619750"/>
                <a:gd name="connsiteY1-2630" fmla="*/ 467926 h 1170146"/>
                <a:gd name="connsiteX2-2631" fmla="*/ 150070 w 1619750"/>
                <a:gd name="connsiteY2-2632" fmla="*/ 231538 h 1170146"/>
                <a:gd name="connsiteX3-2633" fmla="*/ 287495 w 1619750"/>
                <a:gd name="connsiteY3-2634" fmla="*/ 99800 h 1170146"/>
                <a:gd name="connsiteX4-2635" fmla="*/ 485894 w 1619750"/>
                <a:gd name="connsiteY4-2636" fmla="*/ 16263 h 1170146"/>
                <a:gd name="connsiteX5-2637" fmla="*/ 879086 w 1619750"/>
                <a:gd name="connsiteY5-2638" fmla="*/ 7119 h 1170146"/>
                <a:gd name="connsiteX6-2639" fmla="*/ 1199126 w 1619750"/>
                <a:gd name="connsiteY6-2640" fmla="*/ 80271 h 1170146"/>
                <a:gd name="connsiteX7-2641" fmla="*/ 1436870 w 1619750"/>
                <a:gd name="connsiteY7-2642" fmla="*/ 244863 h 1170146"/>
                <a:gd name="connsiteX8-2643" fmla="*/ 1601462 w 1619750"/>
                <a:gd name="connsiteY8-2644" fmla="*/ 601479 h 1170146"/>
                <a:gd name="connsiteX9-2645" fmla="*/ 1619750 w 1619750"/>
                <a:gd name="connsiteY9-2646" fmla="*/ 1012959 h 1170146"/>
                <a:gd name="connsiteX10-2647" fmla="*/ 1491734 w 1619750"/>
                <a:gd name="connsiteY10-2648" fmla="*/ 1140975 h 1170146"/>
                <a:gd name="connsiteX11-2649" fmla="*/ 1456411 w 1619750"/>
                <a:gd name="connsiteY11-2650" fmla="*/ 901875 h 1170146"/>
                <a:gd name="connsiteX12-2651" fmla="*/ 1422605 w 1619750"/>
                <a:gd name="connsiteY12-2652" fmla="*/ 767655 h 1170146"/>
                <a:gd name="connsiteX13-2653" fmla="*/ 1403481 w 1619750"/>
                <a:gd name="connsiteY13-2654" fmla="*/ 708276 h 1170146"/>
                <a:gd name="connsiteX14-2655" fmla="*/ 1333365 w 1619750"/>
                <a:gd name="connsiteY14-2656" fmla="*/ 659169 h 1170146"/>
                <a:gd name="connsiteX15-2657" fmla="*/ 1399802 w 1619750"/>
                <a:gd name="connsiteY15-2658" fmla="*/ 583327 h 1170146"/>
                <a:gd name="connsiteX16-2659" fmla="*/ 1188881 w 1619750"/>
                <a:gd name="connsiteY16-2660" fmla="*/ 730736 h 1170146"/>
                <a:gd name="connsiteX17-2661" fmla="*/ 1116145 w 1619750"/>
                <a:gd name="connsiteY17-2662" fmla="*/ 743748 h 1170146"/>
                <a:gd name="connsiteX18-2663" fmla="*/ 1112959 w 1619750"/>
                <a:gd name="connsiteY18-2664" fmla="*/ 704462 h 1170146"/>
                <a:gd name="connsiteX19-2665" fmla="*/ 978987 w 1619750"/>
                <a:gd name="connsiteY19-2666" fmla="*/ 804566 h 1170146"/>
                <a:gd name="connsiteX20-2667" fmla="*/ 931292 w 1619750"/>
                <a:gd name="connsiteY20-2668" fmla="*/ 815773 h 1170146"/>
                <a:gd name="connsiteX21-2669" fmla="*/ 921729 w 1619750"/>
                <a:gd name="connsiteY21-2670" fmla="*/ 756843 h 1170146"/>
                <a:gd name="connsiteX22-2671" fmla="*/ 741812 w 1619750"/>
                <a:gd name="connsiteY22-2672" fmla="*/ 807840 h 1170146"/>
                <a:gd name="connsiteX23-2673" fmla="*/ 705005 w 1619750"/>
                <a:gd name="connsiteY23-2674" fmla="*/ 789583 h 1170146"/>
                <a:gd name="connsiteX24-2675" fmla="*/ 510026 w 1619750"/>
                <a:gd name="connsiteY24-2676" fmla="*/ 886528 h 1170146"/>
                <a:gd name="connsiteX25-2677" fmla="*/ 437287 w 1619750"/>
                <a:gd name="connsiteY25-2678" fmla="*/ 815776 h 1170146"/>
                <a:gd name="connsiteX26-2679" fmla="*/ 239006 w 1619750"/>
                <a:gd name="connsiteY26-2680" fmla="*/ 729495 h 1170146"/>
                <a:gd name="connsiteX27-2681" fmla="*/ 239006 w 1619750"/>
                <a:gd name="connsiteY27-2682" fmla="*/ 729495 h 1170146"/>
                <a:gd name="connsiteX28-2683" fmla="*/ 204016 w 1619750"/>
                <a:gd name="connsiteY28-2684" fmla="*/ 963098 h 1170146"/>
                <a:gd name="connsiteX29-2685" fmla="*/ 165854 w 1619750"/>
                <a:gd name="connsiteY29-2686" fmla="*/ 1169534 h 1170146"/>
                <a:gd name="connsiteX30-2687" fmla="*/ 9002 w 1619750"/>
                <a:gd name="connsiteY30-2688" fmla="*/ 1023344 h 1170146"/>
                <a:gd name="connsiteX0-2689" fmla="*/ 9002 w 1619750"/>
                <a:gd name="connsiteY0-2690" fmla="*/ 1023344 h 1170146"/>
                <a:gd name="connsiteX1-2691" fmla="*/ 33133 w 1619750"/>
                <a:gd name="connsiteY1-2692" fmla="*/ 467926 h 1170146"/>
                <a:gd name="connsiteX2-2693" fmla="*/ 150070 w 1619750"/>
                <a:gd name="connsiteY2-2694" fmla="*/ 231538 h 1170146"/>
                <a:gd name="connsiteX3-2695" fmla="*/ 287495 w 1619750"/>
                <a:gd name="connsiteY3-2696" fmla="*/ 99800 h 1170146"/>
                <a:gd name="connsiteX4-2697" fmla="*/ 485894 w 1619750"/>
                <a:gd name="connsiteY4-2698" fmla="*/ 16263 h 1170146"/>
                <a:gd name="connsiteX5-2699" fmla="*/ 879086 w 1619750"/>
                <a:gd name="connsiteY5-2700" fmla="*/ 7119 h 1170146"/>
                <a:gd name="connsiteX6-2701" fmla="*/ 1199126 w 1619750"/>
                <a:gd name="connsiteY6-2702" fmla="*/ 80271 h 1170146"/>
                <a:gd name="connsiteX7-2703" fmla="*/ 1436870 w 1619750"/>
                <a:gd name="connsiteY7-2704" fmla="*/ 244863 h 1170146"/>
                <a:gd name="connsiteX8-2705" fmla="*/ 1601462 w 1619750"/>
                <a:gd name="connsiteY8-2706" fmla="*/ 601479 h 1170146"/>
                <a:gd name="connsiteX9-2707" fmla="*/ 1619750 w 1619750"/>
                <a:gd name="connsiteY9-2708" fmla="*/ 1012959 h 1170146"/>
                <a:gd name="connsiteX10-2709" fmla="*/ 1491734 w 1619750"/>
                <a:gd name="connsiteY10-2710" fmla="*/ 1140975 h 1170146"/>
                <a:gd name="connsiteX11-2711" fmla="*/ 1456411 w 1619750"/>
                <a:gd name="connsiteY11-2712" fmla="*/ 901875 h 1170146"/>
                <a:gd name="connsiteX12-2713" fmla="*/ 1422605 w 1619750"/>
                <a:gd name="connsiteY12-2714" fmla="*/ 767655 h 1170146"/>
                <a:gd name="connsiteX13-2715" fmla="*/ 1403481 w 1619750"/>
                <a:gd name="connsiteY13-2716" fmla="*/ 708276 h 1170146"/>
                <a:gd name="connsiteX14-2717" fmla="*/ 1333365 w 1619750"/>
                <a:gd name="connsiteY14-2718" fmla="*/ 659169 h 1170146"/>
                <a:gd name="connsiteX15-2719" fmla="*/ 1399802 w 1619750"/>
                <a:gd name="connsiteY15-2720" fmla="*/ 583327 h 1170146"/>
                <a:gd name="connsiteX16-2721" fmla="*/ 1188881 w 1619750"/>
                <a:gd name="connsiteY16-2722" fmla="*/ 730736 h 1170146"/>
                <a:gd name="connsiteX17-2723" fmla="*/ 1116145 w 1619750"/>
                <a:gd name="connsiteY17-2724" fmla="*/ 743748 h 1170146"/>
                <a:gd name="connsiteX18-2725" fmla="*/ 1112959 w 1619750"/>
                <a:gd name="connsiteY18-2726" fmla="*/ 704462 h 1170146"/>
                <a:gd name="connsiteX19-2727" fmla="*/ 978987 w 1619750"/>
                <a:gd name="connsiteY19-2728" fmla="*/ 804566 h 1170146"/>
                <a:gd name="connsiteX20-2729" fmla="*/ 931292 w 1619750"/>
                <a:gd name="connsiteY20-2730" fmla="*/ 815773 h 1170146"/>
                <a:gd name="connsiteX21-2731" fmla="*/ 921729 w 1619750"/>
                <a:gd name="connsiteY21-2732" fmla="*/ 756843 h 1170146"/>
                <a:gd name="connsiteX22-2733" fmla="*/ 741812 w 1619750"/>
                <a:gd name="connsiteY22-2734" fmla="*/ 807840 h 1170146"/>
                <a:gd name="connsiteX23-2735" fmla="*/ 705005 w 1619750"/>
                <a:gd name="connsiteY23-2736" fmla="*/ 789583 h 1170146"/>
                <a:gd name="connsiteX24-2737" fmla="*/ 510026 w 1619750"/>
                <a:gd name="connsiteY24-2738" fmla="*/ 886528 h 1170146"/>
                <a:gd name="connsiteX25-2739" fmla="*/ 437287 w 1619750"/>
                <a:gd name="connsiteY25-2740" fmla="*/ 815776 h 1170146"/>
                <a:gd name="connsiteX26-2741" fmla="*/ 341672 w 1619750"/>
                <a:gd name="connsiteY26-2742" fmla="*/ 766665 h 1170146"/>
                <a:gd name="connsiteX27-2743" fmla="*/ 239006 w 1619750"/>
                <a:gd name="connsiteY27-2744" fmla="*/ 729495 h 1170146"/>
                <a:gd name="connsiteX28-2745" fmla="*/ 239006 w 1619750"/>
                <a:gd name="connsiteY28-2746" fmla="*/ 729495 h 1170146"/>
                <a:gd name="connsiteX29-2747" fmla="*/ 204016 w 1619750"/>
                <a:gd name="connsiteY29-2748" fmla="*/ 963098 h 1170146"/>
                <a:gd name="connsiteX30-2749" fmla="*/ 165854 w 1619750"/>
                <a:gd name="connsiteY30-2750" fmla="*/ 1169534 h 1170146"/>
                <a:gd name="connsiteX31" fmla="*/ 9002 w 1619750"/>
                <a:gd name="connsiteY31" fmla="*/ 1023344 h 1170146"/>
                <a:gd name="connsiteX0-2751" fmla="*/ 9002 w 1619750"/>
                <a:gd name="connsiteY0-2752" fmla="*/ 1023344 h 1170146"/>
                <a:gd name="connsiteX1-2753" fmla="*/ 33133 w 1619750"/>
                <a:gd name="connsiteY1-2754" fmla="*/ 467926 h 1170146"/>
                <a:gd name="connsiteX2-2755" fmla="*/ 150070 w 1619750"/>
                <a:gd name="connsiteY2-2756" fmla="*/ 231538 h 1170146"/>
                <a:gd name="connsiteX3-2757" fmla="*/ 287495 w 1619750"/>
                <a:gd name="connsiteY3-2758" fmla="*/ 99800 h 1170146"/>
                <a:gd name="connsiteX4-2759" fmla="*/ 485894 w 1619750"/>
                <a:gd name="connsiteY4-2760" fmla="*/ 16263 h 1170146"/>
                <a:gd name="connsiteX5-2761" fmla="*/ 879086 w 1619750"/>
                <a:gd name="connsiteY5-2762" fmla="*/ 7119 h 1170146"/>
                <a:gd name="connsiteX6-2763" fmla="*/ 1199126 w 1619750"/>
                <a:gd name="connsiteY6-2764" fmla="*/ 80271 h 1170146"/>
                <a:gd name="connsiteX7-2765" fmla="*/ 1436870 w 1619750"/>
                <a:gd name="connsiteY7-2766" fmla="*/ 244863 h 1170146"/>
                <a:gd name="connsiteX8-2767" fmla="*/ 1601462 w 1619750"/>
                <a:gd name="connsiteY8-2768" fmla="*/ 601479 h 1170146"/>
                <a:gd name="connsiteX9-2769" fmla="*/ 1619750 w 1619750"/>
                <a:gd name="connsiteY9-2770" fmla="*/ 1012959 h 1170146"/>
                <a:gd name="connsiteX10-2771" fmla="*/ 1491734 w 1619750"/>
                <a:gd name="connsiteY10-2772" fmla="*/ 1140975 h 1170146"/>
                <a:gd name="connsiteX11-2773" fmla="*/ 1456411 w 1619750"/>
                <a:gd name="connsiteY11-2774" fmla="*/ 901875 h 1170146"/>
                <a:gd name="connsiteX12-2775" fmla="*/ 1422605 w 1619750"/>
                <a:gd name="connsiteY12-2776" fmla="*/ 767655 h 1170146"/>
                <a:gd name="connsiteX13-2777" fmla="*/ 1403481 w 1619750"/>
                <a:gd name="connsiteY13-2778" fmla="*/ 708276 h 1170146"/>
                <a:gd name="connsiteX14-2779" fmla="*/ 1333365 w 1619750"/>
                <a:gd name="connsiteY14-2780" fmla="*/ 659169 h 1170146"/>
                <a:gd name="connsiteX15-2781" fmla="*/ 1399802 w 1619750"/>
                <a:gd name="connsiteY15-2782" fmla="*/ 583327 h 1170146"/>
                <a:gd name="connsiteX16-2783" fmla="*/ 1188881 w 1619750"/>
                <a:gd name="connsiteY16-2784" fmla="*/ 730736 h 1170146"/>
                <a:gd name="connsiteX17-2785" fmla="*/ 1116145 w 1619750"/>
                <a:gd name="connsiteY17-2786" fmla="*/ 743748 h 1170146"/>
                <a:gd name="connsiteX18-2787" fmla="*/ 1112959 w 1619750"/>
                <a:gd name="connsiteY18-2788" fmla="*/ 704462 h 1170146"/>
                <a:gd name="connsiteX19-2789" fmla="*/ 978987 w 1619750"/>
                <a:gd name="connsiteY19-2790" fmla="*/ 804566 h 1170146"/>
                <a:gd name="connsiteX20-2791" fmla="*/ 931292 w 1619750"/>
                <a:gd name="connsiteY20-2792" fmla="*/ 815773 h 1170146"/>
                <a:gd name="connsiteX21-2793" fmla="*/ 921729 w 1619750"/>
                <a:gd name="connsiteY21-2794" fmla="*/ 756843 h 1170146"/>
                <a:gd name="connsiteX22-2795" fmla="*/ 741812 w 1619750"/>
                <a:gd name="connsiteY22-2796" fmla="*/ 807840 h 1170146"/>
                <a:gd name="connsiteX23-2797" fmla="*/ 705005 w 1619750"/>
                <a:gd name="connsiteY23-2798" fmla="*/ 789583 h 1170146"/>
                <a:gd name="connsiteX24-2799" fmla="*/ 510026 w 1619750"/>
                <a:gd name="connsiteY24-2800" fmla="*/ 886528 h 1170146"/>
                <a:gd name="connsiteX25-2801" fmla="*/ 437287 w 1619750"/>
                <a:gd name="connsiteY25-2802" fmla="*/ 815776 h 1170146"/>
                <a:gd name="connsiteX26-2803" fmla="*/ 462784 w 1619750"/>
                <a:gd name="connsiteY26-2804" fmla="*/ 737199 h 1170146"/>
                <a:gd name="connsiteX27-2805" fmla="*/ 239006 w 1619750"/>
                <a:gd name="connsiteY27-2806" fmla="*/ 729495 h 1170146"/>
                <a:gd name="connsiteX28-2807" fmla="*/ 239006 w 1619750"/>
                <a:gd name="connsiteY28-2808" fmla="*/ 729495 h 1170146"/>
                <a:gd name="connsiteX29-2809" fmla="*/ 204016 w 1619750"/>
                <a:gd name="connsiteY29-2810" fmla="*/ 963098 h 1170146"/>
                <a:gd name="connsiteX30-2811" fmla="*/ 165854 w 1619750"/>
                <a:gd name="connsiteY30-2812" fmla="*/ 1169534 h 1170146"/>
                <a:gd name="connsiteX31-2813" fmla="*/ 9002 w 1619750"/>
                <a:gd name="connsiteY31-2814" fmla="*/ 1023344 h 1170146"/>
                <a:gd name="connsiteX0-2815" fmla="*/ 9002 w 1619750"/>
                <a:gd name="connsiteY0-2816" fmla="*/ 1023344 h 1170146"/>
                <a:gd name="connsiteX1-2817" fmla="*/ 33133 w 1619750"/>
                <a:gd name="connsiteY1-2818" fmla="*/ 467926 h 1170146"/>
                <a:gd name="connsiteX2-2819" fmla="*/ 150070 w 1619750"/>
                <a:gd name="connsiteY2-2820" fmla="*/ 231538 h 1170146"/>
                <a:gd name="connsiteX3-2821" fmla="*/ 287495 w 1619750"/>
                <a:gd name="connsiteY3-2822" fmla="*/ 99800 h 1170146"/>
                <a:gd name="connsiteX4-2823" fmla="*/ 485894 w 1619750"/>
                <a:gd name="connsiteY4-2824" fmla="*/ 16263 h 1170146"/>
                <a:gd name="connsiteX5-2825" fmla="*/ 879086 w 1619750"/>
                <a:gd name="connsiteY5-2826" fmla="*/ 7119 h 1170146"/>
                <a:gd name="connsiteX6-2827" fmla="*/ 1199126 w 1619750"/>
                <a:gd name="connsiteY6-2828" fmla="*/ 80271 h 1170146"/>
                <a:gd name="connsiteX7-2829" fmla="*/ 1436870 w 1619750"/>
                <a:gd name="connsiteY7-2830" fmla="*/ 244863 h 1170146"/>
                <a:gd name="connsiteX8-2831" fmla="*/ 1601462 w 1619750"/>
                <a:gd name="connsiteY8-2832" fmla="*/ 601479 h 1170146"/>
                <a:gd name="connsiteX9-2833" fmla="*/ 1619750 w 1619750"/>
                <a:gd name="connsiteY9-2834" fmla="*/ 1012959 h 1170146"/>
                <a:gd name="connsiteX10-2835" fmla="*/ 1491734 w 1619750"/>
                <a:gd name="connsiteY10-2836" fmla="*/ 1140975 h 1170146"/>
                <a:gd name="connsiteX11-2837" fmla="*/ 1456411 w 1619750"/>
                <a:gd name="connsiteY11-2838" fmla="*/ 901875 h 1170146"/>
                <a:gd name="connsiteX12-2839" fmla="*/ 1422605 w 1619750"/>
                <a:gd name="connsiteY12-2840" fmla="*/ 767655 h 1170146"/>
                <a:gd name="connsiteX13-2841" fmla="*/ 1403481 w 1619750"/>
                <a:gd name="connsiteY13-2842" fmla="*/ 708276 h 1170146"/>
                <a:gd name="connsiteX14-2843" fmla="*/ 1333365 w 1619750"/>
                <a:gd name="connsiteY14-2844" fmla="*/ 659169 h 1170146"/>
                <a:gd name="connsiteX15-2845" fmla="*/ 1399802 w 1619750"/>
                <a:gd name="connsiteY15-2846" fmla="*/ 583327 h 1170146"/>
                <a:gd name="connsiteX16-2847" fmla="*/ 1188881 w 1619750"/>
                <a:gd name="connsiteY16-2848" fmla="*/ 730736 h 1170146"/>
                <a:gd name="connsiteX17-2849" fmla="*/ 1116145 w 1619750"/>
                <a:gd name="connsiteY17-2850" fmla="*/ 743748 h 1170146"/>
                <a:gd name="connsiteX18-2851" fmla="*/ 1112959 w 1619750"/>
                <a:gd name="connsiteY18-2852" fmla="*/ 704462 h 1170146"/>
                <a:gd name="connsiteX19-2853" fmla="*/ 978987 w 1619750"/>
                <a:gd name="connsiteY19-2854" fmla="*/ 804566 h 1170146"/>
                <a:gd name="connsiteX20-2855" fmla="*/ 931292 w 1619750"/>
                <a:gd name="connsiteY20-2856" fmla="*/ 815773 h 1170146"/>
                <a:gd name="connsiteX21-2857" fmla="*/ 921729 w 1619750"/>
                <a:gd name="connsiteY21-2858" fmla="*/ 756843 h 1170146"/>
                <a:gd name="connsiteX22-2859" fmla="*/ 741812 w 1619750"/>
                <a:gd name="connsiteY22-2860" fmla="*/ 807840 h 1170146"/>
                <a:gd name="connsiteX23-2861" fmla="*/ 705005 w 1619750"/>
                <a:gd name="connsiteY23-2862" fmla="*/ 789583 h 1170146"/>
                <a:gd name="connsiteX24-2863" fmla="*/ 510026 w 1619750"/>
                <a:gd name="connsiteY24-2864" fmla="*/ 886528 h 1170146"/>
                <a:gd name="connsiteX25-2865" fmla="*/ 437287 w 1619750"/>
                <a:gd name="connsiteY25-2866" fmla="*/ 815776 h 1170146"/>
                <a:gd name="connsiteX26-2867" fmla="*/ 462784 w 1619750"/>
                <a:gd name="connsiteY26-2868" fmla="*/ 737199 h 1170146"/>
                <a:gd name="connsiteX27-2869" fmla="*/ 239006 w 1619750"/>
                <a:gd name="connsiteY27-2870" fmla="*/ 729495 h 1170146"/>
                <a:gd name="connsiteX28-2871" fmla="*/ 302749 w 1619750"/>
                <a:gd name="connsiteY28-2872" fmla="*/ 821164 h 1170146"/>
                <a:gd name="connsiteX29-2873" fmla="*/ 204016 w 1619750"/>
                <a:gd name="connsiteY29-2874" fmla="*/ 963098 h 1170146"/>
                <a:gd name="connsiteX30-2875" fmla="*/ 165854 w 1619750"/>
                <a:gd name="connsiteY30-2876" fmla="*/ 1169534 h 1170146"/>
                <a:gd name="connsiteX31-2877" fmla="*/ 9002 w 1619750"/>
                <a:gd name="connsiteY31-2878" fmla="*/ 1023344 h 1170146"/>
                <a:gd name="connsiteX0-2879" fmla="*/ 9002 w 1619750"/>
                <a:gd name="connsiteY0-2880" fmla="*/ 1023344 h 1170146"/>
                <a:gd name="connsiteX1-2881" fmla="*/ 33133 w 1619750"/>
                <a:gd name="connsiteY1-2882" fmla="*/ 467926 h 1170146"/>
                <a:gd name="connsiteX2-2883" fmla="*/ 150070 w 1619750"/>
                <a:gd name="connsiteY2-2884" fmla="*/ 231538 h 1170146"/>
                <a:gd name="connsiteX3-2885" fmla="*/ 287495 w 1619750"/>
                <a:gd name="connsiteY3-2886" fmla="*/ 99800 h 1170146"/>
                <a:gd name="connsiteX4-2887" fmla="*/ 485894 w 1619750"/>
                <a:gd name="connsiteY4-2888" fmla="*/ 16263 h 1170146"/>
                <a:gd name="connsiteX5-2889" fmla="*/ 879086 w 1619750"/>
                <a:gd name="connsiteY5-2890" fmla="*/ 7119 h 1170146"/>
                <a:gd name="connsiteX6-2891" fmla="*/ 1199126 w 1619750"/>
                <a:gd name="connsiteY6-2892" fmla="*/ 80271 h 1170146"/>
                <a:gd name="connsiteX7-2893" fmla="*/ 1436870 w 1619750"/>
                <a:gd name="connsiteY7-2894" fmla="*/ 244863 h 1170146"/>
                <a:gd name="connsiteX8-2895" fmla="*/ 1601462 w 1619750"/>
                <a:gd name="connsiteY8-2896" fmla="*/ 601479 h 1170146"/>
                <a:gd name="connsiteX9-2897" fmla="*/ 1619750 w 1619750"/>
                <a:gd name="connsiteY9-2898" fmla="*/ 1012959 h 1170146"/>
                <a:gd name="connsiteX10-2899" fmla="*/ 1491734 w 1619750"/>
                <a:gd name="connsiteY10-2900" fmla="*/ 1140975 h 1170146"/>
                <a:gd name="connsiteX11-2901" fmla="*/ 1456411 w 1619750"/>
                <a:gd name="connsiteY11-2902" fmla="*/ 901875 h 1170146"/>
                <a:gd name="connsiteX12-2903" fmla="*/ 1422605 w 1619750"/>
                <a:gd name="connsiteY12-2904" fmla="*/ 767655 h 1170146"/>
                <a:gd name="connsiteX13-2905" fmla="*/ 1403481 w 1619750"/>
                <a:gd name="connsiteY13-2906" fmla="*/ 708276 h 1170146"/>
                <a:gd name="connsiteX14-2907" fmla="*/ 1333365 w 1619750"/>
                <a:gd name="connsiteY14-2908" fmla="*/ 659169 h 1170146"/>
                <a:gd name="connsiteX15-2909" fmla="*/ 1399802 w 1619750"/>
                <a:gd name="connsiteY15-2910" fmla="*/ 583327 h 1170146"/>
                <a:gd name="connsiteX16-2911" fmla="*/ 1188881 w 1619750"/>
                <a:gd name="connsiteY16-2912" fmla="*/ 730736 h 1170146"/>
                <a:gd name="connsiteX17-2913" fmla="*/ 1116145 w 1619750"/>
                <a:gd name="connsiteY17-2914" fmla="*/ 743748 h 1170146"/>
                <a:gd name="connsiteX18-2915" fmla="*/ 1112959 w 1619750"/>
                <a:gd name="connsiteY18-2916" fmla="*/ 704462 h 1170146"/>
                <a:gd name="connsiteX19-2917" fmla="*/ 978987 w 1619750"/>
                <a:gd name="connsiteY19-2918" fmla="*/ 804566 h 1170146"/>
                <a:gd name="connsiteX20-2919" fmla="*/ 931292 w 1619750"/>
                <a:gd name="connsiteY20-2920" fmla="*/ 815773 h 1170146"/>
                <a:gd name="connsiteX21-2921" fmla="*/ 921729 w 1619750"/>
                <a:gd name="connsiteY21-2922" fmla="*/ 756843 h 1170146"/>
                <a:gd name="connsiteX22-2923" fmla="*/ 741812 w 1619750"/>
                <a:gd name="connsiteY22-2924" fmla="*/ 807840 h 1170146"/>
                <a:gd name="connsiteX23-2925" fmla="*/ 705005 w 1619750"/>
                <a:gd name="connsiteY23-2926" fmla="*/ 789583 h 1170146"/>
                <a:gd name="connsiteX24-2927" fmla="*/ 510026 w 1619750"/>
                <a:gd name="connsiteY24-2928" fmla="*/ 886528 h 1170146"/>
                <a:gd name="connsiteX25-2929" fmla="*/ 437287 w 1619750"/>
                <a:gd name="connsiteY25-2930" fmla="*/ 815776 h 1170146"/>
                <a:gd name="connsiteX26-2931" fmla="*/ 462784 w 1619750"/>
                <a:gd name="connsiteY26-2932" fmla="*/ 737199 h 1170146"/>
                <a:gd name="connsiteX27-2933" fmla="*/ 372865 w 1619750"/>
                <a:gd name="connsiteY27-2934" fmla="*/ 814617 h 1170146"/>
                <a:gd name="connsiteX28-2935" fmla="*/ 302749 w 1619750"/>
                <a:gd name="connsiteY28-2936" fmla="*/ 821164 h 1170146"/>
                <a:gd name="connsiteX29-2937" fmla="*/ 204016 w 1619750"/>
                <a:gd name="connsiteY29-2938" fmla="*/ 963098 h 1170146"/>
                <a:gd name="connsiteX30-2939" fmla="*/ 165854 w 1619750"/>
                <a:gd name="connsiteY30-2940" fmla="*/ 1169534 h 1170146"/>
                <a:gd name="connsiteX31-2941" fmla="*/ 9002 w 1619750"/>
                <a:gd name="connsiteY31-2942" fmla="*/ 1023344 h 11701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105" y="connsiteY26-106"/>
                </a:cxn>
                <a:cxn ang="0">
                  <a:pos x="connsiteX27-1985" y="connsiteY27-1986"/>
                </a:cxn>
                <a:cxn ang="0">
                  <a:pos x="connsiteX28-2211" y="connsiteY28-2212"/>
                </a:cxn>
                <a:cxn ang="0">
                  <a:pos x="connsiteX29-2445" y="connsiteY29-2446"/>
                </a:cxn>
                <a:cxn ang="0">
                  <a:pos x="connsiteX30-2687" y="connsiteY30-2688"/>
                </a:cxn>
                <a:cxn ang="0">
                  <a:pos x="connsiteX31-2813" y="connsiteY31-2814"/>
                </a:cxn>
              </a:cxnLst>
              <a:rect l="l" t="t" r="r" b="b"/>
              <a:pathLst>
                <a:path w="1619750" h="1170146">
                  <a:moveTo>
                    <a:pt x="9002" y="1023344"/>
                  </a:moveTo>
                  <a:cubicBezTo>
                    <a:pt x="-13118" y="906409"/>
                    <a:pt x="9622" y="599894"/>
                    <a:pt x="33133" y="467926"/>
                  </a:cubicBezTo>
                  <a:cubicBezTo>
                    <a:pt x="56644" y="335958"/>
                    <a:pt x="106614" y="288527"/>
                    <a:pt x="150070" y="231538"/>
                  </a:cubicBezTo>
                  <a:cubicBezTo>
                    <a:pt x="193526" y="174549"/>
                    <a:pt x="231524" y="135679"/>
                    <a:pt x="287495" y="99800"/>
                  </a:cubicBezTo>
                  <a:cubicBezTo>
                    <a:pt x="343466" y="63921"/>
                    <a:pt x="388358" y="36075"/>
                    <a:pt x="485894" y="16263"/>
                  </a:cubicBezTo>
                  <a:cubicBezTo>
                    <a:pt x="583430" y="-3549"/>
                    <a:pt x="760214" y="-3549"/>
                    <a:pt x="879086" y="7119"/>
                  </a:cubicBezTo>
                  <a:cubicBezTo>
                    <a:pt x="997958" y="17787"/>
                    <a:pt x="1106162" y="40647"/>
                    <a:pt x="1199126" y="80271"/>
                  </a:cubicBezTo>
                  <a:cubicBezTo>
                    <a:pt x="1292090" y="119895"/>
                    <a:pt x="1369814" y="157995"/>
                    <a:pt x="1436870" y="244863"/>
                  </a:cubicBezTo>
                  <a:cubicBezTo>
                    <a:pt x="1503926" y="331731"/>
                    <a:pt x="1570982" y="473463"/>
                    <a:pt x="1601462" y="601479"/>
                  </a:cubicBezTo>
                  <a:cubicBezTo>
                    <a:pt x="1631942" y="729495"/>
                    <a:pt x="1638038" y="923043"/>
                    <a:pt x="1619750" y="1012959"/>
                  </a:cubicBezTo>
                  <a:cubicBezTo>
                    <a:pt x="1601462" y="1102875"/>
                    <a:pt x="1523738" y="1156215"/>
                    <a:pt x="1491734" y="1140975"/>
                  </a:cubicBezTo>
                  <a:lnTo>
                    <a:pt x="1456411" y="901875"/>
                  </a:lnTo>
                  <a:lnTo>
                    <a:pt x="1422605" y="767655"/>
                  </a:lnTo>
                  <a:lnTo>
                    <a:pt x="1403481" y="708276"/>
                  </a:lnTo>
                  <a:lnTo>
                    <a:pt x="1333365" y="659169"/>
                  </a:lnTo>
                  <a:cubicBezTo>
                    <a:pt x="1318410" y="653077"/>
                    <a:pt x="1431319" y="567034"/>
                    <a:pt x="1399802" y="583327"/>
                  </a:cubicBezTo>
                  <a:cubicBezTo>
                    <a:pt x="1368285" y="599620"/>
                    <a:pt x="1236157" y="703999"/>
                    <a:pt x="1188881" y="730736"/>
                  </a:cubicBezTo>
                  <a:cubicBezTo>
                    <a:pt x="1141605" y="757473"/>
                    <a:pt x="1138360" y="736668"/>
                    <a:pt x="1116145" y="743748"/>
                  </a:cubicBezTo>
                  <a:cubicBezTo>
                    <a:pt x="1093930" y="750828"/>
                    <a:pt x="1144849" y="691598"/>
                    <a:pt x="1112959" y="704462"/>
                  </a:cubicBezTo>
                  <a:cubicBezTo>
                    <a:pt x="1081069" y="717326"/>
                    <a:pt x="1009265" y="786014"/>
                    <a:pt x="978987" y="804566"/>
                  </a:cubicBezTo>
                  <a:cubicBezTo>
                    <a:pt x="948709" y="823118"/>
                    <a:pt x="953052" y="815542"/>
                    <a:pt x="931292" y="815773"/>
                  </a:cubicBezTo>
                  <a:lnTo>
                    <a:pt x="921729" y="756843"/>
                  </a:lnTo>
                  <a:cubicBezTo>
                    <a:pt x="867308" y="757703"/>
                    <a:pt x="787494" y="825301"/>
                    <a:pt x="741812" y="807840"/>
                  </a:cubicBezTo>
                  <a:cubicBezTo>
                    <a:pt x="696130" y="790379"/>
                    <a:pt x="765946" y="795020"/>
                    <a:pt x="705005" y="789583"/>
                  </a:cubicBezTo>
                  <a:cubicBezTo>
                    <a:pt x="644064" y="784146"/>
                    <a:pt x="554646" y="882163"/>
                    <a:pt x="510026" y="886528"/>
                  </a:cubicBezTo>
                  <a:cubicBezTo>
                    <a:pt x="465406" y="890893"/>
                    <a:pt x="465346" y="835753"/>
                    <a:pt x="437287" y="815776"/>
                  </a:cubicBezTo>
                  <a:cubicBezTo>
                    <a:pt x="409228" y="795799"/>
                    <a:pt x="495831" y="751579"/>
                    <a:pt x="462784" y="737199"/>
                  </a:cubicBezTo>
                  <a:cubicBezTo>
                    <a:pt x="429737" y="722819"/>
                    <a:pt x="389976" y="820812"/>
                    <a:pt x="372865" y="814617"/>
                  </a:cubicBezTo>
                  <a:lnTo>
                    <a:pt x="302749" y="821164"/>
                  </a:lnTo>
                  <a:cubicBezTo>
                    <a:pt x="296917" y="860098"/>
                    <a:pt x="216208" y="889758"/>
                    <a:pt x="204016" y="963098"/>
                  </a:cubicBezTo>
                  <a:cubicBezTo>
                    <a:pt x="191824" y="1036438"/>
                    <a:pt x="198356" y="1159493"/>
                    <a:pt x="165854" y="1169534"/>
                  </a:cubicBezTo>
                  <a:cubicBezTo>
                    <a:pt x="133352" y="1179575"/>
                    <a:pt x="27290" y="1063344"/>
                    <a:pt x="9002" y="10233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2443446" flipV="1">
              <a:off x="1698330" y="1402793"/>
              <a:ext cx="783431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431" h="241873">
                  <a:moveTo>
                    <a:pt x="783431" y="0"/>
                  </a:moveTo>
                  <a:cubicBezTo>
                    <a:pt x="738782" y="50204"/>
                    <a:pt x="694134" y="100409"/>
                    <a:pt x="642937" y="138112"/>
                  </a:cubicBezTo>
                  <a:cubicBezTo>
                    <a:pt x="591740" y="175815"/>
                    <a:pt x="538956" y="209152"/>
                    <a:pt x="476250" y="226218"/>
                  </a:cubicBezTo>
                  <a:cubicBezTo>
                    <a:pt x="413544" y="243284"/>
                    <a:pt x="329803" y="243284"/>
                    <a:pt x="266700" y="240506"/>
                  </a:cubicBezTo>
                  <a:cubicBezTo>
                    <a:pt x="203597" y="237728"/>
                    <a:pt x="142081" y="216694"/>
                    <a:pt x="97631" y="209550"/>
                  </a:cubicBezTo>
                  <a:cubicBezTo>
                    <a:pt x="53181" y="202406"/>
                    <a:pt x="0" y="197643"/>
                    <a:pt x="0" y="197643"/>
                  </a:cubicBezTo>
                  <a:lnTo>
                    <a:pt x="0" y="19764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 rot="798577" flipV="1">
              <a:off x="1602567" y="1382597"/>
              <a:ext cx="685800" cy="231946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1873"/>
                <a:gd name="connsiteX1-15" fmla="*/ 642937 w 783431"/>
                <a:gd name="connsiteY1-16" fmla="*/ 138112 h 241873"/>
                <a:gd name="connsiteX2-17" fmla="*/ 476250 w 783431"/>
                <a:gd name="connsiteY2-18" fmla="*/ 226218 h 241873"/>
                <a:gd name="connsiteX3-19" fmla="*/ 266700 w 783431"/>
                <a:gd name="connsiteY3-20" fmla="*/ 240506 h 241873"/>
                <a:gd name="connsiteX4-21" fmla="*/ 97631 w 783431"/>
                <a:gd name="connsiteY4-22" fmla="*/ 209550 h 241873"/>
                <a:gd name="connsiteX5-23" fmla="*/ 0 w 783431"/>
                <a:gd name="connsiteY5-24" fmla="*/ 197643 h 241873"/>
                <a:gd name="connsiteX0-25" fmla="*/ 685800 w 685800"/>
                <a:gd name="connsiteY0-26" fmla="*/ 0 h 241873"/>
                <a:gd name="connsiteX1-27" fmla="*/ 545306 w 685800"/>
                <a:gd name="connsiteY1-28" fmla="*/ 138112 h 241873"/>
                <a:gd name="connsiteX2-29" fmla="*/ 378619 w 685800"/>
                <a:gd name="connsiteY2-30" fmla="*/ 226218 h 241873"/>
                <a:gd name="connsiteX3-31" fmla="*/ 169069 w 685800"/>
                <a:gd name="connsiteY3-32" fmla="*/ 240506 h 241873"/>
                <a:gd name="connsiteX4-33" fmla="*/ 0 w 685800"/>
                <a:gd name="connsiteY4-34" fmla="*/ 209550 h 2418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5800" h="241873">
                  <a:moveTo>
                    <a:pt x="685800" y="0"/>
                  </a:moveTo>
                  <a:cubicBezTo>
                    <a:pt x="641151" y="50204"/>
                    <a:pt x="596503" y="100409"/>
                    <a:pt x="545306" y="138112"/>
                  </a:cubicBezTo>
                  <a:cubicBezTo>
                    <a:pt x="494109" y="175815"/>
                    <a:pt x="441325" y="209152"/>
                    <a:pt x="378619" y="226218"/>
                  </a:cubicBezTo>
                  <a:cubicBezTo>
                    <a:pt x="315913" y="243284"/>
                    <a:pt x="232172" y="243284"/>
                    <a:pt x="169069" y="240506"/>
                  </a:cubicBezTo>
                  <a:cubicBezTo>
                    <a:pt x="105966" y="237728"/>
                    <a:pt x="44450" y="216694"/>
                    <a:pt x="0" y="20955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 rot="1699407" flipV="1">
              <a:off x="1958359" y="1320730"/>
              <a:ext cx="516731" cy="232782"/>
            </a:xfrm>
            <a:custGeom>
              <a:avLst/>
              <a:gdLst>
                <a:gd name="connsiteX0" fmla="*/ 783431 w 783431"/>
                <a:gd name="connsiteY0" fmla="*/ 0 h 241873"/>
                <a:gd name="connsiteX1" fmla="*/ 642937 w 783431"/>
                <a:gd name="connsiteY1" fmla="*/ 138112 h 241873"/>
                <a:gd name="connsiteX2" fmla="*/ 476250 w 783431"/>
                <a:gd name="connsiteY2" fmla="*/ 226218 h 241873"/>
                <a:gd name="connsiteX3" fmla="*/ 266700 w 783431"/>
                <a:gd name="connsiteY3" fmla="*/ 240506 h 241873"/>
                <a:gd name="connsiteX4" fmla="*/ 97631 w 783431"/>
                <a:gd name="connsiteY4" fmla="*/ 209550 h 241873"/>
                <a:gd name="connsiteX5" fmla="*/ 0 w 783431"/>
                <a:gd name="connsiteY5" fmla="*/ 197643 h 241873"/>
                <a:gd name="connsiteX6" fmla="*/ 0 w 783431"/>
                <a:gd name="connsiteY6" fmla="*/ 197643 h 241873"/>
                <a:gd name="connsiteX0-1" fmla="*/ 783431 w 783431"/>
                <a:gd name="connsiteY0-2" fmla="*/ 0 h 241873"/>
                <a:gd name="connsiteX1-3" fmla="*/ 642937 w 783431"/>
                <a:gd name="connsiteY1-4" fmla="*/ 138112 h 241873"/>
                <a:gd name="connsiteX2-5" fmla="*/ 476250 w 783431"/>
                <a:gd name="connsiteY2-6" fmla="*/ 226218 h 241873"/>
                <a:gd name="connsiteX3-7" fmla="*/ 266700 w 783431"/>
                <a:gd name="connsiteY3-8" fmla="*/ 240506 h 241873"/>
                <a:gd name="connsiteX4-9" fmla="*/ 97631 w 783431"/>
                <a:gd name="connsiteY4-10" fmla="*/ 209550 h 241873"/>
                <a:gd name="connsiteX5-11" fmla="*/ 0 w 783431"/>
                <a:gd name="connsiteY5-12" fmla="*/ 197643 h 241873"/>
                <a:gd name="connsiteX0-13" fmla="*/ 783431 w 783431"/>
                <a:gd name="connsiteY0-14" fmla="*/ 0 h 242745"/>
                <a:gd name="connsiteX1-15" fmla="*/ 642937 w 783431"/>
                <a:gd name="connsiteY1-16" fmla="*/ 138112 h 242745"/>
                <a:gd name="connsiteX2-17" fmla="*/ 476250 w 783431"/>
                <a:gd name="connsiteY2-18" fmla="*/ 226218 h 242745"/>
                <a:gd name="connsiteX3-19" fmla="*/ 266700 w 783431"/>
                <a:gd name="connsiteY3-20" fmla="*/ 240506 h 242745"/>
                <a:gd name="connsiteX4-21" fmla="*/ 0 w 783431"/>
                <a:gd name="connsiteY4-22" fmla="*/ 197643 h 242745"/>
                <a:gd name="connsiteX0-23" fmla="*/ 516731 w 516731"/>
                <a:gd name="connsiteY0-24" fmla="*/ 0 h 242745"/>
                <a:gd name="connsiteX1-25" fmla="*/ 376237 w 516731"/>
                <a:gd name="connsiteY1-26" fmla="*/ 138112 h 242745"/>
                <a:gd name="connsiteX2-27" fmla="*/ 209550 w 516731"/>
                <a:gd name="connsiteY2-28" fmla="*/ 226218 h 242745"/>
                <a:gd name="connsiteX3-29" fmla="*/ 0 w 516731"/>
                <a:gd name="connsiteY3-30" fmla="*/ 240506 h 2427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731" h="242745">
                  <a:moveTo>
                    <a:pt x="516731" y="0"/>
                  </a:moveTo>
                  <a:cubicBezTo>
                    <a:pt x="472082" y="50204"/>
                    <a:pt x="427434" y="100409"/>
                    <a:pt x="376237" y="138112"/>
                  </a:cubicBezTo>
                  <a:cubicBezTo>
                    <a:pt x="325040" y="175815"/>
                    <a:pt x="272256" y="209152"/>
                    <a:pt x="209550" y="226218"/>
                  </a:cubicBezTo>
                  <a:cubicBezTo>
                    <a:pt x="146844" y="243284"/>
                    <a:pt x="79375" y="245268"/>
                    <a:pt x="0" y="24050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 flipH="1">
              <a:off x="1278541" y="1450550"/>
              <a:ext cx="28575" cy="255754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342900"/>
                <a:gd name="connsiteX1-15" fmla="*/ 14287 w 47625"/>
                <a:gd name="connsiteY1-16" fmla="*/ 119063 h 342900"/>
                <a:gd name="connsiteX2-17" fmla="*/ 47625 w 47625"/>
                <a:gd name="connsiteY2-18" fmla="*/ 342900 h 342900"/>
                <a:gd name="connsiteX0-19" fmla="*/ 0 w 47625"/>
                <a:gd name="connsiteY0-20" fmla="*/ 0 h 342900"/>
                <a:gd name="connsiteX1-21" fmla="*/ 9524 w 47625"/>
                <a:gd name="connsiteY1-22" fmla="*/ 147638 h 342900"/>
                <a:gd name="connsiteX2-23" fmla="*/ 47625 w 47625"/>
                <a:gd name="connsiteY2-24" fmla="*/ 342900 h 342900"/>
                <a:gd name="connsiteX0-25" fmla="*/ 0 w 28575"/>
                <a:gd name="connsiteY0-26" fmla="*/ 0 h 266700"/>
                <a:gd name="connsiteX1-27" fmla="*/ 9524 w 28575"/>
                <a:gd name="connsiteY1-28" fmla="*/ 147638 h 266700"/>
                <a:gd name="connsiteX2-29" fmla="*/ 28575 w 28575"/>
                <a:gd name="connsiteY2-30" fmla="*/ 266700 h 266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575" h="266700">
                  <a:moveTo>
                    <a:pt x="0" y="0"/>
                  </a:moveTo>
                  <a:cubicBezTo>
                    <a:pt x="4762" y="61913"/>
                    <a:pt x="1587" y="79376"/>
                    <a:pt x="9524" y="147638"/>
                  </a:cubicBezTo>
                  <a:cubicBezTo>
                    <a:pt x="17462" y="215901"/>
                    <a:pt x="17462" y="192088"/>
                    <a:pt x="28575" y="26670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rot="18000000">
              <a:off x="1862545" y="1306814"/>
              <a:ext cx="45670" cy="409575"/>
            </a:xfrm>
            <a:custGeom>
              <a:avLst/>
              <a:gdLst>
                <a:gd name="connsiteX0" fmla="*/ 0 w 47625"/>
                <a:gd name="connsiteY0" fmla="*/ 0 h 409575"/>
                <a:gd name="connsiteX1" fmla="*/ 14287 w 47625"/>
                <a:gd name="connsiteY1" fmla="*/ 185738 h 409575"/>
                <a:gd name="connsiteX2" fmla="*/ 47625 w 47625"/>
                <a:gd name="connsiteY2" fmla="*/ 409575 h 409575"/>
                <a:gd name="connsiteX0-1" fmla="*/ 0 w 47625"/>
                <a:gd name="connsiteY0-2" fmla="*/ 0 h 409575"/>
                <a:gd name="connsiteX1-3" fmla="*/ 14287 w 47625"/>
                <a:gd name="connsiteY1-4" fmla="*/ 185738 h 409575"/>
                <a:gd name="connsiteX2-5" fmla="*/ 47625 w 47625"/>
                <a:gd name="connsiteY2-6" fmla="*/ 409575 h 409575"/>
                <a:gd name="connsiteX0-7" fmla="*/ 0 w 47625"/>
                <a:gd name="connsiteY0-8" fmla="*/ 0 h 409575"/>
                <a:gd name="connsiteX1-9" fmla="*/ 14287 w 47625"/>
                <a:gd name="connsiteY1-10" fmla="*/ 185738 h 409575"/>
                <a:gd name="connsiteX2-11" fmla="*/ 47625 w 47625"/>
                <a:gd name="connsiteY2-12" fmla="*/ 409575 h 409575"/>
                <a:gd name="connsiteX0-13" fmla="*/ 0 w 47625"/>
                <a:gd name="connsiteY0-14" fmla="*/ 0 h 409575"/>
                <a:gd name="connsiteX1-15" fmla="*/ 14287 w 47625"/>
                <a:gd name="connsiteY1-16" fmla="*/ 185738 h 409575"/>
                <a:gd name="connsiteX2-17" fmla="*/ 47625 w 47625"/>
                <a:gd name="connsiteY2-18" fmla="*/ 409575 h 409575"/>
                <a:gd name="connsiteX0-19" fmla="*/ 0 w 47625"/>
                <a:gd name="connsiteY0-20" fmla="*/ 0 h 409575"/>
                <a:gd name="connsiteX1-21" fmla="*/ 44434 w 47625"/>
                <a:gd name="connsiteY1-22" fmla="*/ 190330 h 409575"/>
                <a:gd name="connsiteX2-23" fmla="*/ 47625 w 47625"/>
                <a:gd name="connsiteY2-24" fmla="*/ 409575 h 4095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7625" h="409575">
                  <a:moveTo>
                    <a:pt x="0" y="0"/>
                  </a:moveTo>
                  <a:lnTo>
                    <a:pt x="44434" y="190330"/>
                  </a:lnTo>
                  <a:cubicBezTo>
                    <a:pt x="52372" y="258593"/>
                    <a:pt x="36512" y="334963"/>
                    <a:pt x="47625" y="40957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1488790" y="1678839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1921693" y="1678842"/>
              <a:ext cx="202021" cy="197441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971985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1525962" y="1696178"/>
              <a:ext cx="118061" cy="9872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18 w 543"/>
                <a:gd name="T1" fmla="*/ 215 h 1300"/>
                <a:gd name="T2" fmla="*/ 270 w 543"/>
                <a:gd name="T3" fmla="*/ 15 h 1300"/>
                <a:gd name="T4" fmla="*/ 331 w 543"/>
                <a:gd name="T5" fmla="*/ 3 h 1300"/>
                <a:gd name="T6" fmla="*/ 398 w 543"/>
                <a:gd name="T7" fmla="*/ 122 h 1300"/>
                <a:gd name="T8" fmla="*/ 368 w 543"/>
                <a:gd name="T9" fmla="*/ 363 h 1300"/>
                <a:gd name="T10" fmla="*/ 318 w 543"/>
                <a:gd name="T11" fmla="*/ 649 h 1300"/>
                <a:gd name="T12" fmla="*/ 455 w 543"/>
                <a:gd name="T13" fmla="*/ 682 h 1300"/>
                <a:gd name="T14" fmla="*/ 530 w 543"/>
                <a:gd name="T15" fmla="*/ 783 h 1300"/>
                <a:gd name="T16" fmla="*/ 539 w 543"/>
                <a:gd name="T17" fmla="*/ 903 h 1300"/>
                <a:gd name="T18" fmla="*/ 476 w 543"/>
                <a:gd name="T19" fmla="*/ 1024 h 1300"/>
                <a:gd name="T20" fmla="*/ 383 w 543"/>
                <a:gd name="T21" fmla="*/ 1155 h 1300"/>
                <a:gd name="T22" fmla="*/ 339 w 543"/>
                <a:gd name="T23" fmla="*/ 1263 h 1300"/>
                <a:gd name="T24" fmla="*/ 224 w 543"/>
                <a:gd name="T25" fmla="*/ 1300 h 1300"/>
                <a:gd name="T26" fmla="*/ 113 w 543"/>
                <a:gd name="T27" fmla="*/ 1261 h 1300"/>
                <a:gd name="T28" fmla="*/ 96 w 543"/>
                <a:gd name="T29" fmla="*/ 1193 h 1300"/>
                <a:gd name="T30" fmla="*/ 140 w 543"/>
                <a:gd name="T31" fmla="*/ 1161 h 1300"/>
                <a:gd name="T32" fmla="*/ 185 w 543"/>
                <a:gd name="T33" fmla="*/ 1193 h 1300"/>
                <a:gd name="T34" fmla="*/ 163 w 543"/>
                <a:gd name="T35" fmla="*/ 1265 h 1300"/>
                <a:gd name="T36" fmla="*/ 274 w 543"/>
                <a:gd name="T37" fmla="*/ 1270 h 1300"/>
                <a:gd name="T38" fmla="*/ 352 w 543"/>
                <a:gd name="T39" fmla="*/ 1196 h 1300"/>
                <a:gd name="T40" fmla="*/ 279 w 543"/>
                <a:gd name="T41" fmla="*/ 1089 h 1300"/>
                <a:gd name="T42" fmla="*/ 96 w 543"/>
                <a:gd name="T43" fmla="*/ 1018 h 1300"/>
                <a:gd name="T44" fmla="*/ 5 w 543"/>
                <a:gd name="T45" fmla="*/ 875 h 1300"/>
                <a:gd name="T46" fmla="*/ 22 w 543"/>
                <a:gd name="T47" fmla="*/ 697 h 1300"/>
                <a:gd name="T48" fmla="*/ 159 w 543"/>
                <a:gd name="T49" fmla="*/ 493 h 1300"/>
                <a:gd name="T50" fmla="*/ 294 w 543"/>
                <a:gd name="T51" fmla="*/ 655 h 1300"/>
                <a:gd name="T52" fmla="*/ 202 w 543"/>
                <a:gd name="T53" fmla="*/ 707 h 1300"/>
                <a:gd name="T54" fmla="*/ 137 w 543"/>
                <a:gd name="T55" fmla="*/ 860 h 1300"/>
                <a:gd name="T56" fmla="*/ 190 w 543"/>
                <a:gd name="T57" fmla="*/ 981 h 1300"/>
                <a:gd name="T58" fmla="*/ 181 w 543"/>
                <a:gd name="T59" fmla="*/ 946 h 1300"/>
                <a:gd name="T60" fmla="*/ 172 w 543"/>
                <a:gd name="T61" fmla="*/ 803 h 1300"/>
                <a:gd name="T62" fmla="*/ 268 w 543"/>
                <a:gd name="T63" fmla="*/ 690 h 1300"/>
                <a:gd name="T64" fmla="*/ 355 w 543"/>
                <a:gd name="T65" fmla="*/ 1059 h 1300"/>
                <a:gd name="T66" fmla="*/ 200 w 543"/>
                <a:gd name="T67" fmla="*/ 1046 h 1300"/>
                <a:gd name="T68" fmla="*/ 103 w 543"/>
                <a:gd name="T69" fmla="*/ 950 h 1300"/>
                <a:gd name="T70" fmla="*/ 87 w 543"/>
                <a:gd name="T71" fmla="*/ 797 h 1300"/>
                <a:gd name="T72" fmla="*/ 200 w 543"/>
                <a:gd name="T73" fmla="*/ 588 h 1300"/>
                <a:gd name="T74" fmla="*/ 322 w 543"/>
                <a:gd name="T75" fmla="*/ 675 h 1300"/>
                <a:gd name="T76" fmla="*/ 418 w 543"/>
                <a:gd name="T77" fmla="*/ 708 h 1300"/>
                <a:gd name="T78" fmla="*/ 470 w 543"/>
                <a:gd name="T79" fmla="*/ 799 h 1300"/>
                <a:gd name="T80" fmla="*/ 455 w 543"/>
                <a:gd name="T81" fmla="*/ 983 h 1300"/>
                <a:gd name="T82" fmla="*/ 357 w 543"/>
                <a:gd name="T83" fmla="*/ 862 h 1300"/>
                <a:gd name="T84" fmla="*/ 263 w 543"/>
                <a:gd name="T85" fmla="*/ 380 h 1300"/>
                <a:gd name="T86" fmla="*/ 246 w 543"/>
                <a:gd name="T87" fmla="*/ 130 h 1300"/>
                <a:gd name="T88" fmla="*/ 309 w 543"/>
                <a:gd name="T89" fmla="*/ 24 h 1300"/>
                <a:gd name="T90" fmla="*/ 368 w 543"/>
                <a:gd name="T91" fmla="*/ 98 h 1300"/>
                <a:gd name="T92" fmla="*/ 341 w 543"/>
                <a:gd name="T93" fmla="*/ 272 h 1300"/>
                <a:gd name="T94" fmla="*/ 242 w 543"/>
                <a:gd name="T9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lnTo>
                    <a:pt x="265" y="512"/>
                  </a:lnTo>
                  <a:lnTo>
                    <a:pt x="294" y="655"/>
                  </a:lnTo>
                  <a:lnTo>
                    <a:pt x="259" y="668"/>
                  </a:lnTo>
                  <a:lnTo>
                    <a:pt x="228" y="684"/>
                  </a:lnTo>
                  <a:lnTo>
                    <a:pt x="202" y="707"/>
                  </a:lnTo>
                  <a:lnTo>
                    <a:pt x="179" y="732"/>
                  </a:lnTo>
                  <a:lnTo>
                    <a:pt x="148" y="794"/>
                  </a:lnTo>
                  <a:lnTo>
                    <a:pt x="137" y="860"/>
                  </a:lnTo>
                  <a:lnTo>
                    <a:pt x="142" y="909"/>
                  </a:lnTo>
                  <a:lnTo>
                    <a:pt x="161" y="950"/>
                  </a:lnTo>
                  <a:lnTo>
                    <a:pt x="190" y="981"/>
                  </a:lnTo>
                  <a:lnTo>
                    <a:pt x="233" y="1000"/>
                  </a:lnTo>
                  <a:lnTo>
                    <a:pt x="203" y="977"/>
                  </a:lnTo>
                  <a:lnTo>
                    <a:pt x="181" y="946"/>
                  </a:lnTo>
                  <a:lnTo>
                    <a:pt x="166" y="907"/>
                  </a:lnTo>
                  <a:lnTo>
                    <a:pt x="163" y="860"/>
                  </a:lnTo>
                  <a:lnTo>
                    <a:pt x="172" y="803"/>
                  </a:lnTo>
                  <a:lnTo>
                    <a:pt x="198" y="747"/>
                  </a:lnTo>
                  <a:lnTo>
                    <a:pt x="242" y="705"/>
                  </a:lnTo>
                  <a:lnTo>
                    <a:pt x="268" y="690"/>
                  </a:lnTo>
                  <a:lnTo>
                    <a:pt x="300" y="679"/>
                  </a:lnTo>
                  <a:lnTo>
                    <a:pt x="333" y="870"/>
                  </a:lnTo>
                  <a:lnTo>
                    <a:pt x="355" y="1059"/>
                  </a:lnTo>
                  <a:lnTo>
                    <a:pt x="298" y="1065"/>
                  </a:lnTo>
                  <a:lnTo>
                    <a:pt x="246" y="1061"/>
                  </a:lnTo>
                  <a:lnTo>
                    <a:pt x="200" y="1046"/>
                  </a:lnTo>
                  <a:lnTo>
                    <a:pt x="161" y="1022"/>
                  </a:lnTo>
                  <a:lnTo>
                    <a:pt x="127" y="990"/>
                  </a:lnTo>
                  <a:lnTo>
                    <a:pt x="103" y="950"/>
                  </a:lnTo>
                  <a:lnTo>
                    <a:pt x="89" y="901"/>
                  </a:lnTo>
                  <a:lnTo>
                    <a:pt x="83" y="846"/>
                  </a:lnTo>
                  <a:lnTo>
                    <a:pt x="87" y="797"/>
                  </a:lnTo>
                  <a:lnTo>
                    <a:pt x="100" y="751"/>
                  </a:lnTo>
                  <a:lnTo>
                    <a:pt x="140" y="666"/>
                  </a:lnTo>
                  <a:lnTo>
                    <a:pt x="200" y="588"/>
                  </a:lnTo>
                  <a:lnTo>
                    <a:pt x="265" y="512"/>
                  </a:lnTo>
                  <a:lnTo>
                    <a:pt x="242" y="404"/>
                  </a:lnTo>
                  <a:lnTo>
                    <a:pt x="322" y="675"/>
                  </a:lnTo>
                  <a:lnTo>
                    <a:pt x="359" y="677"/>
                  </a:lnTo>
                  <a:lnTo>
                    <a:pt x="392" y="688"/>
                  </a:lnTo>
                  <a:lnTo>
                    <a:pt x="418" y="708"/>
                  </a:lnTo>
                  <a:lnTo>
                    <a:pt x="441" y="734"/>
                  </a:lnTo>
                  <a:lnTo>
                    <a:pt x="457" y="766"/>
                  </a:lnTo>
                  <a:lnTo>
                    <a:pt x="470" y="799"/>
                  </a:lnTo>
                  <a:lnTo>
                    <a:pt x="480" y="866"/>
                  </a:lnTo>
                  <a:lnTo>
                    <a:pt x="474" y="931"/>
                  </a:lnTo>
                  <a:lnTo>
                    <a:pt x="455" y="983"/>
                  </a:lnTo>
                  <a:lnTo>
                    <a:pt x="424" y="1022"/>
                  </a:lnTo>
                  <a:lnTo>
                    <a:pt x="379" y="1048"/>
                  </a:lnTo>
                  <a:lnTo>
                    <a:pt x="357" y="862"/>
                  </a:lnTo>
                  <a:lnTo>
                    <a:pt x="322" y="675"/>
                  </a:lnTo>
                  <a:lnTo>
                    <a:pt x="242" y="404"/>
                  </a:lnTo>
                  <a:lnTo>
                    <a:pt x="263" y="380"/>
                  </a:lnTo>
                  <a:lnTo>
                    <a:pt x="246" y="287"/>
                  </a:lnTo>
                  <a:lnTo>
                    <a:pt x="241" y="215"/>
                  </a:lnTo>
                  <a:lnTo>
                    <a:pt x="246" y="130"/>
                  </a:lnTo>
                  <a:lnTo>
                    <a:pt x="261" y="70"/>
                  </a:lnTo>
                  <a:lnTo>
                    <a:pt x="283" y="35"/>
                  </a:lnTo>
                  <a:lnTo>
                    <a:pt x="309" y="24"/>
                  </a:lnTo>
                  <a:lnTo>
                    <a:pt x="335" y="33"/>
                  </a:lnTo>
                  <a:lnTo>
                    <a:pt x="355" y="57"/>
                  </a:lnTo>
                  <a:lnTo>
                    <a:pt x="368" y="98"/>
                  </a:lnTo>
                  <a:lnTo>
                    <a:pt x="372" y="150"/>
                  </a:lnTo>
                  <a:lnTo>
                    <a:pt x="363" y="213"/>
                  </a:lnTo>
                  <a:lnTo>
                    <a:pt x="341" y="272"/>
                  </a:lnTo>
                  <a:lnTo>
                    <a:pt x="305" y="328"/>
                  </a:lnTo>
                  <a:lnTo>
                    <a:pt x="263" y="380"/>
                  </a:lnTo>
                  <a:lnTo>
                    <a:pt x="242" y="40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568281" y="2450874"/>
              <a:ext cx="639464" cy="1033463"/>
            </a:xfrm>
            <a:custGeom>
              <a:avLst/>
              <a:gdLst>
                <a:gd name="T0" fmla="*/ 226 w 543"/>
                <a:gd name="T1" fmla="*/ 298 h 1300"/>
                <a:gd name="T2" fmla="*/ 224 w 543"/>
                <a:gd name="T3" fmla="*/ 122 h 1300"/>
                <a:gd name="T4" fmla="*/ 270 w 543"/>
                <a:gd name="T5" fmla="*/ 15 h 1300"/>
                <a:gd name="T6" fmla="*/ 309 w 543"/>
                <a:gd name="T7" fmla="*/ 0 h 1300"/>
                <a:gd name="T8" fmla="*/ 350 w 543"/>
                <a:gd name="T9" fmla="*/ 15 h 1300"/>
                <a:gd name="T10" fmla="*/ 398 w 543"/>
                <a:gd name="T11" fmla="*/ 122 h 1300"/>
                <a:gd name="T12" fmla="*/ 394 w 543"/>
                <a:gd name="T13" fmla="*/ 293 h 1300"/>
                <a:gd name="T14" fmla="*/ 329 w 543"/>
                <a:gd name="T15" fmla="*/ 428 h 1300"/>
                <a:gd name="T16" fmla="*/ 318 w 543"/>
                <a:gd name="T17" fmla="*/ 649 h 1300"/>
                <a:gd name="T18" fmla="*/ 418 w 543"/>
                <a:gd name="T19" fmla="*/ 662 h 1300"/>
                <a:gd name="T20" fmla="*/ 487 w 543"/>
                <a:gd name="T21" fmla="*/ 710 h 1300"/>
                <a:gd name="T22" fmla="*/ 530 w 543"/>
                <a:gd name="T23" fmla="*/ 783 h 1300"/>
                <a:gd name="T24" fmla="*/ 543 w 543"/>
                <a:gd name="T25" fmla="*/ 866 h 1300"/>
                <a:gd name="T26" fmla="*/ 531 w 543"/>
                <a:gd name="T27" fmla="*/ 937 h 1300"/>
                <a:gd name="T28" fmla="*/ 476 w 543"/>
                <a:gd name="T29" fmla="*/ 1024 h 1300"/>
                <a:gd name="T30" fmla="*/ 381 w 543"/>
                <a:gd name="T31" fmla="*/ 1078 h 1300"/>
                <a:gd name="T32" fmla="*/ 370 w 543"/>
                <a:gd name="T33" fmla="*/ 1218 h 1300"/>
                <a:gd name="T34" fmla="*/ 339 w 543"/>
                <a:gd name="T35" fmla="*/ 1263 h 1300"/>
                <a:gd name="T36" fmla="*/ 289 w 543"/>
                <a:gd name="T37" fmla="*/ 1291 h 1300"/>
                <a:gd name="T38" fmla="*/ 161 w 543"/>
                <a:gd name="T39" fmla="*/ 1291 h 1300"/>
                <a:gd name="T40" fmla="*/ 113 w 543"/>
                <a:gd name="T41" fmla="*/ 1261 h 1300"/>
                <a:gd name="T42" fmla="*/ 92 w 543"/>
                <a:gd name="T43" fmla="*/ 1215 h 1300"/>
                <a:gd name="T44" fmla="*/ 107 w 543"/>
                <a:gd name="T45" fmla="*/ 1176 h 1300"/>
                <a:gd name="T46" fmla="*/ 140 w 543"/>
                <a:gd name="T47" fmla="*/ 1161 h 1300"/>
                <a:gd name="T48" fmla="*/ 174 w 543"/>
                <a:gd name="T49" fmla="*/ 1176 h 1300"/>
                <a:gd name="T50" fmla="*/ 189 w 543"/>
                <a:gd name="T51" fmla="*/ 1215 h 1300"/>
                <a:gd name="T52" fmla="*/ 163 w 543"/>
                <a:gd name="T53" fmla="*/ 1265 h 1300"/>
                <a:gd name="T54" fmla="*/ 235 w 543"/>
                <a:gd name="T55" fmla="*/ 1276 h 1300"/>
                <a:gd name="T56" fmla="*/ 309 w 543"/>
                <a:gd name="T57" fmla="*/ 1256 h 1300"/>
                <a:gd name="T58" fmla="*/ 352 w 543"/>
                <a:gd name="T59" fmla="*/ 1196 h 1300"/>
                <a:gd name="T60" fmla="*/ 357 w 543"/>
                <a:gd name="T61" fmla="*/ 1081 h 1300"/>
                <a:gd name="T62" fmla="*/ 209 w 543"/>
                <a:gd name="T63" fmla="*/ 1078 h 1300"/>
                <a:gd name="T64" fmla="*/ 96 w 543"/>
                <a:gd name="T65" fmla="*/ 1018 h 1300"/>
                <a:gd name="T66" fmla="*/ 26 w 543"/>
                <a:gd name="T67" fmla="*/ 927 h 1300"/>
                <a:gd name="T68" fmla="*/ 0 w 543"/>
                <a:gd name="T69" fmla="*/ 825 h 1300"/>
                <a:gd name="T70" fmla="*/ 22 w 543"/>
                <a:gd name="T71" fmla="*/ 697 h 1300"/>
                <a:gd name="T72" fmla="*/ 81 w 543"/>
                <a:gd name="T73" fmla="*/ 590 h 1300"/>
                <a:gd name="T74" fmla="*/ 242 w 543"/>
                <a:gd name="T75" fmla="*/ 404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3" h="1300">
                  <a:moveTo>
                    <a:pt x="242" y="404"/>
                  </a:moveTo>
                  <a:lnTo>
                    <a:pt x="226" y="298"/>
                  </a:lnTo>
                  <a:lnTo>
                    <a:pt x="218" y="215"/>
                  </a:lnTo>
                  <a:lnTo>
                    <a:pt x="224" y="122"/>
                  </a:lnTo>
                  <a:lnTo>
                    <a:pt x="242" y="55"/>
                  </a:lnTo>
                  <a:lnTo>
                    <a:pt x="270" y="15"/>
                  </a:lnTo>
                  <a:lnTo>
                    <a:pt x="289" y="3"/>
                  </a:lnTo>
                  <a:lnTo>
                    <a:pt x="309" y="0"/>
                  </a:lnTo>
                  <a:lnTo>
                    <a:pt x="331" y="3"/>
                  </a:lnTo>
                  <a:lnTo>
                    <a:pt x="350" y="15"/>
                  </a:lnTo>
                  <a:lnTo>
                    <a:pt x="379" y="55"/>
                  </a:lnTo>
                  <a:lnTo>
                    <a:pt x="398" y="122"/>
                  </a:lnTo>
                  <a:lnTo>
                    <a:pt x="404" y="215"/>
                  </a:lnTo>
                  <a:lnTo>
                    <a:pt x="394" y="293"/>
                  </a:lnTo>
                  <a:lnTo>
                    <a:pt x="368" y="363"/>
                  </a:lnTo>
                  <a:lnTo>
                    <a:pt x="329" y="428"/>
                  </a:lnTo>
                  <a:lnTo>
                    <a:pt x="283" y="488"/>
                  </a:lnTo>
                  <a:lnTo>
                    <a:pt x="318" y="649"/>
                  </a:lnTo>
                  <a:lnTo>
                    <a:pt x="372" y="651"/>
                  </a:lnTo>
                  <a:lnTo>
                    <a:pt x="418" y="662"/>
                  </a:lnTo>
                  <a:lnTo>
                    <a:pt x="455" y="682"/>
                  </a:lnTo>
                  <a:lnTo>
                    <a:pt x="487" y="710"/>
                  </a:lnTo>
                  <a:lnTo>
                    <a:pt x="511" y="745"/>
                  </a:lnTo>
                  <a:lnTo>
                    <a:pt x="530" y="783"/>
                  </a:lnTo>
                  <a:lnTo>
                    <a:pt x="539" y="823"/>
                  </a:lnTo>
                  <a:lnTo>
                    <a:pt x="543" y="866"/>
                  </a:lnTo>
                  <a:lnTo>
                    <a:pt x="539" y="903"/>
                  </a:lnTo>
                  <a:lnTo>
                    <a:pt x="531" y="937"/>
                  </a:lnTo>
                  <a:lnTo>
                    <a:pt x="498" y="998"/>
                  </a:lnTo>
                  <a:lnTo>
                    <a:pt x="476" y="1024"/>
                  </a:lnTo>
                  <a:lnTo>
                    <a:pt x="448" y="1046"/>
                  </a:lnTo>
                  <a:lnTo>
                    <a:pt x="381" y="1078"/>
                  </a:lnTo>
                  <a:lnTo>
                    <a:pt x="383" y="1155"/>
                  </a:lnTo>
                  <a:lnTo>
                    <a:pt x="370" y="1218"/>
                  </a:lnTo>
                  <a:lnTo>
                    <a:pt x="357" y="1243"/>
                  </a:lnTo>
                  <a:lnTo>
                    <a:pt x="339" y="1263"/>
                  </a:lnTo>
                  <a:lnTo>
                    <a:pt x="316" y="1280"/>
                  </a:lnTo>
                  <a:lnTo>
                    <a:pt x="289" y="1291"/>
                  </a:lnTo>
                  <a:lnTo>
                    <a:pt x="224" y="1300"/>
                  </a:lnTo>
                  <a:lnTo>
                    <a:pt x="161" y="1291"/>
                  </a:lnTo>
                  <a:lnTo>
                    <a:pt x="133" y="1278"/>
                  </a:lnTo>
                  <a:lnTo>
                    <a:pt x="113" y="1261"/>
                  </a:lnTo>
                  <a:lnTo>
                    <a:pt x="98" y="1241"/>
                  </a:lnTo>
                  <a:lnTo>
                    <a:pt x="92" y="1215"/>
                  </a:lnTo>
                  <a:lnTo>
                    <a:pt x="96" y="1193"/>
                  </a:lnTo>
                  <a:lnTo>
                    <a:pt x="107" y="1176"/>
                  </a:lnTo>
                  <a:lnTo>
                    <a:pt x="122" y="1165"/>
                  </a:lnTo>
                  <a:lnTo>
                    <a:pt x="140" y="1161"/>
                  </a:lnTo>
                  <a:lnTo>
                    <a:pt x="159" y="1165"/>
                  </a:lnTo>
                  <a:lnTo>
                    <a:pt x="174" y="1176"/>
                  </a:lnTo>
                  <a:lnTo>
                    <a:pt x="185" y="1193"/>
                  </a:lnTo>
                  <a:lnTo>
                    <a:pt x="189" y="1215"/>
                  </a:lnTo>
                  <a:lnTo>
                    <a:pt x="181" y="1244"/>
                  </a:lnTo>
                  <a:lnTo>
                    <a:pt x="163" y="1265"/>
                  </a:lnTo>
                  <a:lnTo>
                    <a:pt x="196" y="1274"/>
                  </a:lnTo>
                  <a:lnTo>
                    <a:pt x="235" y="1276"/>
                  </a:lnTo>
                  <a:lnTo>
                    <a:pt x="274" y="1270"/>
                  </a:lnTo>
                  <a:lnTo>
                    <a:pt x="309" y="1256"/>
                  </a:lnTo>
                  <a:lnTo>
                    <a:pt x="335" y="1231"/>
                  </a:lnTo>
                  <a:lnTo>
                    <a:pt x="352" y="1196"/>
                  </a:lnTo>
                  <a:lnTo>
                    <a:pt x="359" y="1148"/>
                  </a:lnTo>
                  <a:lnTo>
                    <a:pt x="357" y="1081"/>
                  </a:lnTo>
                  <a:lnTo>
                    <a:pt x="279" y="1089"/>
                  </a:lnTo>
                  <a:lnTo>
                    <a:pt x="209" y="1078"/>
                  </a:lnTo>
                  <a:lnTo>
                    <a:pt x="148" y="1053"/>
                  </a:lnTo>
                  <a:lnTo>
                    <a:pt x="96" y="1018"/>
                  </a:lnTo>
                  <a:lnTo>
                    <a:pt x="55" y="975"/>
                  </a:lnTo>
                  <a:lnTo>
                    <a:pt x="26" y="927"/>
                  </a:lnTo>
                  <a:lnTo>
                    <a:pt x="5" y="875"/>
                  </a:lnTo>
                  <a:lnTo>
                    <a:pt x="0" y="825"/>
                  </a:lnTo>
                  <a:lnTo>
                    <a:pt x="5" y="758"/>
                  </a:lnTo>
                  <a:lnTo>
                    <a:pt x="22" y="697"/>
                  </a:lnTo>
                  <a:lnTo>
                    <a:pt x="48" y="642"/>
                  </a:lnTo>
                  <a:lnTo>
                    <a:pt x="81" y="590"/>
                  </a:lnTo>
                  <a:lnTo>
                    <a:pt x="159" y="493"/>
                  </a:lnTo>
                  <a:lnTo>
                    <a:pt x="242" y="40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667022" y="2857274"/>
              <a:ext cx="319732" cy="439738"/>
            </a:xfrm>
            <a:custGeom>
              <a:avLst/>
              <a:gdLst>
                <a:gd name="T0" fmla="*/ 182 w 272"/>
                <a:gd name="T1" fmla="*/ 0 h 553"/>
                <a:gd name="T2" fmla="*/ 211 w 272"/>
                <a:gd name="T3" fmla="*/ 143 h 553"/>
                <a:gd name="T4" fmla="*/ 176 w 272"/>
                <a:gd name="T5" fmla="*/ 156 h 553"/>
                <a:gd name="T6" fmla="*/ 145 w 272"/>
                <a:gd name="T7" fmla="*/ 172 h 553"/>
                <a:gd name="T8" fmla="*/ 119 w 272"/>
                <a:gd name="T9" fmla="*/ 195 h 553"/>
                <a:gd name="T10" fmla="*/ 96 w 272"/>
                <a:gd name="T11" fmla="*/ 220 h 553"/>
                <a:gd name="T12" fmla="*/ 65 w 272"/>
                <a:gd name="T13" fmla="*/ 282 h 553"/>
                <a:gd name="T14" fmla="*/ 54 w 272"/>
                <a:gd name="T15" fmla="*/ 348 h 553"/>
                <a:gd name="T16" fmla="*/ 59 w 272"/>
                <a:gd name="T17" fmla="*/ 397 h 553"/>
                <a:gd name="T18" fmla="*/ 78 w 272"/>
                <a:gd name="T19" fmla="*/ 438 h 553"/>
                <a:gd name="T20" fmla="*/ 107 w 272"/>
                <a:gd name="T21" fmla="*/ 469 h 553"/>
                <a:gd name="T22" fmla="*/ 150 w 272"/>
                <a:gd name="T23" fmla="*/ 488 h 553"/>
                <a:gd name="T24" fmla="*/ 120 w 272"/>
                <a:gd name="T25" fmla="*/ 465 h 553"/>
                <a:gd name="T26" fmla="*/ 98 w 272"/>
                <a:gd name="T27" fmla="*/ 434 h 553"/>
                <a:gd name="T28" fmla="*/ 83 w 272"/>
                <a:gd name="T29" fmla="*/ 395 h 553"/>
                <a:gd name="T30" fmla="*/ 80 w 272"/>
                <a:gd name="T31" fmla="*/ 348 h 553"/>
                <a:gd name="T32" fmla="*/ 89 w 272"/>
                <a:gd name="T33" fmla="*/ 291 h 553"/>
                <a:gd name="T34" fmla="*/ 115 w 272"/>
                <a:gd name="T35" fmla="*/ 235 h 553"/>
                <a:gd name="T36" fmla="*/ 159 w 272"/>
                <a:gd name="T37" fmla="*/ 193 h 553"/>
                <a:gd name="T38" fmla="*/ 185 w 272"/>
                <a:gd name="T39" fmla="*/ 178 h 553"/>
                <a:gd name="T40" fmla="*/ 217 w 272"/>
                <a:gd name="T41" fmla="*/ 167 h 553"/>
                <a:gd name="T42" fmla="*/ 250 w 272"/>
                <a:gd name="T43" fmla="*/ 358 h 553"/>
                <a:gd name="T44" fmla="*/ 272 w 272"/>
                <a:gd name="T45" fmla="*/ 547 h 553"/>
                <a:gd name="T46" fmla="*/ 215 w 272"/>
                <a:gd name="T47" fmla="*/ 553 h 553"/>
                <a:gd name="T48" fmla="*/ 163 w 272"/>
                <a:gd name="T49" fmla="*/ 549 h 553"/>
                <a:gd name="T50" fmla="*/ 117 w 272"/>
                <a:gd name="T51" fmla="*/ 534 h 553"/>
                <a:gd name="T52" fmla="*/ 78 w 272"/>
                <a:gd name="T53" fmla="*/ 510 h 553"/>
                <a:gd name="T54" fmla="*/ 44 w 272"/>
                <a:gd name="T55" fmla="*/ 478 h 553"/>
                <a:gd name="T56" fmla="*/ 20 w 272"/>
                <a:gd name="T57" fmla="*/ 438 h 553"/>
                <a:gd name="T58" fmla="*/ 6 w 272"/>
                <a:gd name="T59" fmla="*/ 389 h 553"/>
                <a:gd name="T60" fmla="*/ 0 w 272"/>
                <a:gd name="T61" fmla="*/ 334 h 553"/>
                <a:gd name="T62" fmla="*/ 4 w 272"/>
                <a:gd name="T63" fmla="*/ 285 h 553"/>
                <a:gd name="T64" fmla="*/ 17 w 272"/>
                <a:gd name="T65" fmla="*/ 239 h 553"/>
                <a:gd name="T66" fmla="*/ 57 w 272"/>
                <a:gd name="T67" fmla="*/ 154 h 553"/>
                <a:gd name="T68" fmla="*/ 117 w 272"/>
                <a:gd name="T69" fmla="*/ 76 h 553"/>
                <a:gd name="T70" fmla="*/ 182 w 272"/>
                <a:gd name="T71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553">
                  <a:moveTo>
                    <a:pt x="182" y="0"/>
                  </a:moveTo>
                  <a:lnTo>
                    <a:pt x="211" y="143"/>
                  </a:lnTo>
                  <a:lnTo>
                    <a:pt x="176" y="156"/>
                  </a:lnTo>
                  <a:lnTo>
                    <a:pt x="145" y="172"/>
                  </a:lnTo>
                  <a:lnTo>
                    <a:pt x="119" y="195"/>
                  </a:lnTo>
                  <a:lnTo>
                    <a:pt x="96" y="220"/>
                  </a:lnTo>
                  <a:lnTo>
                    <a:pt x="65" y="282"/>
                  </a:lnTo>
                  <a:lnTo>
                    <a:pt x="54" y="348"/>
                  </a:lnTo>
                  <a:lnTo>
                    <a:pt x="59" y="397"/>
                  </a:lnTo>
                  <a:lnTo>
                    <a:pt x="78" y="438"/>
                  </a:lnTo>
                  <a:lnTo>
                    <a:pt x="107" y="469"/>
                  </a:lnTo>
                  <a:lnTo>
                    <a:pt x="150" y="488"/>
                  </a:lnTo>
                  <a:lnTo>
                    <a:pt x="120" y="465"/>
                  </a:lnTo>
                  <a:lnTo>
                    <a:pt x="98" y="434"/>
                  </a:lnTo>
                  <a:lnTo>
                    <a:pt x="83" y="395"/>
                  </a:lnTo>
                  <a:lnTo>
                    <a:pt x="80" y="348"/>
                  </a:lnTo>
                  <a:lnTo>
                    <a:pt x="89" y="291"/>
                  </a:lnTo>
                  <a:lnTo>
                    <a:pt x="115" y="235"/>
                  </a:lnTo>
                  <a:lnTo>
                    <a:pt x="159" y="193"/>
                  </a:lnTo>
                  <a:lnTo>
                    <a:pt x="185" y="178"/>
                  </a:lnTo>
                  <a:lnTo>
                    <a:pt x="217" y="167"/>
                  </a:lnTo>
                  <a:lnTo>
                    <a:pt x="250" y="358"/>
                  </a:lnTo>
                  <a:lnTo>
                    <a:pt x="272" y="547"/>
                  </a:lnTo>
                  <a:lnTo>
                    <a:pt x="215" y="553"/>
                  </a:lnTo>
                  <a:lnTo>
                    <a:pt x="163" y="549"/>
                  </a:lnTo>
                  <a:lnTo>
                    <a:pt x="117" y="534"/>
                  </a:lnTo>
                  <a:lnTo>
                    <a:pt x="78" y="510"/>
                  </a:lnTo>
                  <a:lnTo>
                    <a:pt x="44" y="478"/>
                  </a:lnTo>
                  <a:lnTo>
                    <a:pt x="20" y="438"/>
                  </a:lnTo>
                  <a:lnTo>
                    <a:pt x="6" y="389"/>
                  </a:lnTo>
                  <a:lnTo>
                    <a:pt x="0" y="334"/>
                  </a:lnTo>
                  <a:lnTo>
                    <a:pt x="4" y="285"/>
                  </a:lnTo>
                  <a:lnTo>
                    <a:pt x="17" y="239"/>
                  </a:lnTo>
                  <a:lnTo>
                    <a:pt x="57" y="154"/>
                  </a:lnTo>
                  <a:lnTo>
                    <a:pt x="117" y="76"/>
                  </a:lnTo>
                  <a:lnTo>
                    <a:pt x="18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949138" y="2987449"/>
              <a:ext cx="183376" cy="295275"/>
            </a:xfrm>
            <a:custGeom>
              <a:avLst/>
              <a:gdLst>
                <a:gd name="T0" fmla="*/ 0 w 158"/>
                <a:gd name="T1" fmla="*/ 0 h 373"/>
                <a:gd name="T2" fmla="*/ 37 w 158"/>
                <a:gd name="T3" fmla="*/ 2 h 373"/>
                <a:gd name="T4" fmla="*/ 70 w 158"/>
                <a:gd name="T5" fmla="*/ 13 h 373"/>
                <a:gd name="T6" fmla="*/ 96 w 158"/>
                <a:gd name="T7" fmla="*/ 33 h 373"/>
                <a:gd name="T8" fmla="*/ 119 w 158"/>
                <a:gd name="T9" fmla="*/ 59 h 373"/>
                <a:gd name="T10" fmla="*/ 135 w 158"/>
                <a:gd name="T11" fmla="*/ 91 h 373"/>
                <a:gd name="T12" fmla="*/ 148 w 158"/>
                <a:gd name="T13" fmla="*/ 124 h 373"/>
                <a:gd name="T14" fmla="*/ 158 w 158"/>
                <a:gd name="T15" fmla="*/ 191 h 373"/>
                <a:gd name="T16" fmla="*/ 152 w 158"/>
                <a:gd name="T17" fmla="*/ 256 h 373"/>
                <a:gd name="T18" fmla="*/ 133 w 158"/>
                <a:gd name="T19" fmla="*/ 308 h 373"/>
                <a:gd name="T20" fmla="*/ 102 w 158"/>
                <a:gd name="T21" fmla="*/ 347 h 373"/>
                <a:gd name="T22" fmla="*/ 57 w 158"/>
                <a:gd name="T23" fmla="*/ 373 h 373"/>
                <a:gd name="T24" fmla="*/ 35 w 158"/>
                <a:gd name="T25" fmla="*/ 187 h 373"/>
                <a:gd name="T26" fmla="*/ 0 w 158"/>
                <a:gd name="T2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373">
                  <a:moveTo>
                    <a:pt x="0" y="0"/>
                  </a:moveTo>
                  <a:lnTo>
                    <a:pt x="37" y="2"/>
                  </a:lnTo>
                  <a:lnTo>
                    <a:pt x="70" y="13"/>
                  </a:lnTo>
                  <a:lnTo>
                    <a:pt x="96" y="33"/>
                  </a:lnTo>
                  <a:lnTo>
                    <a:pt x="119" y="59"/>
                  </a:lnTo>
                  <a:lnTo>
                    <a:pt x="135" y="91"/>
                  </a:lnTo>
                  <a:lnTo>
                    <a:pt x="148" y="124"/>
                  </a:lnTo>
                  <a:lnTo>
                    <a:pt x="158" y="191"/>
                  </a:lnTo>
                  <a:lnTo>
                    <a:pt x="152" y="256"/>
                  </a:lnTo>
                  <a:lnTo>
                    <a:pt x="133" y="308"/>
                  </a:lnTo>
                  <a:lnTo>
                    <a:pt x="102" y="347"/>
                  </a:lnTo>
                  <a:lnTo>
                    <a:pt x="57" y="373"/>
                  </a:lnTo>
                  <a:lnTo>
                    <a:pt x="35" y="1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1852749" y="2469924"/>
              <a:ext cx="155164" cy="284163"/>
            </a:xfrm>
            <a:custGeom>
              <a:avLst/>
              <a:gdLst>
                <a:gd name="T0" fmla="*/ 22 w 131"/>
                <a:gd name="T1" fmla="*/ 356 h 356"/>
                <a:gd name="T2" fmla="*/ 5 w 131"/>
                <a:gd name="T3" fmla="*/ 263 h 356"/>
                <a:gd name="T4" fmla="*/ 0 w 131"/>
                <a:gd name="T5" fmla="*/ 191 h 356"/>
                <a:gd name="T6" fmla="*/ 5 w 131"/>
                <a:gd name="T7" fmla="*/ 106 h 356"/>
                <a:gd name="T8" fmla="*/ 20 w 131"/>
                <a:gd name="T9" fmla="*/ 46 h 356"/>
                <a:gd name="T10" fmla="*/ 42 w 131"/>
                <a:gd name="T11" fmla="*/ 11 h 356"/>
                <a:gd name="T12" fmla="*/ 68 w 131"/>
                <a:gd name="T13" fmla="*/ 0 h 356"/>
                <a:gd name="T14" fmla="*/ 94 w 131"/>
                <a:gd name="T15" fmla="*/ 9 h 356"/>
                <a:gd name="T16" fmla="*/ 114 w 131"/>
                <a:gd name="T17" fmla="*/ 33 h 356"/>
                <a:gd name="T18" fmla="*/ 127 w 131"/>
                <a:gd name="T19" fmla="*/ 74 h 356"/>
                <a:gd name="T20" fmla="*/ 131 w 131"/>
                <a:gd name="T21" fmla="*/ 126 h 356"/>
                <a:gd name="T22" fmla="*/ 122 w 131"/>
                <a:gd name="T23" fmla="*/ 189 h 356"/>
                <a:gd name="T24" fmla="*/ 100 w 131"/>
                <a:gd name="T25" fmla="*/ 248 h 356"/>
                <a:gd name="T26" fmla="*/ 64 w 131"/>
                <a:gd name="T27" fmla="*/ 304 h 356"/>
                <a:gd name="T28" fmla="*/ 22 w 131"/>
                <a:gd name="T2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356">
                  <a:moveTo>
                    <a:pt x="22" y="356"/>
                  </a:moveTo>
                  <a:lnTo>
                    <a:pt x="5" y="263"/>
                  </a:lnTo>
                  <a:lnTo>
                    <a:pt x="0" y="191"/>
                  </a:lnTo>
                  <a:lnTo>
                    <a:pt x="5" y="106"/>
                  </a:lnTo>
                  <a:lnTo>
                    <a:pt x="20" y="46"/>
                  </a:lnTo>
                  <a:lnTo>
                    <a:pt x="42" y="11"/>
                  </a:lnTo>
                  <a:lnTo>
                    <a:pt x="68" y="0"/>
                  </a:lnTo>
                  <a:lnTo>
                    <a:pt x="94" y="9"/>
                  </a:lnTo>
                  <a:lnTo>
                    <a:pt x="114" y="33"/>
                  </a:lnTo>
                  <a:lnTo>
                    <a:pt x="127" y="74"/>
                  </a:lnTo>
                  <a:lnTo>
                    <a:pt x="131" y="126"/>
                  </a:lnTo>
                  <a:lnTo>
                    <a:pt x="122" y="189"/>
                  </a:lnTo>
                  <a:lnTo>
                    <a:pt x="100" y="248"/>
                  </a:lnTo>
                  <a:lnTo>
                    <a:pt x="64" y="304"/>
                  </a:lnTo>
                  <a:lnTo>
                    <a:pt x="22" y="356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50" name="Rectangle 49">
            <a:hlinkClick r:id="rId2" action="ppaction://hlinksldjump"/>
            <a:extLst>
              <a:ext uri="{FF2B5EF4-FFF2-40B4-BE49-F238E27FC236}">
                <a16:creationId xmlns:a16="http://schemas.microsoft.com/office/drawing/2014/main" xmlns="" id="{13FA51F5-6D07-4EB3-90B2-A2F57AD04775}"/>
              </a:ext>
            </a:extLst>
          </p:cNvPr>
          <p:cNvSpPr/>
          <p:nvPr/>
        </p:nvSpPr>
        <p:spPr>
          <a:xfrm>
            <a:off x="0" y="-30961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33354EF-405D-40DB-8BEF-DBF65CBE1B6A}"/>
              </a:ext>
            </a:extLst>
          </p:cNvPr>
          <p:cNvGrpSpPr/>
          <p:nvPr/>
        </p:nvGrpSpPr>
        <p:grpSpPr>
          <a:xfrm>
            <a:off x="3140283" y="30961"/>
            <a:ext cx="6089734" cy="2132806"/>
            <a:chOff x="3785452" y="219308"/>
            <a:chExt cx="4815952" cy="2236956"/>
          </a:xfrm>
          <a:solidFill>
            <a:schemeClr val="bg1"/>
          </a:solidFill>
        </p:grpSpPr>
        <p:sp>
          <p:nvSpPr>
            <p:cNvPr id="53" name="Rounded Rectangular Callout 38">
              <a:extLst>
                <a:ext uri="{FF2B5EF4-FFF2-40B4-BE49-F238E27FC236}">
                  <a16:creationId xmlns:a16="http://schemas.microsoft.com/office/drawing/2014/main" xmlns="" id="{C2422FE9-76B9-4DF9-8066-6A22414CB442}"/>
                </a:ext>
              </a:extLst>
            </p:cNvPr>
            <p:cNvSpPr/>
            <p:nvPr/>
          </p:nvSpPr>
          <p:spPr>
            <a:xfrm>
              <a:off x="3854726" y="219308"/>
              <a:ext cx="4600588" cy="2236956"/>
            </a:xfrm>
            <a:prstGeom prst="wedgeRoundRectCallout">
              <a:avLst>
                <a:gd name="adj1" fmla="val -74253"/>
                <a:gd name="adj2" fmla="val 45431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65DD5ACF-4989-480B-A283-856C1BEE8C8D}"/>
                </a:ext>
              </a:extLst>
            </p:cNvPr>
            <p:cNvSpPr txBox="1"/>
            <p:nvPr/>
          </p:nvSpPr>
          <p:spPr>
            <a:xfrm>
              <a:off x="3785452" y="300527"/>
              <a:ext cx="4815952" cy="203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Let’s sing a song first. You choose by clicking a song title.</a:t>
              </a:r>
            </a:p>
            <a:p>
              <a:pPr algn="ctr"/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Remember to turn off the </a:t>
              </a:r>
              <a:r>
                <a:rPr lang="en-GB" sz="3000" b="1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Youtube</a:t>
              </a:r>
              <a:r>
                <a:rPr lang="en-GB" sz="3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video to get back. </a:t>
              </a:r>
            </a:p>
          </p:txBody>
        </p:sp>
      </p:grpSp>
      <p:sp>
        <p:nvSpPr>
          <p:cNvPr id="51" name="TextBox 50">
            <a:hlinkClick r:id="rId3"/>
            <a:extLst>
              <a:ext uri="{FF2B5EF4-FFF2-40B4-BE49-F238E27FC236}">
                <a16:creationId xmlns:a16="http://schemas.microsoft.com/office/drawing/2014/main" xmlns="" id="{A37DFB63-DAF9-4A86-B6B3-439C888E2DE5}"/>
              </a:ext>
            </a:extLst>
          </p:cNvPr>
          <p:cNvSpPr txBox="1"/>
          <p:nvPr/>
        </p:nvSpPr>
        <p:spPr>
          <a:xfrm>
            <a:off x="3472222" y="247917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</a:rPr>
              <a:t>Be Bold, Be Strong</a:t>
            </a:r>
          </a:p>
        </p:txBody>
      </p:sp>
      <p:sp>
        <p:nvSpPr>
          <p:cNvPr id="76" name="TextBox 75">
            <a:hlinkClick r:id="rId4" action="ppaction://hlinkfile"/>
          </p:cNvPr>
          <p:cNvSpPr txBox="1"/>
          <p:nvPr/>
        </p:nvSpPr>
        <p:spPr>
          <a:xfrm>
            <a:off x="3339354" y="4547617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215FF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God’s love is bigger</a:t>
            </a:r>
            <a:endParaRPr lang="en-GB" sz="4000" b="1" dirty="0">
              <a:solidFill>
                <a:srgbClr val="3215FF"/>
              </a:solidFill>
            </a:endParaRPr>
          </a:p>
        </p:txBody>
      </p:sp>
      <p:sp>
        <p:nvSpPr>
          <p:cNvPr id="9" name="TextBox 8">
            <a:hlinkClick r:id="rId6"/>
          </p:cNvPr>
          <p:cNvSpPr txBox="1"/>
          <p:nvPr/>
        </p:nvSpPr>
        <p:spPr>
          <a:xfrm>
            <a:off x="3487038" y="3465073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CC"/>
                </a:solidFill>
              </a:rPr>
              <a:t>My Lighthouse</a:t>
            </a:r>
          </a:p>
        </p:txBody>
      </p:sp>
      <p:sp>
        <p:nvSpPr>
          <p:cNvPr id="48" name="Arrow: Right 47">
            <a:hlinkClick r:id="rId7" action="ppaction://hlinksldjump"/>
            <a:extLst>
              <a:ext uri="{FF2B5EF4-FFF2-40B4-BE49-F238E27FC236}">
                <a16:creationId xmlns:a16="http://schemas.microsoft.com/office/drawing/2014/main" xmlns="" id="{3CDCB02E-94DA-4CC7-B4E0-1954AE4FEFD5}"/>
              </a:ext>
            </a:extLst>
          </p:cNvPr>
          <p:cNvSpPr/>
          <p:nvPr/>
        </p:nvSpPr>
        <p:spPr>
          <a:xfrm>
            <a:off x="-312420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F02F286-7702-4B83-B7C3-87FCE8A76B2E}"/>
              </a:ext>
            </a:extLst>
          </p:cNvPr>
          <p:cNvSpPr txBox="1"/>
          <p:nvPr/>
        </p:nvSpPr>
        <p:spPr>
          <a:xfrm>
            <a:off x="-19050" y="6438840"/>
            <a:ext cx="468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Original images from </a:t>
            </a:r>
          </a:p>
          <a:p>
            <a:r>
              <a:rPr lang="en-GB" sz="1000" dirty="0">
                <a:hlinkClick r:id="rId2"/>
              </a:rPr>
              <a:t>https://www.rotation.org/topic/88-animated-bible-story-shorts-from-saddleback-kids</a:t>
            </a:r>
            <a:r>
              <a:rPr lang="en-US" sz="1000" dirty="0"/>
              <a:t> </a:t>
            </a:r>
            <a:endParaRPr lang="en-GB" sz="1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D5C0B48-02D1-4DE7-803C-BBA43A639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78193" y="865800"/>
            <a:ext cx="3064945" cy="51355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72" y="1450696"/>
            <a:ext cx="2608872" cy="446190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008800" y="320256"/>
            <a:ext cx="4343401" cy="1731599"/>
            <a:chOff x="3823165" y="219308"/>
            <a:chExt cx="4664926" cy="1731599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79170"/>
                <a:gd name="adj2" fmla="val 68144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23165" y="295061"/>
              <a:ext cx="46649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Comic Sans MS" panose="030F0702030302020204" pitchFamily="66" charset="0"/>
                </a:rPr>
                <a:t>Today we are going to meet a man called </a:t>
              </a:r>
              <a:r>
                <a:rPr lang="en-GB" sz="32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Joshua</a:t>
              </a:r>
              <a:r>
                <a:rPr lang="en-GB" sz="12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3200" b="1" dirty="0">
                  <a:latin typeface="Comic Sans MS" panose="030F0702030302020204" pitchFamily="66" charset="0"/>
                </a:rPr>
                <a:t>…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40671" y="2781507"/>
            <a:ext cx="3200401" cy="730222"/>
            <a:chOff x="3894562" y="-2318427"/>
            <a:chExt cx="4495800" cy="1731599"/>
          </a:xfrm>
          <a:solidFill>
            <a:schemeClr val="bg1"/>
          </a:solidFill>
        </p:grpSpPr>
        <p:sp>
          <p:nvSpPr>
            <p:cNvPr id="18" name="Rounded Rectangular Callout 17"/>
            <p:cNvSpPr/>
            <p:nvPr/>
          </p:nvSpPr>
          <p:spPr>
            <a:xfrm>
              <a:off x="3894562" y="-2318427"/>
              <a:ext cx="4495800" cy="1731599"/>
            </a:xfrm>
            <a:prstGeom prst="wedgeRoundRectCallout">
              <a:avLst>
                <a:gd name="adj1" fmla="val -95230"/>
                <a:gd name="adj2" fmla="val 2869"/>
                <a:gd name="adj3" fmla="val 16667"/>
              </a:avLst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48025" y="-2318427"/>
              <a:ext cx="4442336" cy="93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Hello!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3C522B-078C-4A8A-808A-911913CCDE39}"/>
              </a:ext>
            </a:extLst>
          </p:cNvPr>
          <p:cNvGrpSpPr/>
          <p:nvPr/>
        </p:nvGrpSpPr>
        <p:grpSpPr>
          <a:xfrm>
            <a:off x="1856960" y="5120338"/>
            <a:ext cx="4885187" cy="663019"/>
            <a:chOff x="1820413" y="5402720"/>
            <a:chExt cx="4885187" cy="663019"/>
          </a:xfrm>
          <a:noFill/>
        </p:grpSpPr>
        <p:sp>
          <p:nvSpPr>
            <p:cNvPr id="16" name="Rounded Rectangular Callout 69">
              <a:extLst>
                <a:ext uri="{FF2B5EF4-FFF2-40B4-BE49-F238E27FC236}">
                  <a16:creationId xmlns:a16="http://schemas.microsoft.com/office/drawing/2014/main" xmlns="" id="{4C0E386A-5E65-4104-B27D-25938669ECEF}"/>
                </a:ext>
              </a:extLst>
            </p:cNvPr>
            <p:cNvSpPr/>
            <p:nvPr/>
          </p:nvSpPr>
          <p:spPr>
            <a:xfrm>
              <a:off x="2019902" y="5402720"/>
              <a:ext cx="4685698" cy="663019"/>
            </a:xfrm>
            <a:prstGeom prst="wedgeRoundRectCallout">
              <a:avLst>
                <a:gd name="adj1" fmla="val -57393"/>
                <a:gd name="adj2" fmla="val -336184"/>
                <a:gd name="adj3" fmla="val 16667"/>
              </a:avLst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4764D0B-233C-42F7-9A83-53D66BEB7C3E}"/>
                </a:ext>
              </a:extLst>
            </p:cNvPr>
            <p:cNvSpPr txBox="1"/>
            <p:nvPr/>
          </p:nvSpPr>
          <p:spPr>
            <a:xfrm>
              <a:off x="1820413" y="5441843"/>
              <a:ext cx="488518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Do you have a video?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9F49353-0EEF-43E9-98A3-4B9820973FA7}"/>
              </a:ext>
            </a:extLst>
          </p:cNvPr>
          <p:cNvGrpSpPr/>
          <p:nvPr/>
        </p:nvGrpSpPr>
        <p:grpSpPr>
          <a:xfrm>
            <a:off x="2035504" y="320256"/>
            <a:ext cx="4185931" cy="1731599"/>
            <a:chOff x="3854727" y="219308"/>
            <a:chExt cx="4495800" cy="1731599"/>
          </a:xfrm>
          <a:noFill/>
        </p:grpSpPr>
        <p:sp>
          <p:nvSpPr>
            <p:cNvPr id="21" name="Rounded Rectangular Callout 38">
              <a:extLst>
                <a:ext uri="{FF2B5EF4-FFF2-40B4-BE49-F238E27FC236}">
                  <a16:creationId xmlns:a16="http://schemas.microsoft.com/office/drawing/2014/main" xmlns="" id="{DA93E172-A29A-4F7A-B417-1A4A7172B8B9}"/>
                </a:ext>
              </a:extLst>
            </p:cNvPr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80642"/>
                <a:gd name="adj2" fmla="val 69924"/>
                <a:gd name="adj3" fmla="val 16667"/>
              </a:avLst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ACB732B-7F1C-4CEB-918F-6BA78872BDBA}"/>
                </a:ext>
              </a:extLst>
            </p:cNvPr>
            <p:cNvSpPr txBox="1"/>
            <p:nvPr/>
          </p:nvSpPr>
          <p:spPr>
            <a:xfrm>
              <a:off x="4003609" y="295061"/>
              <a:ext cx="4166556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GB" sz="1200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en-GB" sz="3200" b="1" dirty="0">
                  <a:latin typeface="Comic Sans MS" panose="030F0702030302020204" pitchFamily="66" charset="0"/>
                </a:rPr>
                <a:t>What do we know about </a:t>
              </a:r>
              <a:r>
                <a:rPr lang="en-GB" sz="32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Joshua</a:t>
              </a:r>
              <a:r>
                <a:rPr lang="en-GB" sz="3200" b="1" dirty="0">
                  <a:latin typeface="Comic Sans MS" panose="030F0702030302020204" pitchFamily="66" charset="0"/>
                </a:rPr>
                <a:t>?</a:t>
              </a:r>
            </a:p>
            <a:p>
              <a:pPr algn="ctr"/>
              <a:endParaRPr lang="en-GB" sz="12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Rectangle 24">
            <a:hlinkClick r:id="rId5" action="ppaction://hlinksldjump"/>
            <a:extLst>
              <a:ext uri="{FF2B5EF4-FFF2-40B4-BE49-F238E27FC236}">
                <a16:creationId xmlns:a16="http://schemas.microsoft.com/office/drawing/2014/main" xmlns="" id="{3F93AFA5-74FA-4F0A-8E0B-B19C94C34270}"/>
              </a:ext>
            </a:extLst>
          </p:cNvPr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xmlns="" id="{4EB99762-9E3C-4E17-A46B-B3E1E7B8E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48" y="1219709"/>
            <a:ext cx="4175396" cy="4692890"/>
          </a:xfrm>
          <a:prstGeom prst="rect">
            <a:avLst/>
          </a:prstGeom>
        </p:spPr>
      </p:pic>
      <p:sp>
        <p:nvSpPr>
          <p:cNvPr id="26" name="Arrow: Right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E060A7FC-108D-47E0-9B1A-93420A095AFA}"/>
              </a:ext>
            </a:extLst>
          </p:cNvPr>
          <p:cNvSpPr/>
          <p:nvPr/>
        </p:nvSpPr>
        <p:spPr>
          <a:xfrm>
            <a:off x="-30670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2.96296E-6 L 0.36719 -0.0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9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4.44444E-6 L 0.35955 -0.000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60833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75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556E-17 1.11111E-6 L 1 -0.001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5C2201-1399-43DB-A323-C8201D2B5D8F}"/>
              </a:ext>
            </a:extLst>
          </p:cNvPr>
          <p:cNvSpPr txBox="1"/>
          <p:nvPr/>
        </p:nvSpPr>
        <p:spPr>
          <a:xfrm>
            <a:off x="19050" y="6422764"/>
            <a:ext cx="471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Original images from</a:t>
            </a:r>
          </a:p>
          <a:p>
            <a:r>
              <a:rPr lang="en-US" sz="1000" dirty="0"/>
              <a:t> </a:t>
            </a:r>
            <a:r>
              <a:rPr lang="en-GB" sz="1000" dirty="0">
                <a:hlinkClick r:id="rId2"/>
              </a:rPr>
              <a:t>https://www.rotation.org/topic/88-animated-bible-story-shorts-from-saddleback-kids</a:t>
            </a:r>
            <a:r>
              <a:rPr lang="en-US" sz="1000" dirty="0"/>
              <a:t> </a:t>
            </a:r>
            <a:endParaRPr lang="en-GB" sz="1000" dirty="0"/>
          </a:p>
        </p:txBody>
      </p:sp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85B997DE-2121-48AF-AC3F-E001011B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86" y="1542098"/>
            <a:ext cx="2609314" cy="4383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8EF118-172C-470E-AE58-3DB53BC24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294" y="905249"/>
            <a:ext cx="3111171" cy="521299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173354" y="40190"/>
            <a:ext cx="4934934" cy="1736874"/>
            <a:chOff x="3823777" y="219308"/>
            <a:chExt cx="4664926" cy="1736874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5396"/>
                <a:gd name="adj2" fmla="val 8433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23777" y="478854"/>
              <a:ext cx="46649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What sort of a man do you think </a:t>
              </a:r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Joshua</a:t>
              </a:r>
              <a:r>
                <a:rPr lang="en-GB" sz="3000" b="1" dirty="0">
                  <a:latin typeface="Comic Sans MS" panose="030F0702030302020204" pitchFamily="66" charset="0"/>
                </a:rPr>
                <a:t> was?</a:t>
              </a:r>
            </a:p>
          </p:txBody>
        </p:sp>
      </p:grpSp>
      <p:sp>
        <p:nvSpPr>
          <p:cNvPr id="41" name="Rectangle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16D55E84-2CE0-4884-8DBA-420DF0070B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5098914E-A8C2-4234-9CFE-B762118F8897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FF67D2-33BC-4F5C-BA5E-27AF74E29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628289"/>
            <a:ext cx="4031652" cy="4381907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85B997DE-2121-48AF-AC3F-E001011B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86" y="1542098"/>
            <a:ext cx="2609314" cy="438340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93A32A9-9E7D-486B-BBDD-BAF3C20EE031}"/>
              </a:ext>
            </a:extLst>
          </p:cNvPr>
          <p:cNvGrpSpPr/>
          <p:nvPr/>
        </p:nvGrpSpPr>
        <p:grpSpPr>
          <a:xfrm>
            <a:off x="2137739" y="40190"/>
            <a:ext cx="4934934" cy="1731599"/>
            <a:chOff x="3788171" y="219308"/>
            <a:chExt cx="4664926" cy="1731599"/>
          </a:xfrm>
          <a:solidFill>
            <a:schemeClr val="bg1"/>
          </a:solidFill>
        </p:grpSpPr>
        <p:sp>
          <p:nvSpPr>
            <p:cNvPr id="29" name="Rounded Rectangular Callout 38">
              <a:extLst>
                <a:ext uri="{FF2B5EF4-FFF2-40B4-BE49-F238E27FC236}">
                  <a16:creationId xmlns:a16="http://schemas.microsoft.com/office/drawing/2014/main" xmlns="" id="{91006DA7-78A0-48EA-AEBE-31B00AFD9861}"/>
                </a:ext>
              </a:extLst>
            </p:cNvPr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5396"/>
                <a:gd name="adj2" fmla="val 8433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B5CB611-2220-4203-BE38-79F25E3D4860}"/>
                </a:ext>
              </a:extLst>
            </p:cNvPr>
            <p:cNvSpPr txBox="1"/>
            <p:nvPr/>
          </p:nvSpPr>
          <p:spPr>
            <a:xfrm>
              <a:off x="3788171" y="330079"/>
              <a:ext cx="46649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Joshua</a:t>
              </a:r>
              <a:r>
                <a:rPr lang="en-GB" sz="3000" b="1" dirty="0">
                  <a:latin typeface="Comic Sans MS" panose="030F0702030302020204" pitchFamily="66" charset="0"/>
                </a:rPr>
                <a:t> was brave, but he knew the people in Jericho were strong.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A1E9001-EAF0-47EA-9E77-5FE3936B7583}"/>
              </a:ext>
            </a:extLst>
          </p:cNvPr>
          <p:cNvGrpSpPr/>
          <p:nvPr/>
        </p:nvGrpSpPr>
        <p:grpSpPr>
          <a:xfrm>
            <a:off x="2792850" y="2410225"/>
            <a:ext cx="4171316" cy="1731599"/>
            <a:chOff x="3746053" y="219308"/>
            <a:chExt cx="4664926" cy="1731599"/>
          </a:xfrm>
          <a:solidFill>
            <a:schemeClr val="bg1"/>
          </a:solidFill>
        </p:grpSpPr>
        <p:sp>
          <p:nvSpPr>
            <p:cNvPr id="32" name="Rounded Rectangular Callout 38">
              <a:extLst>
                <a:ext uri="{FF2B5EF4-FFF2-40B4-BE49-F238E27FC236}">
                  <a16:creationId xmlns:a16="http://schemas.microsoft.com/office/drawing/2014/main" xmlns="" id="{F52A8229-8CE4-4741-8BC2-37B31A389B1D}"/>
                </a:ext>
              </a:extLst>
            </p:cNvPr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7292"/>
                <a:gd name="adj2" fmla="val -48780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E3D5331-56EA-4ABB-ACFA-914D1E2BA75B}"/>
                </a:ext>
              </a:extLst>
            </p:cNvPr>
            <p:cNvSpPr txBox="1"/>
            <p:nvPr/>
          </p:nvSpPr>
          <p:spPr>
            <a:xfrm>
              <a:off x="3746053" y="479313"/>
              <a:ext cx="4664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How could he defeat the people of Jericho?</a:t>
              </a:r>
            </a:p>
          </p:txBody>
        </p:sp>
      </p:grp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D55E84-2CE0-4884-8DBA-420DF0070BC3}"/>
              </a:ext>
            </a:extLst>
          </p:cNvPr>
          <p:cNvSpPr/>
          <p:nvPr/>
        </p:nvSpPr>
        <p:spPr>
          <a:xfrm>
            <a:off x="0" y="-4019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hlinkClick r:id="rId5" action="ppaction://hlinksldjump"/>
            <a:extLst>
              <a:ext uri="{FF2B5EF4-FFF2-40B4-BE49-F238E27FC236}">
                <a16:creationId xmlns:a16="http://schemas.microsoft.com/office/drawing/2014/main" xmlns="" id="{5098914E-A8C2-4234-9CFE-B762118F8897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4D4A730-C220-4691-B99F-2FD99CAE8464}"/>
              </a:ext>
            </a:extLst>
          </p:cNvPr>
          <p:cNvGrpSpPr/>
          <p:nvPr/>
        </p:nvGrpSpPr>
        <p:grpSpPr>
          <a:xfrm>
            <a:off x="215160" y="3922030"/>
            <a:ext cx="3804390" cy="2017597"/>
            <a:chOff x="-4948911" y="8922632"/>
            <a:chExt cx="4405986" cy="235497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4B6F9868-695B-4964-9256-0D8C629A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48911" y="8922632"/>
              <a:ext cx="4405986" cy="2354970"/>
            </a:xfrm>
            <a:custGeom>
              <a:avLst/>
              <a:gdLst>
                <a:gd name="T0" fmla="*/ 0 w 8233"/>
                <a:gd name="T1" fmla="*/ 6598 h 6598"/>
                <a:gd name="T2" fmla="*/ 0 w 8233"/>
                <a:gd name="T3" fmla="*/ 5375 h 6598"/>
                <a:gd name="T4" fmla="*/ 238 w 8233"/>
                <a:gd name="T5" fmla="*/ 4990 h 6598"/>
                <a:gd name="T6" fmla="*/ 790 w 8233"/>
                <a:gd name="T7" fmla="*/ 5124 h 6598"/>
                <a:gd name="T8" fmla="*/ 1436 w 8233"/>
                <a:gd name="T9" fmla="*/ 4528 h 6598"/>
                <a:gd name="T10" fmla="*/ 1436 w 8233"/>
                <a:gd name="T11" fmla="*/ 1611 h 6598"/>
                <a:gd name="T12" fmla="*/ 1996 w 8233"/>
                <a:gd name="T13" fmla="*/ 1611 h 6598"/>
                <a:gd name="T14" fmla="*/ 2241 w 8233"/>
                <a:gd name="T15" fmla="*/ 2161 h 6598"/>
                <a:gd name="T16" fmla="*/ 2560 w 8233"/>
                <a:gd name="T17" fmla="*/ 2224 h 6598"/>
                <a:gd name="T18" fmla="*/ 2458 w 8233"/>
                <a:gd name="T19" fmla="*/ 2886 h 6598"/>
                <a:gd name="T20" fmla="*/ 2623 w 8233"/>
                <a:gd name="T21" fmla="*/ 2968 h 6598"/>
                <a:gd name="T22" fmla="*/ 2928 w 8233"/>
                <a:gd name="T23" fmla="*/ 3806 h 6598"/>
                <a:gd name="T24" fmla="*/ 2928 w 8233"/>
                <a:gd name="T25" fmla="*/ 4321 h 6598"/>
                <a:gd name="T26" fmla="*/ 3825 w 8233"/>
                <a:gd name="T27" fmla="*/ 4321 h 6598"/>
                <a:gd name="T28" fmla="*/ 3825 w 8233"/>
                <a:gd name="T29" fmla="*/ 294 h 6598"/>
                <a:gd name="T30" fmla="*/ 4348 w 8233"/>
                <a:gd name="T31" fmla="*/ 294 h 6598"/>
                <a:gd name="T32" fmla="*/ 4348 w 8233"/>
                <a:gd name="T33" fmla="*/ 0 h 6598"/>
                <a:gd name="T34" fmla="*/ 5428 w 8233"/>
                <a:gd name="T35" fmla="*/ 0 h 6598"/>
                <a:gd name="T36" fmla="*/ 5428 w 8233"/>
                <a:gd name="T37" fmla="*/ 294 h 6598"/>
                <a:gd name="T38" fmla="*/ 5636 w 8233"/>
                <a:gd name="T39" fmla="*/ 294 h 6598"/>
                <a:gd name="T40" fmla="*/ 5636 w 8233"/>
                <a:gd name="T41" fmla="*/ 3163 h 6598"/>
                <a:gd name="T42" fmla="*/ 6086 w 8233"/>
                <a:gd name="T43" fmla="*/ 3163 h 6598"/>
                <a:gd name="T44" fmla="*/ 6418 w 8233"/>
                <a:gd name="T45" fmla="*/ 3417 h 6598"/>
                <a:gd name="T46" fmla="*/ 6418 w 8233"/>
                <a:gd name="T47" fmla="*/ 3901 h 6598"/>
                <a:gd name="T48" fmla="*/ 6666 w 8233"/>
                <a:gd name="T49" fmla="*/ 3979 h 6598"/>
                <a:gd name="T50" fmla="*/ 6810 w 8233"/>
                <a:gd name="T51" fmla="*/ 4380 h 6598"/>
                <a:gd name="T52" fmla="*/ 7153 w 8233"/>
                <a:gd name="T53" fmla="*/ 3693 h 6598"/>
                <a:gd name="T54" fmla="*/ 7153 w 8233"/>
                <a:gd name="T55" fmla="*/ 5050 h 6598"/>
                <a:gd name="T56" fmla="*/ 7354 w 8233"/>
                <a:gd name="T57" fmla="*/ 4955 h 6598"/>
                <a:gd name="T58" fmla="*/ 7615 w 8233"/>
                <a:gd name="T59" fmla="*/ 5352 h 6598"/>
                <a:gd name="T60" fmla="*/ 7946 w 8233"/>
                <a:gd name="T61" fmla="*/ 5435 h 6598"/>
                <a:gd name="T62" fmla="*/ 8233 w 8233"/>
                <a:gd name="T63" fmla="*/ 5898 h 6598"/>
                <a:gd name="T64" fmla="*/ 8233 w 8233"/>
                <a:gd name="T65" fmla="*/ 6598 h 6598"/>
                <a:gd name="T66" fmla="*/ 0 w 8233"/>
                <a:gd name="T67" fmla="*/ 6598 h 6598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424 w 10000"/>
                <a:gd name="connsiteY5" fmla="*/ 2442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646 w 10000"/>
                <a:gd name="connsiteY13" fmla="*/ 446 h 10000"/>
                <a:gd name="connsiteX14" fmla="*/ 5281 w 10000"/>
                <a:gd name="connsiteY14" fmla="*/ 446 h 10000"/>
                <a:gd name="connsiteX15" fmla="*/ 5281 w 10000"/>
                <a:gd name="connsiteY15" fmla="*/ 0 h 10000"/>
                <a:gd name="connsiteX16" fmla="*/ 6593 w 10000"/>
                <a:gd name="connsiteY16" fmla="*/ 0 h 10000"/>
                <a:gd name="connsiteX17" fmla="*/ 6593 w 10000"/>
                <a:gd name="connsiteY17" fmla="*/ 446 h 10000"/>
                <a:gd name="connsiteX18" fmla="*/ 6846 w 10000"/>
                <a:gd name="connsiteY18" fmla="*/ 446 h 10000"/>
                <a:gd name="connsiteX19" fmla="*/ 6846 w 10000"/>
                <a:gd name="connsiteY19" fmla="*/ 4794 h 10000"/>
                <a:gd name="connsiteX20" fmla="*/ 7392 w 10000"/>
                <a:gd name="connsiteY20" fmla="*/ 4794 h 10000"/>
                <a:gd name="connsiteX21" fmla="*/ 7795 w 10000"/>
                <a:gd name="connsiteY21" fmla="*/ 5179 h 10000"/>
                <a:gd name="connsiteX22" fmla="*/ 7795 w 10000"/>
                <a:gd name="connsiteY22" fmla="*/ 5912 h 10000"/>
                <a:gd name="connsiteX23" fmla="*/ 8097 w 10000"/>
                <a:gd name="connsiteY23" fmla="*/ 6031 h 10000"/>
                <a:gd name="connsiteX24" fmla="*/ 8272 w 10000"/>
                <a:gd name="connsiteY24" fmla="*/ 6638 h 10000"/>
                <a:gd name="connsiteX25" fmla="*/ 8688 w 10000"/>
                <a:gd name="connsiteY25" fmla="*/ 5597 h 10000"/>
                <a:gd name="connsiteX26" fmla="*/ 8688 w 10000"/>
                <a:gd name="connsiteY26" fmla="*/ 7654 h 10000"/>
                <a:gd name="connsiteX27" fmla="*/ 8932 w 10000"/>
                <a:gd name="connsiteY27" fmla="*/ 7510 h 10000"/>
                <a:gd name="connsiteX28" fmla="*/ 9249 w 10000"/>
                <a:gd name="connsiteY28" fmla="*/ 8112 h 10000"/>
                <a:gd name="connsiteX29" fmla="*/ 9651 w 10000"/>
                <a:gd name="connsiteY29" fmla="*/ 8237 h 10000"/>
                <a:gd name="connsiteX30" fmla="*/ 10000 w 10000"/>
                <a:gd name="connsiteY30" fmla="*/ 8939 h 10000"/>
                <a:gd name="connsiteX31" fmla="*/ 10000 w 10000"/>
                <a:gd name="connsiteY31" fmla="*/ 10000 h 10000"/>
                <a:gd name="connsiteX32" fmla="*/ 0 w 10000"/>
                <a:gd name="connsiteY32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646 w 10000"/>
                <a:gd name="connsiteY13" fmla="*/ 446 h 10000"/>
                <a:gd name="connsiteX14" fmla="*/ 5281 w 10000"/>
                <a:gd name="connsiteY14" fmla="*/ 446 h 10000"/>
                <a:gd name="connsiteX15" fmla="*/ 5281 w 10000"/>
                <a:gd name="connsiteY15" fmla="*/ 0 h 10000"/>
                <a:gd name="connsiteX16" fmla="*/ 6593 w 10000"/>
                <a:gd name="connsiteY16" fmla="*/ 0 h 10000"/>
                <a:gd name="connsiteX17" fmla="*/ 6593 w 10000"/>
                <a:gd name="connsiteY17" fmla="*/ 446 h 10000"/>
                <a:gd name="connsiteX18" fmla="*/ 6846 w 10000"/>
                <a:gd name="connsiteY18" fmla="*/ 446 h 10000"/>
                <a:gd name="connsiteX19" fmla="*/ 6846 w 10000"/>
                <a:gd name="connsiteY19" fmla="*/ 4794 h 10000"/>
                <a:gd name="connsiteX20" fmla="*/ 7392 w 10000"/>
                <a:gd name="connsiteY20" fmla="*/ 4794 h 10000"/>
                <a:gd name="connsiteX21" fmla="*/ 7795 w 10000"/>
                <a:gd name="connsiteY21" fmla="*/ 5179 h 10000"/>
                <a:gd name="connsiteX22" fmla="*/ 7795 w 10000"/>
                <a:gd name="connsiteY22" fmla="*/ 5912 h 10000"/>
                <a:gd name="connsiteX23" fmla="*/ 8097 w 10000"/>
                <a:gd name="connsiteY23" fmla="*/ 6031 h 10000"/>
                <a:gd name="connsiteX24" fmla="*/ 8272 w 10000"/>
                <a:gd name="connsiteY24" fmla="*/ 6638 h 10000"/>
                <a:gd name="connsiteX25" fmla="*/ 8688 w 10000"/>
                <a:gd name="connsiteY25" fmla="*/ 5597 h 10000"/>
                <a:gd name="connsiteX26" fmla="*/ 8688 w 10000"/>
                <a:gd name="connsiteY26" fmla="*/ 7654 h 10000"/>
                <a:gd name="connsiteX27" fmla="*/ 8932 w 10000"/>
                <a:gd name="connsiteY27" fmla="*/ 7510 h 10000"/>
                <a:gd name="connsiteX28" fmla="*/ 9249 w 10000"/>
                <a:gd name="connsiteY28" fmla="*/ 8112 h 10000"/>
                <a:gd name="connsiteX29" fmla="*/ 9651 w 10000"/>
                <a:gd name="connsiteY29" fmla="*/ 8237 h 10000"/>
                <a:gd name="connsiteX30" fmla="*/ 10000 w 10000"/>
                <a:gd name="connsiteY30" fmla="*/ 8939 h 10000"/>
                <a:gd name="connsiteX31" fmla="*/ 10000 w 10000"/>
                <a:gd name="connsiteY31" fmla="*/ 10000 h 10000"/>
                <a:gd name="connsiteX32" fmla="*/ 0 w 10000"/>
                <a:gd name="connsiteY32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5281 w 10000"/>
                <a:gd name="connsiteY14" fmla="*/ 446 h 10000"/>
                <a:gd name="connsiteX15" fmla="*/ 5281 w 10000"/>
                <a:gd name="connsiteY15" fmla="*/ 0 h 10000"/>
                <a:gd name="connsiteX16" fmla="*/ 6593 w 10000"/>
                <a:gd name="connsiteY16" fmla="*/ 0 h 10000"/>
                <a:gd name="connsiteX17" fmla="*/ 6593 w 10000"/>
                <a:gd name="connsiteY17" fmla="*/ 446 h 10000"/>
                <a:gd name="connsiteX18" fmla="*/ 6846 w 10000"/>
                <a:gd name="connsiteY18" fmla="*/ 446 h 10000"/>
                <a:gd name="connsiteX19" fmla="*/ 6846 w 10000"/>
                <a:gd name="connsiteY19" fmla="*/ 4794 h 10000"/>
                <a:gd name="connsiteX20" fmla="*/ 7392 w 10000"/>
                <a:gd name="connsiteY20" fmla="*/ 4794 h 10000"/>
                <a:gd name="connsiteX21" fmla="*/ 7795 w 10000"/>
                <a:gd name="connsiteY21" fmla="*/ 5179 h 10000"/>
                <a:gd name="connsiteX22" fmla="*/ 7795 w 10000"/>
                <a:gd name="connsiteY22" fmla="*/ 5912 h 10000"/>
                <a:gd name="connsiteX23" fmla="*/ 8097 w 10000"/>
                <a:gd name="connsiteY23" fmla="*/ 6031 h 10000"/>
                <a:gd name="connsiteX24" fmla="*/ 8272 w 10000"/>
                <a:gd name="connsiteY24" fmla="*/ 6638 h 10000"/>
                <a:gd name="connsiteX25" fmla="*/ 8688 w 10000"/>
                <a:gd name="connsiteY25" fmla="*/ 5597 h 10000"/>
                <a:gd name="connsiteX26" fmla="*/ 8688 w 10000"/>
                <a:gd name="connsiteY26" fmla="*/ 7654 h 10000"/>
                <a:gd name="connsiteX27" fmla="*/ 8932 w 10000"/>
                <a:gd name="connsiteY27" fmla="*/ 7510 h 10000"/>
                <a:gd name="connsiteX28" fmla="*/ 9249 w 10000"/>
                <a:gd name="connsiteY28" fmla="*/ 8112 h 10000"/>
                <a:gd name="connsiteX29" fmla="*/ 9651 w 10000"/>
                <a:gd name="connsiteY29" fmla="*/ 8237 h 10000"/>
                <a:gd name="connsiteX30" fmla="*/ 10000 w 10000"/>
                <a:gd name="connsiteY30" fmla="*/ 8939 h 10000"/>
                <a:gd name="connsiteX31" fmla="*/ 10000 w 10000"/>
                <a:gd name="connsiteY31" fmla="*/ 10000 h 10000"/>
                <a:gd name="connsiteX32" fmla="*/ 0 w 10000"/>
                <a:gd name="connsiteY32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5281 w 10000"/>
                <a:gd name="connsiteY14" fmla="*/ 446 h 10000"/>
                <a:gd name="connsiteX15" fmla="*/ 6593 w 10000"/>
                <a:gd name="connsiteY15" fmla="*/ 0 h 10000"/>
                <a:gd name="connsiteX16" fmla="*/ 6593 w 10000"/>
                <a:gd name="connsiteY16" fmla="*/ 446 h 10000"/>
                <a:gd name="connsiteX17" fmla="*/ 6846 w 10000"/>
                <a:gd name="connsiteY17" fmla="*/ 446 h 10000"/>
                <a:gd name="connsiteX18" fmla="*/ 6846 w 10000"/>
                <a:gd name="connsiteY18" fmla="*/ 4794 h 10000"/>
                <a:gd name="connsiteX19" fmla="*/ 7392 w 10000"/>
                <a:gd name="connsiteY19" fmla="*/ 4794 h 10000"/>
                <a:gd name="connsiteX20" fmla="*/ 7795 w 10000"/>
                <a:gd name="connsiteY20" fmla="*/ 5179 h 10000"/>
                <a:gd name="connsiteX21" fmla="*/ 7795 w 10000"/>
                <a:gd name="connsiteY21" fmla="*/ 5912 h 10000"/>
                <a:gd name="connsiteX22" fmla="*/ 8097 w 10000"/>
                <a:gd name="connsiteY22" fmla="*/ 6031 h 10000"/>
                <a:gd name="connsiteX23" fmla="*/ 8272 w 10000"/>
                <a:gd name="connsiteY23" fmla="*/ 6638 h 10000"/>
                <a:gd name="connsiteX24" fmla="*/ 8688 w 10000"/>
                <a:gd name="connsiteY24" fmla="*/ 5597 h 10000"/>
                <a:gd name="connsiteX25" fmla="*/ 8688 w 10000"/>
                <a:gd name="connsiteY25" fmla="*/ 7654 h 10000"/>
                <a:gd name="connsiteX26" fmla="*/ 8932 w 10000"/>
                <a:gd name="connsiteY26" fmla="*/ 7510 h 10000"/>
                <a:gd name="connsiteX27" fmla="*/ 9249 w 10000"/>
                <a:gd name="connsiteY27" fmla="*/ 8112 h 10000"/>
                <a:gd name="connsiteX28" fmla="*/ 9651 w 10000"/>
                <a:gd name="connsiteY28" fmla="*/ 8237 h 10000"/>
                <a:gd name="connsiteX29" fmla="*/ 10000 w 10000"/>
                <a:gd name="connsiteY29" fmla="*/ 8939 h 10000"/>
                <a:gd name="connsiteX30" fmla="*/ 10000 w 10000"/>
                <a:gd name="connsiteY30" fmla="*/ 10000 h 10000"/>
                <a:gd name="connsiteX31" fmla="*/ 0 w 10000"/>
                <a:gd name="connsiteY31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6593 w 10000"/>
                <a:gd name="connsiteY14" fmla="*/ 0 h 10000"/>
                <a:gd name="connsiteX15" fmla="*/ 6593 w 10000"/>
                <a:gd name="connsiteY15" fmla="*/ 446 h 10000"/>
                <a:gd name="connsiteX16" fmla="*/ 6846 w 10000"/>
                <a:gd name="connsiteY16" fmla="*/ 446 h 10000"/>
                <a:gd name="connsiteX17" fmla="*/ 6846 w 10000"/>
                <a:gd name="connsiteY17" fmla="*/ 4794 h 10000"/>
                <a:gd name="connsiteX18" fmla="*/ 7392 w 10000"/>
                <a:gd name="connsiteY18" fmla="*/ 4794 h 10000"/>
                <a:gd name="connsiteX19" fmla="*/ 7795 w 10000"/>
                <a:gd name="connsiteY19" fmla="*/ 5179 h 10000"/>
                <a:gd name="connsiteX20" fmla="*/ 7795 w 10000"/>
                <a:gd name="connsiteY20" fmla="*/ 5912 h 10000"/>
                <a:gd name="connsiteX21" fmla="*/ 8097 w 10000"/>
                <a:gd name="connsiteY21" fmla="*/ 6031 h 10000"/>
                <a:gd name="connsiteX22" fmla="*/ 8272 w 10000"/>
                <a:gd name="connsiteY22" fmla="*/ 6638 h 10000"/>
                <a:gd name="connsiteX23" fmla="*/ 8688 w 10000"/>
                <a:gd name="connsiteY23" fmla="*/ 5597 h 10000"/>
                <a:gd name="connsiteX24" fmla="*/ 8688 w 10000"/>
                <a:gd name="connsiteY24" fmla="*/ 7654 h 10000"/>
                <a:gd name="connsiteX25" fmla="*/ 8932 w 10000"/>
                <a:gd name="connsiteY25" fmla="*/ 7510 h 10000"/>
                <a:gd name="connsiteX26" fmla="*/ 9249 w 10000"/>
                <a:gd name="connsiteY26" fmla="*/ 8112 h 10000"/>
                <a:gd name="connsiteX27" fmla="*/ 9651 w 10000"/>
                <a:gd name="connsiteY27" fmla="*/ 8237 h 10000"/>
                <a:gd name="connsiteX28" fmla="*/ 10000 w 10000"/>
                <a:gd name="connsiteY28" fmla="*/ 8939 h 10000"/>
                <a:gd name="connsiteX29" fmla="*/ 10000 w 10000"/>
                <a:gd name="connsiteY29" fmla="*/ 10000 h 10000"/>
                <a:gd name="connsiteX30" fmla="*/ 0 w 10000"/>
                <a:gd name="connsiteY30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6593 w 10000"/>
                <a:gd name="connsiteY14" fmla="*/ 0 h 10000"/>
                <a:gd name="connsiteX15" fmla="*/ 6593 w 10000"/>
                <a:gd name="connsiteY15" fmla="*/ 446 h 10000"/>
                <a:gd name="connsiteX16" fmla="*/ 6846 w 10000"/>
                <a:gd name="connsiteY16" fmla="*/ 4794 h 10000"/>
                <a:gd name="connsiteX17" fmla="*/ 7392 w 10000"/>
                <a:gd name="connsiteY17" fmla="*/ 4794 h 10000"/>
                <a:gd name="connsiteX18" fmla="*/ 7795 w 10000"/>
                <a:gd name="connsiteY18" fmla="*/ 5179 h 10000"/>
                <a:gd name="connsiteX19" fmla="*/ 7795 w 10000"/>
                <a:gd name="connsiteY19" fmla="*/ 5912 h 10000"/>
                <a:gd name="connsiteX20" fmla="*/ 8097 w 10000"/>
                <a:gd name="connsiteY20" fmla="*/ 6031 h 10000"/>
                <a:gd name="connsiteX21" fmla="*/ 8272 w 10000"/>
                <a:gd name="connsiteY21" fmla="*/ 6638 h 10000"/>
                <a:gd name="connsiteX22" fmla="*/ 8688 w 10000"/>
                <a:gd name="connsiteY22" fmla="*/ 5597 h 10000"/>
                <a:gd name="connsiteX23" fmla="*/ 8688 w 10000"/>
                <a:gd name="connsiteY23" fmla="*/ 7654 h 10000"/>
                <a:gd name="connsiteX24" fmla="*/ 8932 w 10000"/>
                <a:gd name="connsiteY24" fmla="*/ 7510 h 10000"/>
                <a:gd name="connsiteX25" fmla="*/ 9249 w 10000"/>
                <a:gd name="connsiteY25" fmla="*/ 8112 h 10000"/>
                <a:gd name="connsiteX26" fmla="*/ 9651 w 10000"/>
                <a:gd name="connsiteY26" fmla="*/ 8237 h 10000"/>
                <a:gd name="connsiteX27" fmla="*/ 10000 w 10000"/>
                <a:gd name="connsiteY27" fmla="*/ 8939 h 10000"/>
                <a:gd name="connsiteX28" fmla="*/ 10000 w 10000"/>
                <a:gd name="connsiteY28" fmla="*/ 10000 h 10000"/>
                <a:gd name="connsiteX29" fmla="*/ 0 w 10000"/>
                <a:gd name="connsiteY29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6593 w 10000"/>
                <a:gd name="connsiteY14" fmla="*/ 0 h 10000"/>
                <a:gd name="connsiteX15" fmla="*/ 6846 w 10000"/>
                <a:gd name="connsiteY15" fmla="*/ 4794 h 10000"/>
                <a:gd name="connsiteX16" fmla="*/ 7392 w 10000"/>
                <a:gd name="connsiteY16" fmla="*/ 4794 h 10000"/>
                <a:gd name="connsiteX17" fmla="*/ 7795 w 10000"/>
                <a:gd name="connsiteY17" fmla="*/ 5179 h 10000"/>
                <a:gd name="connsiteX18" fmla="*/ 7795 w 10000"/>
                <a:gd name="connsiteY18" fmla="*/ 5912 h 10000"/>
                <a:gd name="connsiteX19" fmla="*/ 8097 w 10000"/>
                <a:gd name="connsiteY19" fmla="*/ 6031 h 10000"/>
                <a:gd name="connsiteX20" fmla="*/ 8272 w 10000"/>
                <a:gd name="connsiteY20" fmla="*/ 6638 h 10000"/>
                <a:gd name="connsiteX21" fmla="*/ 8688 w 10000"/>
                <a:gd name="connsiteY21" fmla="*/ 5597 h 10000"/>
                <a:gd name="connsiteX22" fmla="*/ 8688 w 10000"/>
                <a:gd name="connsiteY22" fmla="*/ 7654 h 10000"/>
                <a:gd name="connsiteX23" fmla="*/ 8932 w 10000"/>
                <a:gd name="connsiteY23" fmla="*/ 7510 h 10000"/>
                <a:gd name="connsiteX24" fmla="*/ 9249 w 10000"/>
                <a:gd name="connsiteY24" fmla="*/ 8112 h 10000"/>
                <a:gd name="connsiteX25" fmla="*/ 9651 w 10000"/>
                <a:gd name="connsiteY25" fmla="*/ 8237 h 10000"/>
                <a:gd name="connsiteX26" fmla="*/ 10000 w 10000"/>
                <a:gd name="connsiteY26" fmla="*/ 8939 h 10000"/>
                <a:gd name="connsiteX27" fmla="*/ 10000 w 10000"/>
                <a:gd name="connsiteY27" fmla="*/ 10000 h 10000"/>
                <a:gd name="connsiteX28" fmla="*/ 0 w 10000"/>
                <a:gd name="connsiteY28" fmla="*/ 10000 h 10000"/>
                <a:gd name="connsiteX0" fmla="*/ 0 w 10000"/>
                <a:gd name="connsiteY0" fmla="*/ 6746 h 6746"/>
                <a:gd name="connsiteX1" fmla="*/ 0 w 10000"/>
                <a:gd name="connsiteY1" fmla="*/ 4892 h 6746"/>
                <a:gd name="connsiteX2" fmla="*/ 289 w 10000"/>
                <a:gd name="connsiteY2" fmla="*/ 4309 h 6746"/>
                <a:gd name="connsiteX3" fmla="*/ 960 w 10000"/>
                <a:gd name="connsiteY3" fmla="*/ 4512 h 6746"/>
                <a:gd name="connsiteX4" fmla="*/ 1744 w 10000"/>
                <a:gd name="connsiteY4" fmla="*/ 3609 h 6746"/>
                <a:gd name="connsiteX5" fmla="*/ 2118 w 10000"/>
                <a:gd name="connsiteY5" fmla="*/ 2080 h 6746"/>
                <a:gd name="connsiteX6" fmla="*/ 2722 w 10000"/>
                <a:gd name="connsiteY6" fmla="*/ 21 h 6746"/>
                <a:gd name="connsiteX7" fmla="*/ 3109 w 10000"/>
                <a:gd name="connsiteY7" fmla="*/ 117 h 6746"/>
                <a:gd name="connsiteX8" fmla="*/ 2986 w 10000"/>
                <a:gd name="connsiteY8" fmla="*/ 1120 h 6746"/>
                <a:gd name="connsiteX9" fmla="*/ 3186 w 10000"/>
                <a:gd name="connsiteY9" fmla="*/ 1244 h 6746"/>
                <a:gd name="connsiteX10" fmla="*/ 3556 w 10000"/>
                <a:gd name="connsiteY10" fmla="*/ 2514 h 6746"/>
                <a:gd name="connsiteX11" fmla="*/ 3556 w 10000"/>
                <a:gd name="connsiteY11" fmla="*/ 3295 h 6746"/>
                <a:gd name="connsiteX12" fmla="*/ 4646 w 10000"/>
                <a:gd name="connsiteY12" fmla="*/ 3295 h 6746"/>
                <a:gd name="connsiteX13" fmla="*/ 4908 w 10000"/>
                <a:gd name="connsiteY13" fmla="*/ 1012 h 6746"/>
                <a:gd name="connsiteX14" fmla="*/ 6846 w 10000"/>
                <a:gd name="connsiteY14" fmla="*/ 1540 h 6746"/>
                <a:gd name="connsiteX15" fmla="*/ 7392 w 10000"/>
                <a:gd name="connsiteY15" fmla="*/ 1540 h 6746"/>
                <a:gd name="connsiteX16" fmla="*/ 7795 w 10000"/>
                <a:gd name="connsiteY16" fmla="*/ 1925 h 6746"/>
                <a:gd name="connsiteX17" fmla="*/ 7795 w 10000"/>
                <a:gd name="connsiteY17" fmla="*/ 2658 h 6746"/>
                <a:gd name="connsiteX18" fmla="*/ 8097 w 10000"/>
                <a:gd name="connsiteY18" fmla="*/ 2777 h 6746"/>
                <a:gd name="connsiteX19" fmla="*/ 8272 w 10000"/>
                <a:gd name="connsiteY19" fmla="*/ 3384 h 6746"/>
                <a:gd name="connsiteX20" fmla="*/ 8688 w 10000"/>
                <a:gd name="connsiteY20" fmla="*/ 2343 h 6746"/>
                <a:gd name="connsiteX21" fmla="*/ 8688 w 10000"/>
                <a:gd name="connsiteY21" fmla="*/ 4400 h 6746"/>
                <a:gd name="connsiteX22" fmla="*/ 8932 w 10000"/>
                <a:gd name="connsiteY22" fmla="*/ 4256 h 6746"/>
                <a:gd name="connsiteX23" fmla="*/ 9249 w 10000"/>
                <a:gd name="connsiteY23" fmla="*/ 4858 h 6746"/>
                <a:gd name="connsiteX24" fmla="*/ 9651 w 10000"/>
                <a:gd name="connsiteY24" fmla="*/ 4983 h 6746"/>
                <a:gd name="connsiteX25" fmla="*/ 10000 w 10000"/>
                <a:gd name="connsiteY25" fmla="*/ 5685 h 6746"/>
                <a:gd name="connsiteX26" fmla="*/ 10000 w 10000"/>
                <a:gd name="connsiteY26" fmla="*/ 6746 h 6746"/>
                <a:gd name="connsiteX27" fmla="*/ 0 w 10000"/>
                <a:gd name="connsiteY27" fmla="*/ 6746 h 6746"/>
                <a:gd name="connsiteX0" fmla="*/ 0 w 10000"/>
                <a:gd name="connsiteY0" fmla="*/ 10000 h 10000"/>
                <a:gd name="connsiteX1" fmla="*/ 0 w 10000"/>
                <a:gd name="connsiteY1" fmla="*/ 7252 h 10000"/>
                <a:gd name="connsiteX2" fmla="*/ 289 w 10000"/>
                <a:gd name="connsiteY2" fmla="*/ 6387 h 10000"/>
                <a:gd name="connsiteX3" fmla="*/ 960 w 10000"/>
                <a:gd name="connsiteY3" fmla="*/ 6688 h 10000"/>
                <a:gd name="connsiteX4" fmla="*/ 1744 w 10000"/>
                <a:gd name="connsiteY4" fmla="*/ 5350 h 10000"/>
                <a:gd name="connsiteX5" fmla="*/ 2118 w 10000"/>
                <a:gd name="connsiteY5" fmla="*/ 3083 h 10000"/>
                <a:gd name="connsiteX6" fmla="*/ 2722 w 10000"/>
                <a:gd name="connsiteY6" fmla="*/ 31 h 10000"/>
                <a:gd name="connsiteX7" fmla="*/ 3109 w 10000"/>
                <a:gd name="connsiteY7" fmla="*/ 173 h 10000"/>
                <a:gd name="connsiteX8" fmla="*/ 2986 w 10000"/>
                <a:gd name="connsiteY8" fmla="*/ 1660 h 10000"/>
                <a:gd name="connsiteX9" fmla="*/ 3186 w 10000"/>
                <a:gd name="connsiteY9" fmla="*/ 1844 h 10000"/>
                <a:gd name="connsiteX10" fmla="*/ 3556 w 10000"/>
                <a:gd name="connsiteY10" fmla="*/ 3727 h 10000"/>
                <a:gd name="connsiteX11" fmla="*/ 3556 w 10000"/>
                <a:gd name="connsiteY11" fmla="*/ 4884 h 10000"/>
                <a:gd name="connsiteX12" fmla="*/ 4646 w 10000"/>
                <a:gd name="connsiteY12" fmla="*/ 4884 h 10000"/>
                <a:gd name="connsiteX13" fmla="*/ 4908 w 10000"/>
                <a:gd name="connsiteY13" fmla="*/ 1500 h 10000"/>
                <a:gd name="connsiteX14" fmla="*/ 6277 w 10000"/>
                <a:gd name="connsiteY14" fmla="*/ 3901 h 10000"/>
                <a:gd name="connsiteX15" fmla="*/ 7392 w 10000"/>
                <a:gd name="connsiteY15" fmla="*/ 2283 h 10000"/>
                <a:gd name="connsiteX16" fmla="*/ 7795 w 10000"/>
                <a:gd name="connsiteY16" fmla="*/ 2854 h 10000"/>
                <a:gd name="connsiteX17" fmla="*/ 7795 w 10000"/>
                <a:gd name="connsiteY17" fmla="*/ 3940 h 10000"/>
                <a:gd name="connsiteX18" fmla="*/ 8097 w 10000"/>
                <a:gd name="connsiteY18" fmla="*/ 4117 h 10000"/>
                <a:gd name="connsiteX19" fmla="*/ 8272 w 10000"/>
                <a:gd name="connsiteY19" fmla="*/ 5016 h 10000"/>
                <a:gd name="connsiteX20" fmla="*/ 8688 w 10000"/>
                <a:gd name="connsiteY20" fmla="*/ 3473 h 10000"/>
                <a:gd name="connsiteX21" fmla="*/ 8688 w 10000"/>
                <a:gd name="connsiteY21" fmla="*/ 6522 h 10000"/>
                <a:gd name="connsiteX22" fmla="*/ 8932 w 10000"/>
                <a:gd name="connsiteY22" fmla="*/ 6309 h 10000"/>
                <a:gd name="connsiteX23" fmla="*/ 9249 w 10000"/>
                <a:gd name="connsiteY23" fmla="*/ 7201 h 10000"/>
                <a:gd name="connsiteX24" fmla="*/ 9651 w 10000"/>
                <a:gd name="connsiteY24" fmla="*/ 7387 h 10000"/>
                <a:gd name="connsiteX25" fmla="*/ 10000 w 10000"/>
                <a:gd name="connsiteY25" fmla="*/ 8427 h 10000"/>
                <a:gd name="connsiteX26" fmla="*/ 10000 w 10000"/>
                <a:gd name="connsiteY26" fmla="*/ 10000 h 10000"/>
                <a:gd name="connsiteX27" fmla="*/ 0 w 10000"/>
                <a:gd name="connsiteY27" fmla="*/ 10000 h 10000"/>
                <a:gd name="connsiteX0" fmla="*/ 0 w 10000"/>
                <a:gd name="connsiteY0" fmla="*/ 10000 h 10000"/>
                <a:gd name="connsiteX1" fmla="*/ 0 w 10000"/>
                <a:gd name="connsiteY1" fmla="*/ 7252 h 10000"/>
                <a:gd name="connsiteX2" fmla="*/ 289 w 10000"/>
                <a:gd name="connsiteY2" fmla="*/ 6387 h 10000"/>
                <a:gd name="connsiteX3" fmla="*/ 960 w 10000"/>
                <a:gd name="connsiteY3" fmla="*/ 6688 h 10000"/>
                <a:gd name="connsiteX4" fmla="*/ 1744 w 10000"/>
                <a:gd name="connsiteY4" fmla="*/ 5350 h 10000"/>
                <a:gd name="connsiteX5" fmla="*/ 2118 w 10000"/>
                <a:gd name="connsiteY5" fmla="*/ 3083 h 10000"/>
                <a:gd name="connsiteX6" fmla="*/ 2722 w 10000"/>
                <a:gd name="connsiteY6" fmla="*/ 31 h 10000"/>
                <a:gd name="connsiteX7" fmla="*/ 3109 w 10000"/>
                <a:gd name="connsiteY7" fmla="*/ 173 h 10000"/>
                <a:gd name="connsiteX8" fmla="*/ 2986 w 10000"/>
                <a:gd name="connsiteY8" fmla="*/ 1660 h 10000"/>
                <a:gd name="connsiteX9" fmla="*/ 3186 w 10000"/>
                <a:gd name="connsiteY9" fmla="*/ 1844 h 10000"/>
                <a:gd name="connsiteX10" fmla="*/ 3556 w 10000"/>
                <a:gd name="connsiteY10" fmla="*/ 3727 h 10000"/>
                <a:gd name="connsiteX11" fmla="*/ 3556 w 10000"/>
                <a:gd name="connsiteY11" fmla="*/ 4884 h 10000"/>
                <a:gd name="connsiteX12" fmla="*/ 4646 w 10000"/>
                <a:gd name="connsiteY12" fmla="*/ 4884 h 10000"/>
                <a:gd name="connsiteX13" fmla="*/ 4908 w 10000"/>
                <a:gd name="connsiteY13" fmla="*/ 1500 h 10000"/>
                <a:gd name="connsiteX14" fmla="*/ 6277 w 10000"/>
                <a:gd name="connsiteY14" fmla="*/ 3901 h 10000"/>
                <a:gd name="connsiteX15" fmla="*/ 7392 w 10000"/>
                <a:gd name="connsiteY15" fmla="*/ 2283 h 10000"/>
                <a:gd name="connsiteX16" fmla="*/ 7795 w 10000"/>
                <a:gd name="connsiteY16" fmla="*/ 2854 h 10000"/>
                <a:gd name="connsiteX17" fmla="*/ 7795 w 10000"/>
                <a:gd name="connsiteY17" fmla="*/ 3940 h 10000"/>
                <a:gd name="connsiteX18" fmla="*/ 8097 w 10000"/>
                <a:gd name="connsiteY18" fmla="*/ 4117 h 10000"/>
                <a:gd name="connsiteX19" fmla="*/ 8272 w 10000"/>
                <a:gd name="connsiteY19" fmla="*/ 5016 h 10000"/>
                <a:gd name="connsiteX20" fmla="*/ 8688 w 10000"/>
                <a:gd name="connsiteY20" fmla="*/ 6522 h 10000"/>
                <a:gd name="connsiteX21" fmla="*/ 8932 w 10000"/>
                <a:gd name="connsiteY21" fmla="*/ 6309 h 10000"/>
                <a:gd name="connsiteX22" fmla="*/ 9249 w 10000"/>
                <a:gd name="connsiteY22" fmla="*/ 7201 h 10000"/>
                <a:gd name="connsiteX23" fmla="*/ 9651 w 10000"/>
                <a:gd name="connsiteY23" fmla="*/ 7387 h 10000"/>
                <a:gd name="connsiteX24" fmla="*/ 10000 w 10000"/>
                <a:gd name="connsiteY24" fmla="*/ 8427 h 10000"/>
                <a:gd name="connsiteX25" fmla="*/ 10000 w 10000"/>
                <a:gd name="connsiteY25" fmla="*/ 10000 h 10000"/>
                <a:gd name="connsiteX26" fmla="*/ 0 w 10000"/>
                <a:gd name="connsiteY26" fmla="*/ 10000 h 10000"/>
                <a:gd name="connsiteX0" fmla="*/ 0 w 10000"/>
                <a:gd name="connsiteY0" fmla="*/ 10000 h 10000"/>
                <a:gd name="connsiteX1" fmla="*/ 0 w 10000"/>
                <a:gd name="connsiteY1" fmla="*/ 7252 h 10000"/>
                <a:gd name="connsiteX2" fmla="*/ 289 w 10000"/>
                <a:gd name="connsiteY2" fmla="*/ 6387 h 10000"/>
                <a:gd name="connsiteX3" fmla="*/ 960 w 10000"/>
                <a:gd name="connsiteY3" fmla="*/ 6688 h 10000"/>
                <a:gd name="connsiteX4" fmla="*/ 1744 w 10000"/>
                <a:gd name="connsiteY4" fmla="*/ 5350 h 10000"/>
                <a:gd name="connsiteX5" fmla="*/ 2118 w 10000"/>
                <a:gd name="connsiteY5" fmla="*/ 3083 h 10000"/>
                <a:gd name="connsiteX6" fmla="*/ 2722 w 10000"/>
                <a:gd name="connsiteY6" fmla="*/ 31 h 10000"/>
                <a:gd name="connsiteX7" fmla="*/ 3109 w 10000"/>
                <a:gd name="connsiteY7" fmla="*/ 173 h 10000"/>
                <a:gd name="connsiteX8" fmla="*/ 2986 w 10000"/>
                <a:gd name="connsiteY8" fmla="*/ 1660 h 10000"/>
                <a:gd name="connsiteX9" fmla="*/ 3186 w 10000"/>
                <a:gd name="connsiteY9" fmla="*/ 1844 h 10000"/>
                <a:gd name="connsiteX10" fmla="*/ 3556 w 10000"/>
                <a:gd name="connsiteY10" fmla="*/ 3727 h 10000"/>
                <a:gd name="connsiteX11" fmla="*/ 3556 w 10000"/>
                <a:gd name="connsiteY11" fmla="*/ 4884 h 10000"/>
                <a:gd name="connsiteX12" fmla="*/ 4646 w 10000"/>
                <a:gd name="connsiteY12" fmla="*/ 4884 h 10000"/>
                <a:gd name="connsiteX13" fmla="*/ 4908 w 10000"/>
                <a:gd name="connsiteY13" fmla="*/ 1500 h 10000"/>
                <a:gd name="connsiteX14" fmla="*/ 6277 w 10000"/>
                <a:gd name="connsiteY14" fmla="*/ 3901 h 10000"/>
                <a:gd name="connsiteX15" fmla="*/ 7392 w 10000"/>
                <a:gd name="connsiteY15" fmla="*/ 2283 h 10000"/>
                <a:gd name="connsiteX16" fmla="*/ 7795 w 10000"/>
                <a:gd name="connsiteY16" fmla="*/ 2854 h 10000"/>
                <a:gd name="connsiteX17" fmla="*/ 7795 w 10000"/>
                <a:gd name="connsiteY17" fmla="*/ 3940 h 10000"/>
                <a:gd name="connsiteX18" fmla="*/ 8097 w 10000"/>
                <a:gd name="connsiteY18" fmla="*/ 4117 h 10000"/>
                <a:gd name="connsiteX19" fmla="*/ 7660 w 10000"/>
                <a:gd name="connsiteY19" fmla="*/ 6796 h 10000"/>
                <a:gd name="connsiteX20" fmla="*/ 8688 w 10000"/>
                <a:gd name="connsiteY20" fmla="*/ 6522 h 10000"/>
                <a:gd name="connsiteX21" fmla="*/ 8932 w 10000"/>
                <a:gd name="connsiteY21" fmla="*/ 6309 h 10000"/>
                <a:gd name="connsiteX22" fmla="*/ 9249 w 10000"/>
                <a:gd name="connsiteY22" fmla="*/ 7201 h 10000"/>
                <a:gd name="connsiteX23" fmla="*/ 9651 w 10000"/>
                <a:gd name="connsiteY23" fmla="*/ 7387 h 10000"/>
                <a:gd name="connsiteX24" fmla="*/ 10000 w 10000"/>
                <a:gd name="connsiteY24" fmla="*/ 8427 h 10000"/>
                <a:gd name="connsiteX25" fmla="*/ 10000 w 10000"/>
                <a:gd name="connsiteY25" fmla="*/ 10000 h 10000"/>
                <a:gd name="connsiteX26" fmla="*/ 0 w 10000"/>
                <a:gd name="connsiteY2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7252"/>
                  </a:lnTo>
                  <a:lnTo>
                    <a:pt x="289" y="6387"/>
                  </a:lnTo>
                  <a:lnTo>
                    <a:pt x="960" y="6688"/>
                  </a:lnTo>
                  <a:lnTo>
                    <a:pt x="1744" y="5350"/>
                  </a:lnTo>
                  <a:cubicBezTo>
                    <a:pt x="1869" y="4594"/>
                    <a:pt x="1993" y="3839"/>
                    <a:pt x="2118" y="3083"/>
                  </a:cubicBezTo>
                  <a:cubicBezTo>
                    <a:pt x="2217" y="3495"/>
                    <a:pt x="2623" y="-381"/>
                    <a:pt x="2722" y="31"/>
                  </a:cubicBezTo>
                  <a:lnTo>
                    <a:pt x="3109" y="173"/>
                  </a:lnTo>
                  <a:lnTo>
                    <a:pt x="2986" y="1660"/>
                  </a:lnTo>
                  <a:lnTo>
                    <a:pt x="3186" y="1844"/>
                  </a:lnTo>
                  <a:cubicBezTo>
                    <a:pt x="3309" y="2472"/>
                    <a:pt x="3433" y="3099"/>
                    <a:pt x="3556" y="3727"/>
                  </a:cubicBezTo>
                  <a:lnTo>
                    <a:pt x="3556" y="4884"/>
                  </a:lnTo>
                  <a:lnTo>
                    <a:pt x="4646" y="4884"/>
                  </a:lnTo>
                  <a:cubicBezTo>
                    <a:pt x="4733" y="3756"/>
                    <a:pt x="4821" y="2628"/>
                    <a:pt x="4908" y="1500"/>
                  </a:cubicBezTo>
                  <a:cubicBezTo>
                    <a:pt x="5275" y="1067"/>
                    <a:pt x="5863" y="3770"/>
                    <a:pt x="6277" y="3901"/>
                  </a:cubicBezTo>
                  <a:lnTo>
                    <a:pt x="7392" y="2283"/>
                  </a:lnTo>
                  <a:lnTo>
                    <a:pt x="7795" y="2854"/>
                  </a:lnTo>
                  <a:lnTo>
                    <a:pt x="7795" y="3940"/>
                  </a:lnTo>
                  <a:lnTo>
                    <a:pt x="8097" y="4117"/>
                  </a:lnTo>
                  <a:cubicBezTo>
                    <a:pt x="8155" y="4416"/>
                    <a:pt x="7602" y="6497"/>
                    <a:pt x="7660" y="6796"/>
                  </a:cubicBezTo>
                  <a:cubicBezTo>
                    <a:pt x="7759" y="7197"/>
                    <a:pt x="8578" y="6307"/>
                    <a:pt x="8688" y="6522"/>
                  </a:cubicBezTo>
                  <a:lnTo>
                    <a:pt x="8932" y="6309"/>
                  </a:lnTo>
                  <a:cubicBezTo>
                    <a:pt x="9038" y="6606"/>
                    <a:pt x="9143" y="6904"/>
                    <a:pt x="9249" y="7201"/>
                  </a:cubicBezTo>
                  <a:lnTo>
                    <a:pt x="9651" y="7387"/>
                  </a:lnTo>
                  <a:cubicBezTo>
                    <a:pt x="9767" y="7734"/>
                    <a:pt x="9884" y="8080"/>
                    <a:pt x="10000" y="8427"/>
                  </a:cubicBezTo>
                  <a:lnTo>
                    <a:pt x="10000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7ACC572A-5190-4CC3-844F-DDACFDE9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2013" y="9650413"/>
              <a:ext cx="539750" cy="1576388"/>
            </a:xfrm>
            <a:custGeom>
              <a:avLst/>
              <a:gdLst>
                <a:gd name="T0" fmla="*/ 1018 w 1018"/>
                <a:gd name="T1" fmla="*/ 0 h 2981"/>
                <a:gd name="T2" fmla="*/ 168 w 1018"/>
                <a:gd name="T3" fmla="*/ 1326 h 2981"/>
                <a:gd name="T4" fmla="*/ 405 w 1018"/>
                <a:gd name="T5" fmla="*/ 2022 h 2981"/>
                <a:gd name="T6" fmla="*/ 70 w 1018"/>
                <a:gd name="T7" fmla="*/ 2199 h 2981"/>
                <a:gd name="T8" fmla="*/ 0 w 1018"/>
                <a:gd name="T9" fmla="*/ 2507 h 2981"/>
                <a:gd name="T10" fmla="*/ 130 w 1018"/>
                <a:gd name="T11" fmla="*/ 2981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8" h="2981">
                  <a:moveTo>
                    <a:pt x="1018" y="0"/>
                  </a:moveTo>
                  <a:lnTo>
                    <a:pt x="168" y="1326"/>
                  </a:lnTo>
                  <a:lnTo>
                    <a:pt x="405" y="2022"/>
                  </a:lnTo>
                  <a:lnTo>
                    <a:pt x="70" y="2199"/>
                  </a:lnTo>
                  <a:lnTo>
                    <a:pt x="0" y="2507"/>
                  </a:lnTo>
                  <a:lnTo>
                    <a:pt x="130" y="29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xmlns="" id="{1A84E4CC-05E0-40B3-B354-6CDB122BA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559050" y="9491663"/>
              <a:ext cx="103188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3426B72E-C771-4A67-B1D2-3C0262DC2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94175" y="10287000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xmlns="" id="{511607B5-A226-48D3-AE2B-961D7530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17131" y="9592470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B06058C7-4552-44F6-A4BB-4B3ADC752C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047206" y="9967118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4F02E552-FD82-4140-B027-DCE38FCA96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35237" y="9875418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B1F14E8B-4DFB-4A4F-803E-BB1FF7D44F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350169" y="10606880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78F56D-0C0A-4357-ABA2-18CC34FEF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0" y="1628289"/>
            <a:ext cx="4031652" cy="4381907"/>
          </a:xfrm>
          <a:prstGeom prst="rect">
            <a:avLst/>
          </a:prstGeom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xmlns="" id="{36110757-04FE-4FE1-BE5E-61D72C5CA978}"/>
              </a:ext>
            </a:extLst>
          </p:cNvPr>
          <p:cNvSpPr/>
          <p:nvPr/>
        </p:nvSpPr>
        <p:spPr>
          <a:xfrm>
            <a:off x="51325" y="2141534"/>
            <a:ext cx="4715327" cy="4274415"/>
          </a:xfrm>
          <a:prstGeom prst="irregularSeal1">
            <a:avLst/>
          </a:prstGeom>
          <a:pattFill prst="pct20">
            <a:fgClr>
              <a:srgbClr val="FF0000"/>
            </a:fgClr>
            <a:bgClr>
              <a:srgbClr val="FFC000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85B997DE-2121-48AF-AC3F-E001011B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86" y="1542098"/>
            <a:ext cx="2609314" cy="43834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028BDA-5D93-47A0-9554-3A1F791DD69E}"/>
              </a:ext>
            </a:extLst>
          </p:cNvPr>
          <p:cNvSpPr txBox="1"/>
          <p:nvPr/>
        </p:nvSpPr>
        <p:spPr>
          <a:xfrm>
            <a:off x="3295096" y="2159910"/>
            <a:ext cx="361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trusted God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4ED2991-FFD3-4054-B329-295F25CB5866}"/>
              </a:ext>
            </a:extLst>
          </p:cNvPr>
          <p:cNvSpPr txBox="1"/>
          <p:nvPr/>
        </p:nvSpPr>
        <p:spPr>
          <a:xfrm>
            <a:off x="3441567" y="2856782"/>
            <a:ext cx="322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obeyed God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82A3D27-EA4B-4AFB-998B-69438DD3D976}"/>
              </a:ext>
            </a:extLst>
          </p:cNvPr>
          <p:cNvGrpSpPr/>
          <p:nvPr/>
        </p:nvGrpSpPr>
        <p:grpSpPr>
          <a:xfrm>
            <a:off x="2408989" y="66698"/>
            <a:ext cx="4934934" cy="1731599"/>
            <a:chOff x="3788171" y="219308"/>
            <a:chExt cx="4664926" cy="1731599"/>
          </a:xfrm>
          <a:solidFill>
            <a:schemeClr val="bg1"/>
          </a:solidFill>
        </p:grpSpPr>
        <p:sp>
          <p:nvSpPr>
            <p:cNvPr id="35" name="Rounded Rectangular Callout 38">
              <a:extLst>
                <a:ext uri="{FF2B5EF4-FFF2-40B4-BE49-F238E27FC236}">
                  <a16:creationId xmlns:a16="http://schemas.microsoft.com/office/drawing/2014/main" xmlns="" id="{30EBB701-24DB-4B62-9409-140822FD2314}"/>
                </a:ext>
              </a:extLst>
            </p:cNvPr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5396"/>
                <a:gd name="adj2" fmla="val 8433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BD68884-BE3C-4AA3-8C72-B1DBD121061B}"/>
                </a:ext>
              </a:extLst>
            </p:cNvPr>
            <p:cNvSpPr txBox="1"/>
            <p:nvPr/>
          </p:nvSpPr>
          <p:spPr>
            <a:xfrm>
              <a:off x="3788171" y="529384"/>
              <a:ext cx="4664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Joshua</a:t>
              </a:r>
              <a:r>
                <a:rPr lang="en-GB" sz="3000" b="1" dirty="0">
                  <a:latin typeface="Comic Sans MS" panose="030F0702030302020204" pitchFamily="66" charset="0"/>
                </a:rPr>
                <a:t> was only able to do this with God’s help.</a:t>
              </a:r>
            </a:p>
          </p:txBody>
        </p:sp>
      </p:grp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D55E84-2CE0-4884-8DBA-420DF0070BC3}"/>
              </a:ext>
            </a:extLst>
          </p:cNvPr>
          <p:cNvSpPr/>
          <p:nvPr/>
        </p:nvSpPr>
        <p:spPr>
          <a:xfrm>
            <a:off x="0" y="-3810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hlinkClick r:id="rId5" action="ppaction://hlinksldjump"/>
            <a:extLst>
              <a:ext uri="{FF2B5EF4-FFF2-40B4-BE49-F238E27FC236}">
                <a16:creationId xmlns:a16="http://schemas.microsoft.com/office/drawing/2014/main" xmlns="" id="{5098914E-A8C2-4234-9CFE-B762118F8897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24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B8034D5-2414-4B7B-AB94-342762ACAEF1}"/>
              </a:ext>
            </a:extLst>
          </p:cNvPr>
          <p:cNvGrpSpPr/>
          <p:nvPr/>
        </p:nvGrpSpPr>
        <p:grpSpPr>
          <a:xfrm>
            <a:off x="46892" y="3996017"/>
            <a:ext cx="3804390" cy="2017597"/>
            <a:chOff x="-4948911" y="8922632"/>
            <a:chExt cx="4405986" cy="2354970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3B1F8F0C-3756-4C59-8D45-40CAA3BA8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48911" y="8922632"/>
              <a:ext cx="4405986" cy="2354970"/>
            </a:xfrm>
            <a:custGeom>
              <a:avLst/>
              <a:gdLst>
                <a:gd name="T0" fmla="*/ 0 w 8233"/>
                <a:gd name="T1" fmla="*/ 6598 h 6598"/>
                <a:gd name="T2" fmla="*/ 0 w 8233"/>
                <a:gd name="T3" fmla="*/ 5375 h 6598"/>
                <a:gd name="T4" fmla="*/ 238 w 8233"/>
                <a:gd name="T5" fmla="*/ 4990 h 6598"/>
                <a:gd name="T6" fmla="*/ 790 w 8233"/>
                <a:gd name="T7" fmla="*/ 5124 h 6598"/>
                <a:gd name="T8" fmla="*/ 1436 w 8233"/>
                <a:gd name="T9" fmla="*/ 4528 h 6598"/>
                <a:gd name="T10" fmla="*/ 1436 w 8233"/>
                <a:gd name="T11" fmla="*/ 1611 h 6598"/>
                <a:gd name="T12" fmla="*/ 1996 w 8233"/>
                <a:gd name="T13" fmla="*/ 1611 h 6598"/>
                <a:gd name="T14" fmla="*/ 2241 w 8233"/>
                <a:gd name="T15" fmla="*/ 2161 h 6598"/>
                <a:gd name="T16" fmla="*/ 2560 w 8233"/>
                <a:gd name="T17" fmla="*/ 2224 h 6598"/>
                <a:gd name="T18" fmla="*/ 2458 w 8233"/>
                <a:gd name="T19" fmla="*/ 2886 h 6598"/>
                <a:gd name="T20" fmla="*/ 2623 w 8233"/>
                <a:gd name="T21" fmla="*/ 2968 h 6598"/>
                <a:gd name="T22" fmla="*/ 2928 w 8233"/>
                <a:gd name="T23" fmla="*/ 3806 h 6598"/>
                <a:gd name="T24" fmla="*/ 2928 w 8233"/>
                <a:gd name="T25" fmla="*/ 4321 h 6598"/>
                <a:gd name="T26" fmla="*/ 3825 w 8233"/>
                <a:gd name="T27" fmla="*/ 4321 h 6598"/>
                <a:gd name="T28" fmla="*/ 3825 w 8233"/>
                <a:gd name="T29" fmla="*/ 294 h 6598"/>
                <a:gd name="T30" fmla="*/ 4348 w 8233"/>
                <a:gd name="T31" fmla="*/ 294 h 6598"/>
                <a:gd name="T32" fmla="*/ 4348 w 8233"/>
                <a:gd name="T33" fmla="*/ 0 h 6598"/>
                <a:gd name="T34" fmla="*/ 5428 w 8233"/>
                <a:gd name="T35" fmla="*/ 0 h 6598"/>
                <a:gd name="T36" fmla="*/ 5428 w 8233"/>
                <a:gd name="T37" fmla="*/ 294 h 6598"/>
                <a:gd name="T38" fmla="*/ 5636 w 8233"/>
                <a:gd name="T39" fmla="*/ 294 h 6598"/>
                <a:gd name="T40" fmla="*/ 5636 w 8233"/>
                <a:gd name="T41" fmla="*/ 3163 h 6598"/>
                <a:gd name="T42" fmla="*/ 6086 w 8233"/>
                <a:gd name="T43" fmla="*/ 3163 h 6598"/>
                <a:gd name="T44" fmla="*/ 6418 w 8233"/>
                <a:gd name="T45" fmla="*/ 3417 h 6598"/>
                <a:gd name="T46" fmla="*/ 6418 w 8233"/>
                <a:gd name="T47" fmla="*/ 3901 h 6598"/>
                <a:gd name="T48" fmla="*/ 6666 w 8233"/>
                <a:gd name="T49" fmla="*/ 3979 h 6598"/>
                <a:gd name="T50" fmla="*/ 6810 w 8233"/>
                <a:gd name="T51" fmla="*/ 4380 h 6598"/>
                <a:gd name="T52" fmla="*/ 7153 w 8233"/>
                <a:gd name="T53" fmla="*/ 3693 h 6598"/>
                <a:gd name="T54" fmla="*/ 7153 w 8233"/>
                <a:gd name="T55" fmla="*/ 5050 h 6598"/>
                <a:gd name="T56" fmla="*/ 7354 w 8233"/>
                <a:gd name="T57" fmla="*/ 4955 h 6598"/>
                <a:gd name="T58" fmla="*/ 7615 w 8233"/>
                <a:gd name="T59" fmla="*/ 5352 h 6598"/>
                <a:gd name="T60" fmla="*/ 7946 w 8233"/>
                <a:gd name="T61" fmla="*/ 5435 h 6598"/>
                <a:gd name="T62" fmla="*/ 8233 w 8233"/>
                <a:gd name="T63" fmla="*/ 5898 h 6598"/>
                <a:gd name="T64" fmla="*/ 8233 w 8233"/>
                <a:gd name="T65" fmla="*/ 6598 h 6598"/>
                <a:gd name="T66" fmla="*/ 0 w 8233"/>
                <a:gd name="T67" fmla="*/ 6598 h 6598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424 w 10000"/>
                <a:gd name="connsiteY5" fmla="*/ 2442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646 w 10000"/>
                <a:gd name="connsiteY13" fmla="*/ 446 h 10000"/>
                <a:gd name="connsiteX14" fmla="*/ 5281 w 10000"/>
                <a:gd name="connsiteY14" fmla="*/ 446 h 10000"/>
                <a:gd name="connsiteX15" fmla="*/ 5281 w 10000"/>
                <a:gd name="connsiteY15" fmla="*/ 0 h 10000"/>
                <a:gd name="connsiteX16" fmla="*/ 6593 w 10000"/>
                <a:gd name="connsiteY16" fmla="*/ 0 h 10000"/>
                <a:gd name="connsiteX17" fmla="*/ 6593 w 10000"/>
                <a:gd name="connsiteY17" fmla="*/ 446 h 10000"/>
                <a:gd name="connsiteX18" fmla="*/ 6846 w 10000"/>
                <a:gd name="connsiteY18" fmla="*/ 446 h 10000"/>
                <a:gd name="connsiteX19" fmla="*/ 6846 w 10000"/>
                <a:gd name="connsiteY19" fmla="*/ 4794 h 10000"/>
                <a:gd name="connsiteX20" fmla="*/ 7392 w 10000"/>
                <a:gd name="connsiteY20" fmla="*/ 4794 h 10000"/>
                <a:gd name="connsiteX21" fmla="*/ 7795 w 10000"/>
                <a:gd name="connsiteY21" fmla="*/ 5179 h 10000"/>
                <a:gd name="connsiteX22" fmla="*/ 7795 w 10000"/>
                <a:gd name="connsiteY22" fmla="*/ 5912 h 10000"/>
                <a:gd name="connsiteX23" fmla="*/ 8097 w 10000"/>
                <a:gd name="connsiteY23" fmla="*/ 6031 h 10000"/>
                <a:gd name="connsiteX24" fmla="*/ 8272 w 10000"/>
                <a:gd name="connsiteY24" fmla="*/ 6638 h 10000"/>
                <a:gd name="connsiteX25" fmla="*/ 8688 w 10000"/>
                <a:gd name="connsiteY25" fmla="*/ 5597 h 10000"/>
                <a:gd name="connsiteX26" fmla="*/ 8688 w 10000"/>
                <a:gd name="connsiteY26" fmla="*/ 7654 h 10000"/>
                <a:gd name="connsiteX27" fmla="*/ 8932 w 10000"/>
                <a:gd name="connsiteY27" fmla="*/ 7510 h 10000"/>
                <a:gd name="connsiteX28" fmla="*/ 9249 w 10000"/>
                <a:gd name="connsiteY28" fmla="*/ 8112 h 10000"/>
                <a:gd name="connsiteX29" fmla="*/ 9651 w 10000"/>
                <a:gd name="connsiteY29" fmla="*/ 8237 h 10000"/>
                <a:gd name="connsiteX30" fmla="*/ 10000 w 10000"/>
                <a:gd name="connsiteY30" fmla="*/ 8939 h 10000"/>
                <a:gd name="connsiteX31" fmla="*/ 10000 w 10000"/>
                <a:gd name="connsiteY31" fmla="*/ 10000 h 10000"/>
                <a:gd name="connsiteX32" fmla="*/ 0 w 10000"/>
                <a:gd name="connsiteY32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646 w 10000"/>
                <a:gd name="connsiteY13" fmla="*/ 446 h 10000"/>
                <a:gd name="connsiteX14" fmla="*/ 5281 w 10000"/>
                <a:gd name="connsiteY14" fmla="*/ 446 h 10000"/>
                <a:gd name="connsiteX15" fmla="*/ 5281 w 10000"/>
                <a:gd name="connsiteY15" fmla="*/ 0 h 10000"/>
                <a:gd name="connsiteX16" fmla="*/ 6593 w 10000"/>
                <a:gd name="connsiteY16" fmla="*/ 0 h 10000"/>
                <a:gd name="connsiteX17" fmla="*/ 6593 w 10000"/>
                <a:gd name="connsiteY17" fmla="*/ 446 h 10000"/>
                <a:gd name="connsiteX18" fmla="*/ 6846 w 10000"/>
                <a:gd name="connsiteY18" fmla="*/ 446 h 10000"/>
                <a:gd name="connsiteX19" fmla="*/ 6846 w 10000"/>
                <a:gd name="connsiteY19" fmla="*/ 4794 h 10000"/>
                <a:gd name="connsiteX20" fmla="*/ 7392 w 10000"/>
                <a:gd name="connsiteY20" fmla="*/ 4794 h 10000"/>
                <a:gd name="connsiteX21" fmla="*/ 7795 w 10000"/>
                <a:gd name="connsiteY21" fmla="*/ 5179 h 10000"/>
                <a:gd name="connsiteX22" fmla="*/ 7795 w 10000"/>
                <a:gd name="connsiteY22" fmla="*/ 5912 h 10000"/>
                <a:gd name="connsiteX23" fmla="*/ 8097 w 10000"/>
                <a:gd name="connsiteY23" fmla="*/ 6031 h 10000"/>
                <a:gd name="connsiteX24" fmla="*/ 8272 w 10000"/>
                <a:gd name="connsiteY24" fmla="*/ 6638 h 10000"/>
                <a:gd name="connsiteX25" fmla="*/ 8688 w 10000"/>
                <a:gd name="connsiteY25" fmla="*/ 5597 h 10000"/>
                <a:gd name="connsiteX26" fmla="*/ 8688 w 10000"/>
                <a:gd name="connsiteY26" fmla="*/ 7654 h 10000"/>
                <a:gd name="connsiteX27" fmla="*/ 8932 w 10000"/>
                <a:gd name="connsiteY27" fmla="*/ 7510 h 10000"/>
                <a:gd name="connsiteX28" fmla="*/ 9249 w 10000"/>
                <a:gd name="connsiteY28" fmla="*/ 8112 h 10000"/>
                <a:gd name="connsiteX29" fmla="*/ 9651 w 10000"/>
                <a:gd name="connsiteY29" fmla="*/ 8237 h 10000"/>
                <a:gd name="connsiteX30" fmla="*/ 10000 w 10000"/>
                <a:gd name="connsiteY30" fmla="*/ 8939 h 10000"/>
                <a:gd name="connsiteX31" fmla="*/ 10000 w 10000"/>
                <a:gd name="connsiteY31" fmla="*/ 10000 h 10000"/>
                <a:gd name="connsiteX32" fmla="*/ 0 w 10000"/>
                <a:gd name="connsiteY32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5281 w 10000"/>
                <a:gd name="connsiteY14" fmla="*/ 446 h 10000"/>
                <a:gd name="connsiteX15" fmla="*/ 5281 w 10000"/>
                <a:gd name="connsiteY15" fmla="*/ 0 h 10000"/>
                <a:gd name="connsiteX16" fmla="*/ 6593 w 10000"/>
                <a:gd name="connsiteY16" fmla="*/ 0 h 10000"/>
                <a:gd name="connsiteX17" fmla="*/ 6593 w 10000"/>
                <a:gd name="connsiteY17" fmla="*/ 446 h 10000"/>
                <a:gd name="connsiteX18" fmla="*/ 6846 w 10000"/>
                <a:gd name="connsiteY18" fmla="*/ 446 h 10000"/>
                <a:gd name="connsiteX19" fmla="*/ 6846 w 10000"/>
                <a:gd name="connsiteY19" fmla="*/ 4794 h 10000"/>
                <a:gd name="connsiteX20" fmla="*/ 7392 w 10000"/>
                <a:gd name="connsiteY20" fmla="*/ 4794 h 10000"/>
                <a:gd name="connsiteX21" fmla="*/ 7795 w 10000"/>
                <a:gd name="connsiteY21" fmla="*/ 5179 h 10000"/>
                <a:gd name="connsiteX22" fmla="*/ 7795 w 10000"/>
                <a:gd name="connsiteY22" fmla="*/ 5912 h 10000"/>
                <a:gd name="connsiteX23" fmla="*/ 8097 w 10000"/>
                <a:gd name="connsiteY23" fmla="*/ 6031 h 10000"/>
                <a:gd name="connsiteX24" fmla="*/ 8272 w 10000"/>
                <a:gd name="connsiteY24" fmla="*/ 6638 h 10000"/>
                <a:gd name="connsiteX25" fmla="*/ 8688 w 10000"/>
                <a:gd name="connsiteY25" fmla="*/ 5597 h 10000"/>
                <a:gd name="connsiteX26" fmla="*/ 8688 w 10000"/>
                <a:gd name="connsiteY26" fmla="*/ 7654 h 10000"/>
                <a:gd name="connsiteX27" fmla="*/ 8932 w 10000"/>
                <a:gd name="connsiteY27" fmla="*/ 7510 h 10000"/>
                <a:gd name="connsiteX28" fmla="*/ 9249 w 10000"/>
                <a:gd name="connsiteY28" fmla="*/ 8112 h 10000"/>
                <a:gd name="connsiteX29" fmla="*/ 9651 w 10000"/>
                <a:gd name="connsiteY29" fmla="*/ 8237 h 10000"/>
                <a:gd name="connsiteX30" fmla="*/ 10000 w 10000"/>
                <a:gd name="connsiteY30" fmla="*/ 8939 h 10000"/>
                <a:gd name="connsiteX31" fmla="*/ 10000 w 10000"/>
                <a:gd name="connsiteY31" fmla="*/ 10000 h 10000"/>
                <a:gd name="connsiteX32" fmla="*/ 0 w 10000"/>
                <a:gd name="connsiteY32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5281 w 10000"/>
                <a:gd name="connsiteY14" fmla="*/ 446 h 10000"/>
                <a:gd name="connsiteX15" fmla="*/ 6593 w 10000"/>
                <a:gd name="connsiteY15" fmla="*/ 0 h 10000"/>
                <a:gd name="connsiteX16" fmla="*/ 6593 w 10000"/>
                <a:gd name="connsiteY16" fmla="*/ 446 h 10000"/>
                <a:gd name="connsiteX17" fmla="*/ 6846 w 10000"/>
                <a:gd name="connsiteY17" fmla="*/ 446 h 10000"/>
                <a:gd name="connsiteX18" fmla="*/ 6846 w 10000"/>
                <a:gd name="connsiteY18" fmla="*/ 4794 h 10000"/>
                <a:gd name="connsiteX19" fmla="*/ 7392 w 10000"/>
                <a:gd name="connsiteY19" fmla="*/ 4794 h 10000"/>
                <a:gd name="connsiteX20" fmla="*/ 7795 w 10000"/>
                <a:gd name="connsiteY20" fmla="*/ 5179 h 10000"/>
                <a:gd name="connsiteX21" fmla="*/ 7795 w 10000"/>
                <a:gd name="connsiteY21" fmla="*/ 5912 h 10000"/>
                <a:gd name="connsiteX22" fmla="*/ 8097 w 10000"/>
                <a:gd name="connsiteY22" fmla="*/ 6031 h 10000"/>
                <a:gd name="connsiteX23" fmla="*/ 8272 w 10000"/>
                <a:gd name="connsiteY23" fmla="*/ 6638 h 10000"/>
                <a:gd name="connsiteX24" fmla="*/ 8688 w 10000"/>
                <a:gd name="connsiteY24" fmla="*/ 5597 h 10000"/>
                <a:gd name="connsiteX25" fmla="*/ 8688 w 10000"/>
                <a:gd name="connsiteY25" fmla="*/ 7654 h 10000"/>
                <a:gd name="connsiteX26" fmla="*/ 8932 w 10000"/>
                <a:gd name="connsiteY26" fmla="*/ 7510 h 10000"/>
                <a:gd name="connsiteX27" fmla="*/ 9249 w 10000"/>
                <a:gd name="connsiteY27" fmla="*/ 8112 h 10000"/>
                <a:gd name="connsiteX28" fmla="*/ 9651 w 10000"/>
                <a:gd name="connsiteY28" fmla="*/ 8237 h 10000"/>
                <a:gd name="connsiteX29" fmla="*/ 10000 w 10000"/>
                <a:gd name="connsiteY29" fmla="*/ 8939 h 10000"/>
                <a:gd name="connsiteX30" fmla="*/ 10000 w 10000"/>
                <a:gd name="connsiteY30" fmla="*/ 10000 h 10000"/>
                <a:gd name="connsiteX31" fmla="*/ 0 w 10000"/>
                <a:gd name="connsiteY31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6593 w 10000"/>
                <a:gd name="connsiteY14" fmla="*/ 0 h 10000"/>
                <a:gd name="connsiteX15" fmla="*/ 6593 w 10000"/>
                <a:gd name="connsiteY15" fmla="*/ 446 h 10000"/>
                <a:gd name="connsiteX16" fmla="*/ 6846 w 10000"/>
                <a:gd name="connsiteY16" fmla="*/ 446 h 10000"/>
                <a:gd name="connsiteX17" fmla="*/ 6846 w 10000"/>
                <a:gd name="connsiteY17" fmla="*/ 4794 h 10000"/>
                <a:gd name="connsiteX18" fmla="*/ 7392 w 10000"/>
                <a:gd name="connsiteY18" fmla="*/ 4794 h 10000"/>
                <a:gd name="connsiteX19" fmla="*/ 7795 w 10000"/>
                <a:gd name="connsiteY19" fmla="*/ 5179 h 10000"/>
                <a:gd name="connsiteX20" fmla="*/ 7795 w 10000"/>
                <a:gd name="connsiteY20" fmla="*/ 5912 h 10000"/>
                <a:gd name="connsiteX21" fmla="*/ 8097 w 10000"/>
                <a:gd name="connsiteY21" fmla="*/ 6031 h 10000"/>
                <a:gd name="connsiteX22" fmla="*/ 8272 w 10000"/>
                <a:gd name="connsiteY22" fmla="*/ 6638 h 10000"/>
                <a:gd name="connsiteX23" fmla="*/ 8688 w 10000"/>
                <a:gd name="connsiteY23" fmla="*/ 5597 h 10000"/>
                <a:gd name="connsiteX24" fmla="*/ 8688 w 10000"/>
                <a:gd name="connsiteY24" fmla="*/ 7654 h 10000"/>
                <a:gd name="connsiteX25" fmla="*/ 8932 w 10000"/>
                <a:gd name="connsiteY25" fmla="*/ 7510 h 10000"/>
                <a:gd name="connsiteX26" fmla="*/ 9249 w 10000"/>
                <a:gd name="connsiteY26" fmla="*/ 8112 h 10000"/>
                <a:gd name="connsiteX27" fmla="*/ 9651 w 10000"/>
                <a:gd name="connsiteY27" fmla="*/ 8237 h 10000"/>
                <a:gd name="connsiteX28" fmla="*/ 10000 w 10000"/>
                <a:gd name="connsiteY28" fmla="*/ 8939 h 10000"/>
                <a:gd name="connsiteX29" fmla="*/ 10000 w 10000"/>
                <a:gd name="connsiteY29" fmla="*/ 10000 h 10000"/>
                <a:gd name="connsiteX30" fmla="*/ 0 w 10000"/>
                <a:gd name="connsiteY30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6593 w 10000"/>
                <a:gd name="connsiteY14" fmla="*/ 0 h 10000"/>
                <a:gd name="connsiteX15" fmla="*/ 6593 w 10000"/>
                <a:gd name="connsiteY15" fmla="*/ 446 h 10000"/>
                <a:gd name="connsiteX16" fmla="*/ 6846 w 10000"/>
                <a:gd name="connsiteY16" fmla="*/ 4794 h 10000"/>
                <a:gd name="connsiteX17" fmla="*/ 7392 w 10000"/>
                <a:gd name="connsiteY17" fmla="*/ 4794 h 10000"/>
                <a:gd name="connsiteX18" fmla="*/ 7795 w 10000"/>
                <a:gd name="connsiteY18" fmla="*/ 5179 h 10000"/>
                <a:gd name="connsiteX19" fmla="*/ 7795 w 10000"/>
                <a:gd name="connsiteY19" fmla="*/ 5912 h 10000"/>
                <a:gd name="connsiteX20" fmla="*/ 8097 w 10000"/>
                <a:gd name="connsiteY20" fmla="*/ 6031 h 10000"/>
                <a:gd name="connsiteX21" fmla="*/ 8272 w 10000"/>
                <a:gd name="connsiteY21" fmla="*/ 6638 h 10000"/>
                <a:gd name="connsiteX22" fmla="*/ 8688 w 10000"/>
                <a:gd name="connsiteY22" fmla="*/ 5597 h 10000"/>
                <a:gd name="connsiteX23" fmla="*/ 8688 w 10000"/>
                <a:gd name="connsiteY23" fmla="*/ 7654 h 10000"/>
                <a:gd name="connsiteX24" fmla="*/ 8932 w 10000"/>
                <a:gd name="connsiteY24" fmla="*/ 7510 h 10000"/>
                <a:gd name="connsiteX25" fmla="*/ 9249 w 10000"/>
                <a:gd name="connsiteY25" fmla="*/ 8112 h 10000"/>
                <a:gd name="connsiteX26" fmla="*/ 9651 w 10000"/>
                <a:gd name="connsiteY26" fmla="*/ 8237 h 10000"/>
                <a:gd name="connsiteX27" fmla="*/ 10000 w 10000"/>
                <a:gd name="connsiteY27" fmla="*/ 8939 h 10000"/>
                <a:gd name="connsiteX28" fmla="*/ 10000 w 10000"/>
                <a:gd name="connsiteY28" fmla="*/ 10000 h 10000"/>
                <a:gd name="connsiteX29" fmla="*/ 0 w 10000"/>
                <a:gd name="connsiteY29" fmla="*/ 10000 h 10000"/>
                <a:gd name="connsiteX0" fmla="*/ 0 w 10000"/>
                <a:gd name="connsiteY0" fmla="*/ 10000 h 10000"/>
                <a:gd name="connsiteX1" fmla="*/ 0 w 10000"/>
                <a:gd name="connsiteY1" fmla="*/ 8146 h 10000"/>
                <a:gd name="connsiteX2" fmla="*/ 289 w 10000"/>
                <a:gd name="connsiteY2" fmla="*/ 7563 h 10000"/>
                <a:gd name="connsiteX3" fmla="*/ 960 w 10000"/>
                <a:gd name="connsiteY3" fmla="*/ 7766 h 10000"/>
                <a:gd name="connsiteX4" fmla="*/ 1744 w 10000"/>
                <a:gd name="connsiteY4" fmla="*/ 6863 h 10000"/>
                <a:gd name="connsiteX5" fmla="*/ 2118 w 10000"/>
                <a:gd name="connsiteY5" fmla="*/ 5334 h 10000"/>
                <a:gd name="connsiteX6" fmla="*/ 2722 w 10000"/>
                <a:gd name="connsiteY6" fmla="*/ 3275 h 10000"/>
                <a:gd name="connsiteX7" fmla="*/ 3109 w 10000"/>
                <a:gd name="connsiteY7" fmla="*/ 3371 h 10000"/>
                <a:gd name="connsiteX8" fmla="*/ 2986 w 10000"/>
                <a:gd name="connsiteY8" fmla="*/ 4374 h 10000"/>
                <a:gd name="connsiteX9" fmla="*/ 3186 w 10000"/>
                <a:gd name="connsiteY9" fmla="*/ 4498 h 10000"/>
                <a:gd name="connsiteX10" fmla="*/ 3556 w 10000"/>
                <a:gd name="connsiteY10" fmla="*/ 5768 h 10000"/>
                <a:gd name="connsiteX11" fmla="*/ 3556 w 10000"/>
                <a:gd name="connsiteY11" fmla="*/ 6549 h 10000"/>
                <a:gd name="connsiteX12" fmla="*/ 4646 w 10000"/>
                <a:gd name="connsiteY12" fmla="*/ 6549 h 10000"/>
                <a:gd name="connsiteX13" fmla="*/ 4908 w 10000"/>
                <a:gd name="connsiteY13" fmla="*/ 4266 h 10000"/>
                <a:gd name="connsiteX14" fmla="*/ 6593 w 10000"/>
                <a:gd name="connsiteY14" fmla="*/ 0 h 10000"/>
                <a:gd name="connsiteX15" fmla="*/ 6846 w 10000"/>
                <a:gd name="connsiteY15" fmla="*/ 4794 h 10000"/>
                <a:gd name="connsiteX16" fmla="*/ 7392 w 10000"/>
                <a:gd name="connsiteY16" fmla="*/ 4794 h 10000"/>
                <a:gd name="connsiteX17" fmla="*/ 7795 w 10000"/>
                <a:gd name="connsiteY17" fmla="*/ 5179 h 10000"/>
                <a:gd name="connsiteX18" fmla="*/ 7795 w 10000"/>
                <a:gd name="connsiteY18" fmla="*/ 5912 h 10000"/>
                <a:gd name="connsiteX19" fmla="*/ 8097 w 10000"/>
                <a:gd name="connsiteY19" fmla="*/ 6031 h 10000"/>
                <a:gd name="connsiteX20" fmla="*/ 8272 w 10000"/>
                <a:gd name="connsiteY20" fmla="*/ 6638 h 10000"/>
                <a:gd name="connsiteX21" fmla="*/ 8688 w 10000"/>
                <a:gd name="connsiteY21" fmla="*/ 5597 h 10000"/>
                <a:gd name="connsiteX22" fmla="*/ 8688 w 10000"/>
                <a:gd name="connsiteY22" fmla="*/ 7654 h 10000"/>
                <a:gd name="connsiteX23" fmla="*/ 8932 w 10000"/>
                <a:gd name="connsiteY23" fmla="*/ 7510 h 10000"/>
                <a:gd name="connsiteX24" fmla="*/ 9249 w 10000"/>
                <a:gd name="connsiteY24" fmla="*/ 8112 h 10000"/>
                <a:gd name="connsiteX25" fmla="*/ 9651 w 10000"/>
                <a:gd name="connsiteY25" fmla="*/ 8237 h 10000"/>
                <a:gd name="connsiteX26" fmla="*/ 10000 w 10000"/>
                <a:gd name="connsiteY26" fmla="*/ 8939 h 10000"/>
                <a:gd name="connsiteX27" fmla="*/ 10000 w 10000"/>
                <a:gd name="connsiteY27" fmla="*/ 10000 h 10000"/>
                <a:gd name="connsiteX28" fmla="*/ 0 w 10000"/>
                <a:gd name="connsiteY28" fmla="*/ 10000 h 10000"/>
                <a:gd name="connsiteX0" fmla="*/ 0 w 10000"/>
                <a:gd name="connsiteY0" fmla="*/ 6746 h 6746"/>
                <a:gd name="connsiteX1" fmla="*/ 0 w 10000"/>
                <a:gd name="connsiteY1" fmla="*/ 4892 h 6746"/>
                <a:gd name="connsiteX2" fmla="*/ 289 w 10000"/>
                <a:gd name="connsiteY2" fmla="*/ 4309 h 6746"/>
                <a:gd name="connsiteX3" fmla="*/ 960 w 10000"/>
                <a:gd name="connsiteY3" fmla="*/ 4512 h 6746"/>
                <a:gd name="connsiteX4" fmla="*/ 1744 w 10000"/>
                <a:gd name="connsiteY4" fmla="*/ 3609 h 6746"/>
                <a:gd name="connsiteX5" fmla="*/ 2118 w 10000"/>
                <a:gd name="connsiteY5" fmla="*/ 2080 h 6746"/>
                <a:gd name="connsiteX6" fmla="*/ 2722 w 10000"/>
                <a:gd name="connsiteY6" fmla="*/ 21 h 6746"/>
                <a:gd name="connsiteX7" fmla="*/ 3109 w 10000"/>
                <a:gd name="connsiteY7" fmla="*/ 117 h 6746"/>
                <a:gd name="connsiteX8" fmla="*/ 2986 w 10000"/>
                <a:gd name="connsiteY8" fmla="*/ 1120 h 6746"/>
                <a:gd name="connsiteX9" fmla="*/ 3186 w 10000"/>
                <a:gd name="connsiteY9" fmla="*/ 1244 h 6746"/>
                <a:gd name="connsiteX10" fmla="*/ 3556 w 10000"/>
                <a:gd name="connsiteY10" fmla="*/ 2514 h 6746"/>
                <a:gd name="connsiteX11" fmla="*/ 3556 w 10000"/>
                <a:gd name="connsiteY11" fmla="*/ 3295 h 6746"/>
                <a:gd name="connsiteX12" fmla="*/ 4646 w 10000"/>
                <a:gd name="connsiteY12" fmla="*/ 3295 h 6746"/>
                <a:gd name="connsiteX13" fmla="*/ 4908 w 10000"/>
                <a:gd name="connsiteY13" fmla="*/ 1012 h 6746"/>
                <a:gd name="connsiteX14" fmla="*/ 6846 w 10000"/>
                <a:gd name="connsiteY14" fmla="*/ 1540 h 6746"/>
                <a:gd name="connsiteX15" fmla="*/ 7392 w 10000"/>
                <a:gd name="connsiteY15" fmla="*/ 1540 h 6746"/>
                <a:gd name="connsiteX16" fmla="*/ 7795 w 10000"/>
                <a:gd name="connsiteY16" fmla="*/ 1925 h 6746"/>
                <a:gd name="connsiteX17" fmla="*/ 7795 w 10000"/>
                <a:gd name="connsiteY17" fmla="*/ 2658 h 6746"/>
                <a:gd name="connsiteX18" fmla="*/ 8097 w 10000"/>
                <a:gd name="connsiteY18" fmla="*/ 2777 h 6746"/>
                <a:gd name="connsiteX19" fmla="*/ 8272 w 10000"/>
                <a:gd name="connsiteY19" fmla="*/ 3384 h 6746"/>
                <a:gd name="connsiteX20" fmla="*/ 8688 w 10000"/>
                <a:gd name="connsiteY20" fmla="*/ 2343 h 6746"/>
                <a:gd name="connsiteX21" fmla="*/ 8688 w 10000"/>
                <a:gd name="connsiteY21" fmla="*/ 4400 h 6746"/>
                <a:gd name="connsiteX22" fmla="*/ 8932 w 10000"/>
                <a:gd name="connsiteY22" fmla="*/ 4256 h 6746"/>
                <a:gd name="connsiteX23" fmla="*/ 9249 w 10000"/>
                <a:gd name="connsiteY23" fmla="*/ 4858 h 6746"/>
                <a:gd name="connsiteX24" fmla="*/ 9651 w 10000"/>
                <a:gd name="connsiteY24" fmla="*/ 4983 h 6746"/>
                <a:gd name="connsiteX25" fmla="*/ 10000 w 10000"/>
                <a:gd name="connsiteY25" fmla="*/ 5685 h 6746"/>
                <a:gd name="connsiteX26" fmla="*/ 10000 w 10000"/>
                <a:gd name="connsiteY26" fmla="*/ 6746 h 6746"/>
                <a:gd name="connsiteX27" fmla="*/ 0 w 10000"/>
                <a:gd name="connsiteY27" fmla="*/ 6746 h 6746"/>
                <a:gd name="connsiteX0" fmla="*/ 0 w 10000"/>
                <a:gd name="connsiteY0" fmla="*/ 10000 h 10000"/>
                <a:gd name="connsiteX1" fmla="*/ 0 w 10000"/>
                <a:gd name="connsiteY1" fmla="*/ 7252 h 10000"/>
                <a:gd name="connsiteX2" fmla="*/ 289 w 10000"/>
                <a:gd name="connsiteY2" fmla="*/ 6387 h 10000"/>
                <a:gd name="connsiteX3" fmla="*/ 960 w 10000"/>
                <a:gd name="connsiteY3" fmla="*/ 6688 h 10000"/>
                <a:gd name="connsiteX4" fmla="*/ 1744 w 10000"/>
                <a:gd name="connsiteY4" fmla="*/ 5350 h 10000"/>
                <a:gd name="connsiteX5" fmla="*/ 2118 w 10000"/>
                <a:gd name="connsiteY5" fmla="*/ 3083 h 10000"/>
                <a:gd name="connsiteX6" fmla="*/ 2722 w 10000"/>
                <a:gd name="connsiteY6" fmla="*/ 31 h 10000"/>
                <a:gd name="connsiteX7" fmla="*/ 3109 w 10000"/>
                <a:gd name="connsiteY7" fmla="*/ 173 h 10000"/>
                <a:gd name="connsiteX8" fmla="*/ 2986 w 10000"/>
                <a:gd name="connsiteY8" fmla="*/ 1660 h 10000"/>
                <a:gd name="connsiteX9" fmla="*/ 3186 w 10000"/>
                <a:gd name="connsiteY9" fmla="*/ 1844 h 10000"/>
                <a:gd name="connsiteX10" fmla="*/ 3556 w 10000"/>
                <a:gd name="connsiteY10" fmla="*/ 3727 h 10000"/>
                <a:gd name="connsiteX11" fmla="*/ 3556 w 10000"/>
                <a:gd name="connsiteY11" fmla="*/ 4884 h 10000"/>
                <a:gd name="connsiteX12" fmla="*/ 4646 w 10000"/>
                <a:gd name="connsiteY12" fmla="*/ 4884 h 10000"/>
                <a:gd name="connsiteX13" fmla="*/ 4908 w 10000"/>
                <a:gd name="connsiteY13" fmla="*/ 1500 h 10000"/>
                <a:gd name="connsiteX14" fmla="*/ 6277 w 10000"/>
                <a:gd name="connsiteY14" fmla="*/ 3901 h 10000"/>
                <a:gd name="connsiteX15" fmla="*/ 7392 w 10000"/>
                <a:gd name="connsiteY15" fmla="*/ 2283 h 10000"/>
                <a:gd name="connsiteX16" fmla="*/ 7795 w 10000"/>
                <a:gd name="connsiteY16" fmla="*/ 2854 h 10000"/>
                <a:gd name="connsiteX17" fmla="*/ 7795 w 10000"/>
                <a:gd name="connsiteY17" fmla="*/ 3940 h 10000"/>
                <a:gd name="connsiteX18" fmla="*/ 8097 w 10000"/>
                <a:gd name="connsiteY18" fmla="*/ 4117 h 10000"/>
                <a:gd name="connsiteX19" fmla="*/ 8272 w 10000"/>
                <a:gd name="connsiteY19" fmla="*/ 5016 h 10000"/>
                <a:gd name="connsiteX20" fmla="*/ 8688 w 10000"/>
                <a:gd name="connsiteY20" fmla="*/ 3473 h 10000"/>
                <a:gd name="connsiteX21" fmla="*/ 8688 w 10000"/>
                <a:gd name="connsiteY21" fmla="*/ 6522 h 10000"/>
                <a:gd name="connsiteX22" fmla="*/ 8932 w 10000"/>
                <a:gd name="connsiteY22" fmla="*/ 6309 h 10000"/>
                <a:gd name="connsiteX23" fmla="*/ 9249 w 10000"/>
                <a:gd name="connsiteY23" fmla="*/ 7201 h 10000"/>
                <a:gd name="connsiteX24" fmla="*/ 9651 w 10000"/>
                <a:gd name="connsiteY24" fmla="*/ 7387 h 10000"/>
                <a:gd name="connsiteX25" fmla="*/ 10000 w 10000"/>
                <a:gd name="connsiteY25" fmla="*/ 8427 h 10000"/>
                <a:gd name="connsiteX26" fmla="*/ 10000 w 10000"/>
                <a:gd name="connsiteY26" fmla="*/ 10000 h 10000"/>
                <a:gd name="connsiteX27" fmla="*/ 0 w 10000"/>
                <a:gd name="connsiteY27" fmla="*/ 10000 h 10000"/>
                <a:gd name="connsiteX0" fmla="*/ 0 w 10000"/>
                <a:gd name="connsiteY0" fmla="*/ 10000 h 10000"/>
                <a:gd name="connsiteX1" fmla="*/ 0 w 10000"/>
                <a:gd name="connsiteY1" fmla="*/ 7252 h 10000"/>
                <a:gd name="connsiteX2" fmla="*/ 289 w 10000"/>
                <a:gd name="connsiteY2" fmla="*/ 6387 h 10000"/>
                <a:gd name="connsiteX3" fmla="*/ 960 w 10000"/>
                <a:gd name="connsiteY3" fmla="*/ 6688 h 10000"/>
                <a:gd name="connsiteX4" fmla="*/ 1744 w 10000"/>
                <a:gd name="connsiteY4" fmla="*/ 5350 h 10000"/>
                <a:gd name="connsiteX5" fmla="*/ 2118 w 10000"/>
                <a:gd name="connsiteY5" fmla="*/ 3083 h 10000"/>
                <a:gd name="connsiteX6" fmla="*/ 2722 w 10000"/>
                <a:gd name="connsiteY6" fmla="*/ 31 h 10000"/>
                <a:gd name="connsiteX7" fmla="*/ 3109 w 10000"/>
                <a:gd name="connsiteY7" fmla="*/ 173 h 10000"/>
                <a:gd name="connsiteX8" fmla="*/ 2986 w 10000"/>
                <a:gd name="connsiteY8" fmla="*/ 1660 h 10000"/>
                <a:gd name="connsiteX9" fmla="*/ 3186 w 10000"/>
                <a:gd name="connsiteY9" fmla="*/ 1844 h 10000"/>
                <a:gd name="connsiteX10" fmla="*/ 3556 w 10000"/>
                <a:gd name="connsiteY10" fmla="*/ 3727 h 10000"/>
                <a:gd name="connsiteX11" fmla="*/ 3556 w 10000"/>
                <a:gd name="connsiteY11" fmla="*/ 4884 h 10000"/>
                <a:gd name="connsiteX12" fmla="*/ 4646 w 10000"/>
                <a:gd name="connsiteY12" fmla="*/ 4884 h 10000"/>
                <a:gd name="connsiteX13" fmla="*/ 4908 w 10000"/>
                <a:gd name="connsiteY13" fmla="*/ 1500 h 10000"/>
                <a:gd name="connsiteX14" fmla="*/ 6277 w 10000"/>
                <a:gd name="connsiteY14" fmla="*/ 3901 h 10000"/>
                <a:gd name="connsiteX15" fmla="*/ 7392 w 10000"/>
                <a:gd name="connsiteY15" fmla="*/ 2283 h 10000"/>
                <a:gd name="connsiteX16" fmla="*/ 7795 w 10000"/>
                <a:gd name="connsiteY16" fmla="*/ 2854 h 10000"/>
                <a:gd name="connsiteX17" fmla="*/ 7795 w 10000"/>
                <a:gd name="connsiteY17" fmla="*/ 3940 h 10000"/>
                <a:gd name="connsiteX18" fmla="*/ 8097 w 10000"/>
                <a:gd name="connsiteY18" fmla="*/ 4117 h 10000"/>
                <a:gd name="connsiteX19" fmla="*/ 8272 w 10000"/>
                <a:gd name="connsiteY19" fmla="*/ 5016 h 10000"/>
                <a:gd name="connsiteX20" fmla="*/ 8688 w 10000"/>
                <a:gd name="connsiteY20" fmla="*/ 6522 h 10000"/>
                <a:gd name="connsiteX21" fmla="*/ 8932 w 10000"/>
                <a:gd name="connsiteY21" fmla="*/ 6309 h 10000"/>
                <a:gd name="connsiteX22" fmla="*/ 9249 w 10000"/>
                <a:gd name="connsiteY22" fmla="*/ 7201 h 10000"/>
                <a:gd name="connsiteX23" fmla="*/ 9651 w 10000"/>
                <a:gd name="connsiteY23" fmla="*/ 7387 h 10000"/>
                <a:gd name="connsiteX24" fmla="*/ 10000 w 10000"/>
                <a:gd name="connsiteY24" fmla="*/ 8427 h 10000"/>
                <a:gd name="connsiteX25" fmla="*/ 10000 w 10000"/>
                <a:gd name="connsiteY25" fmla="*/ 10000 h 10000"/>
                <a:gd name="connsiteX26" fmla="*/ 0 w 10000"/>
                <a:gd name="connsiteY26" fmla="*/ 10000 h 10000"/>
                <a:gd name="connsiteX0" fmla="*/ 0 w 10000"/>
                <a:gd name="connsiteY0" fmla="*/ 10000 h 10000"/>
                <a:gd name="connsiteX1" fmla="*/ 0 w 10000"/>
                <a:gd name="connsiteY1" fmla="*/ 7252 h 10000"/>
                <a:gd name="connsiteX2" fmla="*/ 289 w 10000"/>
                <a:gd name="connsiteY2" fmla="*/ 6387 h 10000"/>
                <a:gd name="connsiteX3" fmla="*/ 960 w 10000"/>
                <a:gd name="connsiteY3" fmla="*/ 6688 h 10000"/>
                <a:gd name="connsiteX4" fmla="*/ 1744 w 10000"/>
                <a:gd name="connsiteY4" fmla="*/ 5350 h 10000"/>
                <a:gd name="connsiteX5" fmla="*/ 2118 w 10000"/>
                <a:gd name="connsiteY5" fmla="*/ 3083 h 10000"/>
                <a:gd name="connsiteX6" fmla="*/ 2722 w 10000"/>
                <a:gd name="connsiteY6" fmla="*/ 31 h 10000"/>
                <a:gd name="connsiteX7" fmla="*/ 3109 w 10000"/>
                <a:gd name="connsiteY7" fmla="*/ 173 h 10000"/>
                <a:gd name="connsiteX8" fmla="*/ 2986 w 10000"/>
                <a:gd name="connsiteY8" fmla="*/ 1660 h 10000"/>
                <a:gd name="connsiteX9" fmla="*/ 3186 w 10000"/>
                <a:gd name="connsiteY9" fmla="*/ 1844 h 10000"/>
                <a:gd name="connsiteX10" fmla="*/ 3556 w 10000"/>
                <a:gd name="connsiteY10" fmla="*/ 3727 h 10000"/>
                <a:gd name="connsiteX11" fmla="*/ 3556 w 10000"/>
                <a:gd name="connsiteY11" fmla="*/ 4884 h 10000"/>
                <a:gd name="connsiteX12" fmla="*/ 4646 w 10000"/>
                <a:gd name="connsiteY12" fmla="*/ 4884 h 10000"/>
                <a:gd name="connsiteX13" fmla="*/ 4908 w 10000"/>
                <a:gd name="connsiteY13" fmla="*/ 1500 h 10000"/>
                <a:gd name="connsiteX14" fmla="*/ 6277 w 10000"/>
                <a:gd name="connsiteY14" fmla="*/ 3901 h 10000"/>
                <a:gd name="connsiteX15" fmla="*/ 7392 w 10000"/>
                <a:gd name="connsiteY15" fmla="*/ 2283 h 10000"/>
                <a:gd name="connsiteX16" fmla="*/ 7795 w 10000"/>
                <a:gd name="connsiteY16" fmla="*/ 2854 h 10000"/>
                <a:gd name="connsiteX17" fmla="*/ 7795 w 10000"/>
                <a:gd name="connsiteY17" fmla="*/ 3940 h 10000"/>
                <a:gd name="connsiteX18" fmla="*/ 8097 w 10000"/>
                <a:gd name="connsiteY18" fmla="*/ 4117 h 10000"/>
                <a:gd name="connsiteX19" fmla="*/ 7660 w 10000"/>
                <a:gd name="connsiteY19" fmla="*/ 6796 h 10000"/>
                <a:gd name="connsiteX20" fmla="*/ 8688 w 10000"/>
                <a:gd name="connsiteY20" fmla="*/ 6522 h 10000"/>
                <a:gd name="connsiteX21" fmla="*/ 8932 w 10000"/>
                <a:gd name="connsiteY21" fmla="*/ 6309 h 10000"/>
                <a:gd name="connsiteX22" fmla="*/ 9249 w 10000"/>
                <a:gd name="connsiteY22" fmla="*/ 7201 h 10000"/>
                <a:gd name="connsiteX23" fmla="*/ 9651 w 10000"/>
                <a:gd name="connsiteY23" fmla="*/ 7387 h 10000"/>
                <a:gd name="connsiteX24" fmla="*/ 10000 w 10000"/>
                <a:gd name="connsiteY24" fmla="*/ 8427 h 10000"/>
                <a:gd name="connsiteX25" fmla="*/ 10000 w 10000"/>
                <a:gd name="connsiteY25" fmla="*/ 10000 h 10000"/>
                <a:gd name="connsiteX26" fmla="*/ 0 w 10000"/>
                <a:gd name="connsiteY2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7252"/>
                  </a:lnTo>
                  <a:lnTo>
                    <a:pt x="289" y="6387"/>
                  </a:lnTo>
                  <a:lnTo>
                    <a:pt x="960" y="6688"/>
                  </a:lnTo>
                  <a:lnTo>
                    <a:pt x="1744" y="5350"/>
                  </a:lnTo>
                  <a:cubicBezTo>
                    <a:pt x="1869" y="4594"/>
                    <a:pt x="1993" y="3839"/>
                    <a:pt x="2118" y="3083"/>
                  </a:cubicBezTo>
                  <a:cubicBezTo>
                    <a:pt x="2217" y="3495"/>
                    <a:pt x="2623" y="-381"/>
                    <a:pt x="2722" y="31"/>
                  </a:cubicBezTo>
                  <a:lnTo>
                    <a:pt x="3109" y="173"/>
                  </a:lnTo>
                  <a:lnTo>
                    <a:pt x="2986" y="1660"/>
                  </a:lnTo>
                  <a:lnTo>
                    <a:pt x="3186" y="1844"/>
                  </a:lnTo>
                  <a:cubicBezTo>
                    <a:pt x="3309" y="2472"/>
                    <a:pt x="3433" y="3099"/>
                    <a:pt x="3556" y="3727"/>
                  </a:cubicBezTo>
                  <a:lnTo>
                    <a:pt x="3556" y="4884"/>
                  </a:lnTo>
                  <a:lnTo>
                    <a:pt x="4646" y="4884"/>
                  </a:lnTo>
                  <a:cubicBezTo>
                    <a:pt x="4733" y="3756"/>
                    <a:pt x="4821" y="2628"/>
                    <a:pt x="4908" y="1500"/>
                  </a:cubicBezTo>
                  <a:cubicBezTo>
                    <a:pt x="5275" y="1067"/>
                    <a:pt x="5863" y="3770"/>
                    <a:pt x="6277" y="3901"/>
                  </a:cubicBezTo>
                  <a:lnTo>
                    <a:pt x="7392" y="2283"/>
                  </a:lnTo>
                  <a:lnTo>
                    <a:pt x="7795" y="2854"/>
                  </a:lnTo>
                  <a:lnTo>
                    <a:pt x="7795" y="3940"/>
                  </a:lnTo>
                  <a:lnTo>
                    <a:pt x="8097" y="4117"/>
                  </a:lnTo>
                  <a:cubicBezTo>
                    <a:pt x="8155" y="4416"/>
                    <a:pt x="7602" y="6497"/>
                    <a:pt x="7660" y="6796"/>
                  </a:cubicBezTo>
                  <a:cubicBezTo>
                    <a:pt x="7759" y="7197"/>
                    <a:pt x="8578" y="6307"/>
                    <a:pt x="8688" y="6522"/>
                  </a:cubicBezTo>
                  <a:lnTo>
                    <a:pt x="8932" y="6309"/>
                  </a:lnTo>
                  <a:cubicBezTo>
                    <a:pt x="9038" y="6606"/>
                    <a:pt x="9143" y="6904"/>
                    <a:pt x="9249" y="7201"/>
                  </a:cubicBezTo>
                  <a:lnTo>
                    <a:pt x="9651" y="7387"/>
                  </a:lnTo>
                  <a:cubicBezTo>
                    <a:pt x="9767" y="7734"/>
                    <a:pt x="9884" y="8080"/>
                    <a:pt x="10000" y="8427"/>
                  </a:cubicBezTo>
                  <a:lnTo>
                    <a:pt x="10000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848246B8-7135-49E2-A91F-1F7CD3C16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2013" y="9650413"/>
              <a:ext cx="539750" cy="1576388"/>
            </a:xfrm>
            <a:custGeom>
              <a:avLst/>
              <a:gdLst>
                <a:gd name="T0" fmla="*/ 1018 w 1018"/>
                <a:gd name="T1" fmla="*/ 0 h 2981"/>
                <a:gd name="T2" fmla="*/ 168 w 1018"/>
                <a:gd name="T3" fmla="*/ 1326 h 2981"/>
                <a:gd name="T4" fmla="*/ 405 w 1018"/>
                <a:gd name="T5" fmla="*/ 2022 h 2981"/>
                <a:gd name="T6" fmla="*/ 70 w 1018"/>
                <a:gd name="T7" fmla="*/ 2199 h 2981"/>
                <a:gd name="T8" fmla="*/ 0 w 1018"/>
                <a:gd name="T9" fmla="*/ 2507 h 2981"/>
                <a:gd name="T10" fmla="*/ 130 w 1018"/>
                <a:gd name="T11" fmla="*/ 2981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8" h="2981">
                  <a:moveTo>
                    <a:pt x="1018" y="0"/>
                  </a:moveTo>
                  <a:lnTo>
                    <a:pt x="168" y="1326"/>
                  </a:lnTo>
                  <a:lnTo>
                    <a:pt x="405" y="2022"/>
                  </a:lnTo>
                  <a:lnTo>
                    <a:pt x="70" y="2199"/>
                  </a:lnTo>
                  <a:lnTo>
                    <a:pt x="0" y="2507"/>
                  </a:lnTo>
                  <a:lnTo>
                    <a:pt x="130" y="29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xmlns="" id="{BAB0B699-C572-4538-ABC8-ACC61A6DD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559050" y="9491663"/>
              <a:ext cx="103188" cy="492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5A254ED6-2266-4EE2-814D-A9294C86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94175" y="10287000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BC51055-23A2-4BAC-80AC-9C0F5BB4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17131" y="9592470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xmlns="" id="{2F329349-8C7A-4A39-8537-35FD4F5469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3047206" y="9967118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xmlns="" id="{2D649123-D124-48BB-82EE-B1358D173A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535237" y="9875418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xmlns="" id="{C8F18C00-822A-47A5-805F-51281EEE67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350169" y="10606880"/>
              <a:ext cx="365125" cy="639763"/>
            </a:xfrm>
            <a:custGeom>
              <a:avLst/>
              <a:gdLst>
                <a:gd name="T0" fmla="*/ 0 w 690"/>
                <a:gd name="T1" fmla="*/ 0 h 1210"/>
                <a:gd name="T2" fmla="*/ 392 w 690"/>
                <a:gd name="T3" fmla="*/ 381 h 1210"/>
                <a:gd name="T4" fmla="*/ 413 w 690"/>
                <a:gd name="T5" fmla="*/ 1020 h 1210"/>
                <a:gd name="T6" fmla="*/ 690 w 690"/>
                <a:gd name="T7" fmla="*/ 121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0" h="1210">
                  <a:moveTo>
                    <a:pt x="0" y="0"/>
                  </a:moveTo>
                  <a:lnTo>
                    <a:pt x="392" y="381"/>
                  </a:lnTo>
                  <a:lnTo>
                    <a:pt x="413" y="1020"/>
                  </a:lnTo>
                  <a:lnTo>
                    <a:pt x="690" y="12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6E46F98-BF4A-42D4-B224-8C4BD30D5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48" y="1702276"/>
            <a:ext cx="4031652" cy="4381907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85B997DE-2121-48AF-AC3F-E001011B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86" y="1542098"/>
            <a:ext cx="2609314" cy="438340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758890" y="40190"/>
            <a:ext cx="4317490" cy="1731599"/>
            <a:chOff x="3789301" y="219308"/>
            <a:chExt cx="4664926" cy="1731599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5396"/>
                <a:gd name="adj2" fmla="val 8433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89301" y="345703"/>
              <a:ext cx="46649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Can you think of times when things are hard for you to do?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028BDA-5D93-47A0-9554-3A1F791DD69E}"/>
              </a:ext>
            </a:extLst>
          </p:cNvPr>
          <p:cNvSpPr txBox="1"/>
          <p:nvPr/>
        </p:nvSpPr>
        <p:spPr>
          <a:xfrm>
            <a:off x="3295096" y="2159910"/>
            <a:ext cx="361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trust God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4ED2991-FFD3-4054-B329-295F25CB5866}"/>
              </a:ext>
            </a:extLst>
          </p:cNvPr>
          <p:cNvSpPr txBox="1"/>
          <p:nvPr/>
        </p:nvSpPr>
        <p:spPr>
          <a:xfrm>
            <a:off x="3441567" y="2856782"/>
            <a:ext cx="322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obey God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A1E9001-EAF0-47EA-9E77-5FE3936B7583}"/>
              </a:ext>
            </a:extLst>
          </p:cNvPr>
          <p:cNvGrpSpPr/>
          <p:nvPr/>
        </p:nvGrpSpPr>
        <p:grpSpPr>
          <a:xfrm>
            <a:off x="2887973" y="4066260"/>
            <a:ext cx="4171316" cy="1969695"/>
            <a:chOff x="3854727" y="219308"/>
            <a:chExt cx="4664926" cy="1731599"/>
          </a:xfrm>
          <a:solidFill>
            <a:schemeClr val="bg1"/>
          </a:solidFill>
        </p:grpSpPr>
        <p:sp>
          <p:nvSpPr>
            <p:cNvPr id="32" name="Rounded Rectangular Callout 38">
              <a:extLst>
                <a:ext uri="{FF2B5EF4-FFF2-40B4-BE49-F238E27FC236}">
                  <a16:creationId xmlns:a16="http://schemas.microsoft.com/office/drawing/2014/main" xmlns="" id="{F52A8229-8CE4-4741-8BC2-37B31A389B1D}"/>
                </a:ext>
              </a:extLst>
            </p:cNvPr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69661"/>
                <a:gd name="adj2" fmla="val -132488"/>
                <a:gd name="adj3" fmla="val 16667"/>
              </a:avLst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E3D5331-56EA-4ABB-ACFA-914D1E2BA75B}"/>
                </a:ext>
              </a:extLst>
            </p:cNvPr>
            <p:cNvSpPr txBox="1"/>
            <p:nvPr/>
          </p:nvSpPr>
          <p:spPr>
            <a:xfrm>
              <a:off x="3854727" y="219308"/>
              <a:ext cx="4664926" cy="170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These are the times we need to be like Joshua and follow God?</a:t>
              </a:r>
            </a:p>
          </p:txBody>
        </p:sp>
      </p:grpSp>
      <p:sp>
        <p:nvSpPr>
          <p:cNvPr id="44" name="Explosion: 8 Points 43">
            <a:extLst>
              <a:ext uri="{FF2B5EF4-FFF2-40B4-BE49-F238E27FC236}">
                <a16:creationId xmlns:a16="http://schemas.microsoft.com/office/drawing/2014/main" xmlns="" id="{1BD586D7-066C-4327-B618-1FF391E7E0A4}"/>
              </a:ext>
            </a:extLst>
          </p:cNvPr>
          <p:cNvSpPr/>
          <p:nvPr/>
        </p:nvSpPr>
        <p:spPr>
          <a:xfrm>
            <a:off x="-116943" y="2215521"/>
            <a:ext cx="4715327" cy="4274415"/>
          </a:xfrm>
          <a:prstGeom prst="irregularSeal1">
            <a:avLst/>
          </a:prstGeom>
          <a:pattFill prst="pct20">
            <a:fgClr>
              <a:srgbClr val="FF0000"/>
            </a:fgClr>
            <a:bgClr>
              <a:srgbClr val="FFC000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16D55E84-2CE0-4884-8DBA-420DF0070B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hlinkClick r:id="rId5" action="ppaction://hlinksldjump"/>
            <a:extLst>
              <a:ext uri="{FF2B5EF4-FFF2-40B4-BE49-F238E27FC236}">
                <a16:creationId xmlns:a16="http://schemas.microsoft.com/office/drawing/2014/main" xmlns="" id="{5098914E-A8C2-4234-9CFE-B762118F8897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4" grpId="0" animBg="1"/>
      <p:bldP spid="44" grpId="1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85B997DE-2121-48AF-AC3F-E001011B2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86" y="1542098"/>
            <a:ext cx="2609314" cy="43834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3F9A3B-142A-44E9-BA04-F5F46B876D90}"/>
              </a:ext>
            </a:extLst>
          </p:cNvPr>
          <p:cNvSpPr txBox="1"/>
          <p:nvPr/>
        </p:nvSpPr>
        <p:spPr>
          <a:xfrm>
            <a:off x="144054" y="2504419"/>
            <a:ext cx="405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talk with God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33B7DD-12AD-400D-BACD-ACB7DF5C5E6B}"/>
              </a:ext>
            </a:extLst>
          </p:cNvPr>
          <p:cNvSpPr txBox="1"/>
          <p:nvPr/>
        </p:nvSpPr>
        <p:spPr>
          <a:xfrm>
            <a:off x="295264" y="1736637"/>
            <a:ext cx="405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 our Bible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44052" y="11955"/>
            <a:ext cx="3236350" cy="1530143"/>
            <a:chOff x="3719188" y="191073"/>
            <a:chExt cx="4631339" cy="1759834"/>
          </a:xfrm>
          <a:solidFill>
            <a:schemeClr val="bg1"/>
          </a:solidFill>
        </p:grpSpPr>
        <p:sp>
          <p:nvSpPr>
            <p:cNvPr id="39" name="Rounded Rectangular Callout 38"/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71460"/>
                <a:gd name="adj2" fmla="val 10584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19188" y="191073"/>
              <a:ext cx="445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How can we trust and obey God?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028BDA-5D93-47A0-9554-3A1F791DD69E}"/>
              </a:ext>
            </a:extLst>
          </p:cNvPr>
          <p:cNvSpPr txBox="1"/>
          <p:nvPr/>
        </p:nvSpPr>
        <p:spPr>
          <a:xfrm>
            <a:off x="-49918" y="356017"/>
            <a:ext cx="361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trust God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4ED2991-FFD3-4054-B329-295F25CB5866}"/>
              </a:ext>
            </a:extLst>
          </p:cNvPr>
          <p:cNvSpPr txBox="1"/>
          <p:nvPr/>
        </p:nvSpPr>
        <p:spPr>
          <a:xfrm>
            <a:off x="144054" y="1076143"/>
            <a:ext cx="322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obey God</a:t>
            </a:r>
            <a:endParaRPr lang="en-GB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" action="ppaction://hlinksldjump"/>
            <a:extLst>
              <a:ext uri="{FF2B5EF4-FFF2-40B4-BE49-F238E27FC236}">
                <a16:creationId xmlns:a16="http://schemas.microsoft.com/office/drawing/2014/main" xmlns="" id="{16D55E84-2CE0-4884-8DBA-420DF0070BC3}"/>
              </a:ext>
            </a:extLst>
          </p:cNvPr>
          <p:cNvSpPr/>
          <p:nvPr/>
        </p:nvSpPr>
        <p:spPr>
          <a:xfrm>
            <a:off x="19050" y="-11955"/>
            <a:ext cx="9144000" cy="685800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098914E-A8C2-4234-9CFE-B762118F8897}"/>
              </a:ext>
            </a:extLst>
          </p:cNvPr>
          <p:cNvSpPr/>
          <p:nvPr/>
        </p:nvSpPr>
        <p:spPr>
          <a:xfrm>
            <a:off x="-3028950" y="5507401"/>
            <a:ext cx="3048000" cy="1350599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go to the next slide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1B8ACCD-E5CC-4019-87EA-ED10E5E18857}"/>
              </a:ext>
            </a:extLst>
          </p:cNvPr>
          <p:cNvGrpSpPr/>
          <p:nvPr/>
        </p:nvGrpSpPr>
        <p:grpSpPr>
          <a:xfrm>
            <a:off x="368207" y="3349690"/>
            <a:ext cx="5075403" cy="1731599"/>
            <a:chOff x="3813561" y="219308"/>
            <a:chExt cx="4536966" cy="1731599"/>
          </a:xfrm>
          <a:solidFill>
            <a:schemeClr val="bg1"/>
          </a:solidFill>
        </p:grpSpPr>
        <p:sp>
          <p:nvSpPr>
            <p:cNvPr id="17" name="Rounded Rectangular Callout 38">
              <a:extLst>
                <a:ext uri="{FF2B5EF4-FFF2-40B4-BE49-F238E27FC236}">
                  <a16:creationId xmlns:a16="http://schemas.microsoft.com/office/drawing/2014/main" xmlns="" id="{11F01A14-D99C-483D-8E9F-C2C3ABB2B442}"/>
                </a:ext>
              </a:extLst>
            </p:cNvPr>
            <p:cNvSpPr/>
            <p:nvPr/>
          </p:nvSpPr>
          <p:spPr>
            <a:xfrm>
              <a:off x="3854727" y="219308"/>
              <a:ext cx="4495800" cy="1731599"/>
            </a:xfrm>
            <a:prstGeom prst="wedgeRoundRectCallout">
              <a:avLst>
                <a:gd name="adj1" fmla="val 94183"/>
                <a:gd name="adj2" fmla="val -103787"/>
                <a:gd name="adj3" fmla="val 16667"/>
              </a:avLst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037D0C8-8209-4A9D-9CF9-B1442396611E}"/>
                </a:ext>
              </a:extLst>
            </p:cNvPr>
            <p:cNvSpPr txBox="1"/>
            <p:nvPr/>
          </p:nvSpPr>
          <p:spPr>
            <a:xfrm>
              <a:off x="3813561" y="387379"/>
              <a:ext cx="4458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 dirty="0">
                  <a:latin typeface="Comic Sans MS" panose="030F0702030302020204" pitchFamily="66" charset="0"/>
                </a:rPr>
                <a:t>Pray to God now and ask him to help you to trust and obey Him.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1.11111E-6 L 1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3" grpId="0"/>
      <p:bldP spid="24" grpId="0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462</Words>
  <Application>Microsoft Office PowerPoint</Application>
  <PresentationFormat>On-screen Show (4:3)</PresentationFormat>
  <Paragraphs>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Activities today  All of the activities today are available as downloadable documents on the Excite website page. We hope you enjoy them.  Go to the next page if you want a preview.</vt:lpstr>
      <vt:lpstr>Wordsearch</vt:lpstr>
      <vt:lpstr>Colouring</vt:lpstr>
      <vt:lpstr>Craft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Office</cp:lastModifiedBy>
  <cp:revision>407</cp:revision>
  <cp:lastPrinted>2020-02-18T21:45:00Z</cp:lastPrinted>
  <dcterms:created xsi:type="dcterms:W3CDTF">2017-09-14T22:46:00Z</dcterms:created>
  <dcterms:modified xsi:type="dcterms:W3CDTF">2020-03-19T14:47:09Z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2057-11.2.0.8970</vt:lpwstr>
  </property>
</Properties>
</file>