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451" r:id="rId2"/>
    <p:sldId id="579" r:id="rId3"/>
    <p:sldId id="573" r:id="rId4"/>
    <p:sldId id="586" r:id="rId5"/>
    <p:sldId id="513" r:id="rId6"/>
    <p:sldId id="589" r:id="rId7"/>
    <p:sldId id="300" r:id="rId8"/>
    <p:sldId id="548" r:id="rId9"/>
    <p:sldId id="549" r:id="rId10"/>
    <p:sldId id="590" r:id="rId11"/>
    <p:sldId id="591" r:id="rId12"/>
    <p:sldId id="592" r:id="rId13"/>
    <p:sldId id="463" r:id="rId14"/>
    <p:sldId id="582" r:id="rId15"/>
    <p:sldId id="593" r:id="rId16"/>
    <p:sldId id="594" r:id="rId17"/>
    <p:sldId id="595" r:id="rId18"/>
    <p:sldId id="468" r:id="rId19"/>
    <p:sldId id="557" r:id="rId20"/>
    <p:sldId id="471" r:id="rId21"/>
    <p:sldId id="400" r:id="rId22"/>
    <p:sldId id="447" r:id="rId23"/>
    <p:sldId id="448" r:id="rId24"/>
    <p:sldId id="480" r:id="rId25"/>
    <p:sldId id="347" r:id="rId26"/>
    <p:sldId id="528" r:id="rId27"/>
    <p:sldId id="449" r:id="rId28"/>
    <p:sldId id="492" r:id="rId29"/>
    <p:sldId id="588" r:id="rId30"/>
    <p:sldId id="456" r:id="rId31"/>
    <p:sldId id="485" r:id="rId32"/>
    <p:sldId id="486" r:id="rId33"/>
    <p:sldId id="487" r:id="rId34"/>
    <p:sldId id="496" r:id="rId35"/>
    <p:sldId id="506" r:id="rId36"/>
    <p:sldId id="515" r:id="rId37"/>
    <p:sldId id="530" r:id="rId38"/>
    <p:sldId id="539" r:id="rId39"/>
    <p:sldId id="546" r:id="rId40"/>
    <p:sldId id="559" r:id="rId41"/>
    <p:sldId id="572" r:id="rId42"/>
    <p:sldId id="581" r:id="rId43"/>
    <p:sldId id="587" r:id="rId44"/>
    <p:sldId id="561" r:id="rId45"/>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4704"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B19FF"/>
    <a:srgbClr val="9E6934"/>
    <a:srgbClr val="C78E55"/>
    <a:srgbClr val="AD7339"/>
    <a:srgbClr val="BF7F3F"/>
    <a:srgbClr val="C18243"/>
    <a:srgbClr val="8A5C2E"/>
    <a:srgbClr val="9966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86432" autoAdjust="0"/>
  </p:normalViewPr>
  <p:slideViewPr>
    <p:cSldViewPr showGuides="1">
      <p:cViewPr>
        <p:scale>
          <a:sx n="66" d="100"/>
          <a:sy n="66" d="100"/>
        </p:scale>
        <p:origin x="222" y="888"/>
      </p:cViewPr>
      <p:guideLst>
        <p:guide orient="horz" pos="3648"/>
        <p:guide pos="4704"/>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14/07/2020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22</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23</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24</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3840586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28</a:t>
            </a:fld>
            <a:endParaRPr lang="en-GB" dirty="0"/>
          </a:p>
        </p:txBody>
      </p:sp>
    </p:spTree>
    <p:extLst>
      <p:ext uri="{BB962C8B-B14F-4D97-AF65-F5344CB8AC3E}">
        <p14:creationId xmlns:p14="http://schemas.microsoft.com/office/powerpoint/2010/main" val="1193561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14/07/2020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14/07/2020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8.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23.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8" Type="http://schemas.openxmlformats.org/officeDocument/2006/relationships/slide" Target="slide31.xml"/><Relationship Id="rId13" Type="http://schemas.openxmlformats.org/officeDocument/2006/relationships/slide" Target="slide35.xml"/><Relationship Id="rId18" Type="http://schemas.openxmlformats.org/officeDocument/2006/relationships/image" Target="../media/image30.png"/><Relationship Id="rId26" Type="http://schemas.openxmlformats.org/officeDocument/2006/relationships/image" Target="../media/image34.png"/><Relationship Id="rId3" Type="http://schemas.openxmlformats.org/officeDocument/2006/relationships/slide" Target="slide30.xml"/><Relationship Id="rId21" Type="http://schemas.openxmlformats.org/officeDocument/2006/relationships/slide" Target="slide39.xml"/><Relationship Id="rId7" Type="http://schemas.openxmlformats.org/officeDocument/2006/relationships/image" Target="../media/image25.png"/><Relationship Id="rId12" Type="http://schemas.openxmlformats.org/officeDocument/2006/relationships/slide" Target="slide5.xml"/><Relationship Id="rId17" Type="http://schemas.openxmlformats.org/officeDocument/2006/relationships/slide" Target="slide36.xml"/><Relationship Id="rId25" Type="http://schemas.openxmlformats.org/officeDocument/2006/relationships/slide" Target="slide41.xml"/><Relationship Id="rId2" Type="http://schemas.openxmlformats.org/officeDocument/2006/relationships/image" Target="../media/image2.png"/><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slide" Target="slide43.xml"/><Relationship Id="rId1" Type="http://schemas.openxmlformats.org/officeDocument/2006/relationships/slideLayout" Target="../slideLayouts/slideLayout2.xml"/><Relationship Id="rId6" Type="http://schemas.openxmlformats.org/officeDocument/2006/relationships/slide" Target="slide32.xml"/><Relationship Id="rId11" Type="http://schemas.openxmlformats.org/officeDocument/2006/relationships/image" Target="../media/image27.png"/><Relationship Id="rId24" Type="http://schemas.openxmlformats.org/officeDocument/2006/relationships/image" Target="../media/image33.png"/><Relationship Id="rId5" Type="http://schemas.openxmlformats.org/officeDocument/2006/relationships/image" Target="../media/image24.png"/><Relationship Id="rId15" Type="http://schemas.openxmlformats.org/officeDocument/2006/relationships/slide" Target="slide37.xml"/><Relationship Id="rId23" Type="http://schemas.openxmlformats.org/officeDocument/2006/relationships/slide" Target="slide40.xml"/><Relationship Id="rId28" Type="http://schemas.openxmlformats.org/officeDocument/2006/relationships/image" Target="../media/image35.png"/><Relationship Id="rId10" Type="http://schemas.openxmlformats.org/officeDocument/2006/relationships/slide" Target="slide34.xml"/><Relationship Id="rId19" Type="http://schemas.openxmlformats.org/officeDocument/2006/relationships/slide" Target="slide38.xml"/><Relationship Id="rId4" Type="http://schemas.openxmlformats.org/officeDocument/2006/relationships/slide" Target="slide33.xml"/><Relationship Id="rId9" Type="http://schemas.openxmlformats.org/officeDocument/2006/relationships/image" Target="../media/image26.pn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slide" Target="slide42.xml"/><Relationship Id="rId30" Type="http://schemas.openxmlformats.org/officeDocument/2006/relationships/image" Target="../media/image36.WMF"/></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slide" Target="slide4.xml"/></Relationships>
</file>

<file path=ppt/slides/_rels/slide40.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slide" Target="slide30.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WMF"/><Relationship Id="rId1" Type="http://schemas.openxmlformats.org/officeDocument/2006/relationships/slideLayout" Target="../slideLayouts/slideLayout2.xml"/><Relationship Id="rId5" Type="http://schemas.openxmlformats.org/officeDocument/2006/relationships/slide" Target="slide30.xml"/><Relationship Id="rId4" Type="http://schemas.openxmlformats.org/officeDocument/2006/relationships/slide" Target="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4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hyperlink" Target="https://youtu.be/to3_4yR0ClY"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youtu.be/m6pN3eZcT2o" TargetMode="External"/><Relationship Id="rId5" Type="http://schemas.openxmlformats.org/officeDocument/2006/relationships/hyperlink" Target="../../Junior%20church%20songs/My%20God%20Is%20So%20Big.mp4" TargetMode="External"/><Relationship Id="rId4" Type="http://schemas.openxmlformats.org/officeDocument/2006/relationships/hyperlink" Target="https://youtu.be/32onYUCR5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youtu.be/Ppb9bKX1r7k" TargetMode="Externa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603223" y="5039695"/>
            <a:ext cx="4254202" cy="1022597"/>
            <a:chOff x="3854728" y="219309"/>
            <a:chExt cx="449580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3854728" y="230509"/>
              <a:ext cx="4495800" cy="171985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Yes Jesus healed </a:t>
              </a:r>
            </a:p>
            <a:p>
              <a:pPr algn="ctr"/>
              <a:r>
                <a:rPr lang="en-GB" sz="3000" b="1" dirty="0">
                  <a:solidFill>
                    <a:srgbClr val="FF0000"/>
                  </a:solidFill>
                  <a:latin typeface="Comic Sans MS" panose="030F0702030302020204" pitchFamily="66" charset="0"/>
                </a:rPr>
                <a:t>the man’s ear.</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2297"/>
                <a:gd name="adj2" fmla="val -22391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789821" y="208020"/>
            <a:ext cx="7198274" cy="1022145"/>
            <a:chOff x="3854728" y="219309"/>
            <a:chExt cx="4495800" cy="1765858"/>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7"/>
              <a:ext cx="4495800" cy="1754660"/>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This is a sad story because Jesus was arrested.</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41685"/>
                <a:gd name="adj2" fmla="val 2520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289078" y="1325879"/>
            <a:ext cx="4373737" cy="1493521"/>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57268"/>
                <a:gd name="adj2" fmla="val 7822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4"/>
              <a:ext cx="4495801" cy="820723"/>
            </a:xfrm>
            <a:prstGeom prst="rect">
              <a:avLst/>
            </a:prstGeom>
            <a:noFill/>
          </p:spPr>
          <p:txBody>
            <a:bodyPr wrap="square" rtlCol="0">
              <a:spAutoFit/>
            </a:bodyPr>
            <a:lstStyle/>
            <a:p>
              <a:pPr algn="ctr"/>
              <a:r>
                <a:rPr lang="en-GB" sz="3000" b="1" dirty="0">
                  <a:latin typeface="Comic Sans MS" panose="030F0702030302020204" pitchFamily="66" charset="0"/>
                </a:rPr>
                <a:t>It was sad and we will find out what happened next week.</a:t>
              </a: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2590801" y="2961009"/>
            <a:ext cx="4373737" cy="2556141"/>
            <a:chOff x="3854728" y="219308"/>
            <a:chExt cx="4542803" cy="2278246"/>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854728" y="219308"/>
              <a:ext cx="4495800" cy="1731599"/>
            </a:xfrm>
            <a:prstGeom prst="wedgeRoundRectCallout">
              <a:avLst>
                <a:gd name="adj1" fmla="val -64645"/>
                <a:gd name="adj2" fmla="val -3509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901730" y="249473"/>
              <a:ext cx="4495801" cy="2248081"/>
            </a:xfrm>
            <a:prstGeom prst="rect">
              <a:avLst/>
            </a:prstGeom>
            <a:noFill/>
          </p:spPr>
          <p:txBody>
            <a:bodyPr wrap="square" rtlCol="0">
              <a:spAutoFit/>
            </a:bodyPr>
            <a:lstStyle/>
            <a:p>
              <a:pPr algn="ctr"/>
              <a:r>
                <a:rPr lang="en-GB" sz="3000" b="1" dirty="0">
                  <a:latin typeface="Comic Sans MS" panose="030F0702030302020204" pitchFamily="66" charset="0"/>
                </a:rPr>
                <a:t>But there was a miracle in this part of the story. </a:t>
              </a:r>
            </a:p>
            <a:p>
              <a:pPr algn="ctr"/>
              <a:r>
                <a:rPr lang="en-GB" sz="3000" b="1" dirty="0">
                  <a:latin typeface="Comic Sans MS" panose="030F0702030302020204" pitchFamily="66" charset="0"/>
                </a:rPr>
                <a:t>Did you spot it?</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0286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750"/>
                                        <p:tgtEl>
                                          <p:spTgt spid="28"/>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9500"/>
                            </p:stCondLst>
                            <p:childTnLst>
                              <p:par>
                                <p:cTn id="17" presetID="22" presetClass="entr" presetSubtype="2" fill="hold" nodeType="afterEffect">
                                  <p:stCondLst>
                                    <p:cond delay="200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1750"/>
                                        <p:tgtEl>
                                          <p:spTgt spid="17"/>
                                        </p:tgtEl>
                                      </p:cBhvr>
                                    </p:animEffect>
                                  </p:childTnLst>
                                </p:cTn>
                              </p:par>
                            </p:childTnLst>
                          </p:cTn>
                        </p:par>
                        <p:par>
                          <p:cTn id="20" fill="hold">
                            <p:stCondLst>
                              <p:cond delay="13250"/>
                            </p:stCondLst>
                            <p:childTnLst>
                              <p:par>
                                <p:cTn id="21" presetID="42" presetClass="path" presetSubtype="0" accel="50000" decel="50000" fill="hold" grpId="0" nodeType="afterEffect">
                                  <p:stCondLst>
                                    <p:cond delay="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39057" y="1743262"/>
            <a:ext cx="8252996" cy="904277"/>
            <a:chOff x="3854728" y="219309"/>
            <a:chExt cx="4495800" cy="1945706"/>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410354"/>
              <a:ext cx="4495800" cy="175466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shouldn’t we try to defend Jesus?</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3892"/>
                <a:gd name="adj2" fmla="val 1328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304801" y="161422"/>
            <a:ext cx="8610600" cy="1503346"/>
            <a:chOff x="3854728" y="219308"/>
            <a:chExt cx="4542803" cy="1742990"/>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30564"/>
                <a:gd name="adj2" fmla="val 15597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3"/>
              <a:ext cx="4495801" cy="1712825"/>
            </a:xfrm>
            <a:prstGeom prst="rect">
              <a:avLst/>
            </a:prstGeom>
            <a:noFill/>
          </p:spPr>
          <p:txBody>
            <a:bodyPr wrap="square" rtlCol="0">
              <a:spAutoFit/>
            </a:bodyPr>
            <a:lstStyle/>
            <a:p>
              <a:pPr algn="ctr"/>
              <a:r>
                <a:rPr lang="en-GB" sz="3000" b="1" dirty="0">
                  <a:latin typeface="Comic Sans MS" panose="030F0702030302020204" pitchFamily="66" charset="0"/>
                </a:rPr>
                <a:t>Peter tried to defend Jesus and hurt the man. Peter was angry and afraid, that’s why he did it.</a:t>
              </a: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2590801" y="2631116"/>
            <a:ext cx="4373737" cy="3381952"/>
            <a:chOff x="3854728" y="219308"/>
            <a:chExt cx="4542803" cy="1759979"/>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854728" y="219308"/>
              <a:ext cx="4495800" cy="1731599"/>
            </a:xfrm>
            <a:prstGeom prst="wedgeRoundRectCallout">
              <a:avLst>
                <a:gd name="adj1" fmla="val -64310"/>
                <a:gd name="adj2" fmla="val -3174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901730" y="249473"/>
              <a:ext cx="4495801" cy="1729814"/>
            </a:xfrm>
            <a:prstGeom prst="rect">
              <a:avLst/>
            </a:prstGeom>
            <a:noFill/>
          </p:spPr>
          <p:txBody>
            <a:bodyPr wrap="square" rtlCol="0">
              <a:spAutoFit/>
            </a:bodyPr>
            <a:lstStyle/>
            <a:p>
              <a:pPr algn="ctr"/>
              <a:r>
                <a:rPr lang="en-GB" sz="3000" b="1" dirty="0">
                  <a:latin typeface="Comic Sans MS" panose="030F0702030302020204" pitchFamily="66" charset="0"/>
                </a:rPr>
                <a:t>Jesus tells us we should be ready to tell others about him. Anger and attacking people isn’t the way Jesus showed us how to behave.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6445" y="-18143"/>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7726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750"/>
                                        <p:tgtEl>
                                          <p:spTgt spid="28"/>
                                        </p:tgtEl>
                                      </p:cBhvr>
                                    </p:animEffect>
                                  </p:childTnLst>
                                </p:cTn>
                              </p:par>
                            </p:childTnLst>
                          </p:cTn>
                        </p:par>
                        <p:par>
                          <p:cTn id="8" fill="hold">
                            <p:stCondLst>
                              <p:cond delay="1750"/>
                            </p:stCondLst>
                            <p:childTnLst>
                              <p:par>
                                <p:cTn id="9" presetID="22" presetClass="entr" presetSubtype="2"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1750"/>
                                        <p:tgtEl>
                                          <p:spTgt spid="12"/>
                                        </p:tgtEl>
                                      </p:cBhvr>
                                    </p:animEffect>
                                  </p:childTnLst>
                                </p:cTn>
                              </p:par>
                            </p:childTnLst>
                          </p:cTn>
                        </p:par>
                        <p:par>
                          <p:cTn id="12" fill="hold">
                            <p:stCondLst>
                              <p:cond delay="5500"/>
                            </p:stCondLst>
                            <p:childTnLst>
                              <p:par>
                                <p:cTn id="13" presetID="22" presetClass="entr" presetSubtype="8" fill="hold" nodeType="afterEffect">
                                  <p:stCondLst>
                                    <p:cond delay="4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1125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4FE4738C-F1D3-4A75-B33F-C5ADDB02E8BC}"/>
              </a:ext>
            </a:extLst>
          </p:cNvPr>
          <p:cNvGrpSpPr/>
          <p:nvPr/>
        </p:nvGrpSpPr>
        <p:grpSpPr>
          <a:xfrm>
            <a:off x="195790" y="1791955"/>
            <a:ext cx="8274768" cy="1056382"/>
            <a:chOff x="3842868" y="219309"/>
            <a:chExt cx="4507660" cy="1731600"/>
          </a:xfrm>
          <a:solidFill>
            <a:schemeClr val="bg1"/>
          </a:solidFill>
        </p:grpSpPr>
        <p:sp>
          <p:nvSpPr>
            <p:cNvPr id="18" name="TextBox 17">
              <a:extLst>
                <a:ext uri="{FF2B5EF4-FFF2-40B4-BE49-F238E27FC236}">
                  <a16:creationId xmlns:a16="http://schemas.microsoft.com/office/drawing/2014/main" id="{A4B249FB-4FBF-4EED-BEF5-314B40E5C09F}"/>
                </a:ext>
              </a:extLst>
            </p:cNvPr>
            <p:cNvSpPr txBox="1"/>
            <p:nvPr/>
          </p:nvSpPr>
          <p:spPr>
            <a:xfrm>
              <a:off x="3842868" y="257072"/>
              <a:ext cx="4495800" cy="114450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But why did Jesus heal the man? </a:t>
              </a:r>
            </a:p>
            <a:p>
              <a:pPr algn="ctr"/>
              <a:r>
                <a:rPr lang="en-GB" sz="3000" b="1" dirty="0">
                  <a:solidFill>
                    <a:srgbClr val="FF0000"/>
                  </a:solidFill>
                  <a:latin typeface="Comic Sans MS" panose="030F0702030302020204" pitchFamily="66" charset="0"/>
                </a:rPr>
                <a:t>Wasn’t he the enemy?</a:t>
              </a:r>
            </a:p>
          </p:txBody>
        </p:sp>
        <p:sp>
          <p:nvSpPr>
            <p:cNvPr id="19" name="Rounded Rectangular Callout 38">
              <a:extLst>
                <a:ext uri="{FF2B5EF4-FFF2-40B4-BE49-F238E27FC236}">
                  <a16:creationId xmlns:a16="http://schemas.microsoft.com/office/drawing/2014/main" id="{F0B4AA51-715B-4B47-A4A6-D5BBF98845AE}"/>
                </a:ext>
              </a:extLst>
            </p:cNvPr>
            <p:cNvSpPr/>
            <p:nvPr/>
          </p:nvSpPr>
          <p:spPr>
            <a:xfrm>
              <a:off x="3854728" y="219309"/>
              <a:ext cx="4495800" cy="1731600"/>
            </a:xfrm>
            <a:prstGeom prst="wedgeRoundRectCallout">
              <a:avLst>
                <a:gd name="adj1" fmla="val 36705"/>
                <a:gd name="adj2" fmla="val 8766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174018" y="139737"/>
            <a:ext cx="8274768" cy="1536663"/>
            <a:chOff x="3842868" y="219309"/>
            <a:chExt cx="450766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42868" y="257072"/>
              <a:ext cx="4495800" cy="154323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think I understand. </a:t>
              </a:r>
            </a:p>
            <a:p>
              <a:pPr algn="ctr"/>
              <a:r>
                <a:rPr lang="en-GB" sz="3000" b="1" dirty="0">
                  <a:solidFill>
                    <a:srgbClr val="FF0000"/>
                  </a:solidFill>
                  <a:latin typeface="Comic Sans MS" panose="030F0702030302020204" pitchFamily="66" charset="0"/>
                </a:rPr>
                <a:t>Jesus wants us to be kind and patient and loving towards other people.</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7233"/>
                <a:gd name="adj2" fmla="val 1522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2594430" y="3012494"/>
            <a:ext cx="4568370" cy="3381952"/>
            <a:chOff x="3854728" y="219308"/>
            <a:chExt cx="4542803" cy="1759979"/>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854728" y="219308"/>
              <a:ext cx="4495800" cy="1731599"/>
            </a:xfrm>
            <a:prstGeom prst="wedgeRoundRectCallout">
              <a:avLst>
                <a:gd name="adj1" fmla="val -65316"/>
                <a:gd name="adj2" fmla="val -430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901730" y="249473"/>
              <a:ext cx="4495801" cy="1729814"/>
            </a:xfrm>
            <a:prstGeom prst="rect">
              <a:avLst/>
            </a:prstGeom>
            <a:noFill/>
          </p:spPr>
          <p:txBody>
            <a:bodyPr wrap="square" rtlCol="0">
              <a:spAutoFit/>
            </a:bodyPr>
            <a:lstStyle/>
            <a:p>
              <a:pPr algn="ctr"/>
              <a:r>
                <a:rPr lang="en-GB" sz="3000" b="1" dirty="0">
                  <a:latin typeface="Comic Sans MS" panose="030F0702030302020204" pitchFamily="66" charset="0"/>
                </a:rPr>
                <a:t>You have already answered the question.</a:t>
              </a:r>
            </a:p>
            <a:p>
              <a:pPr algn="ctr"/>
              <a:r>
                <a:rPr lang="en-GB" sz="3000" b="1" dirty="0">
                  <a:latin typeface="Comic Sans MS" panose="030F0702030302020204" pitchFamily="66" charset="0"/>
                </a:rPr>
                <a:t>Jesus showed love and kindness to all people not just His friends and he wants us to </a:t>
              </a:r>
            </a:p>
            <a:p>
              <a:pPr algn="ctr"/>
              <a:r>
                <a:rPr lang="en-GB" sz="3000" b="1" dirty="0">
                  <a:latin typeface="Comic Sans MS" panose="030F0702030302020204" pitchFamily="66" charset="0"/>
                </a:rPr>
                <a:t>be like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9376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2" fill="hold" nodeType="afterEffect">
                                  <p:stCondLst>
                                    <p:cond delay="2000"/>
                                  </p:stCondLst>
                                  <p:childTnLst>
                                    <p:set>
                                      <p:cBhvr>
                                        <p:cTn id="10" dur="1" fill="hold">
                                          <p:stCondLst>
                                            <p:cond delay="0"/>
                                          </p:stCondLst>
                                        </p:cTn>
                                        <p:tgtEl>
                                          <p:spTgt spid="17"/>
                                        </p:tgtEl>
                                        <p:attrNameLst>
                                          <p:attrName>style.visibility</p:attrName>
                                        </p:attrNameLst>
                                      </p:cBhvr>
                                      <p:to>
                                        <p:strVal val="visible"/>
                                      </p:to>
                                    </p:set>
                                    <p:animEffect transition="in" filter="wipe(right)">
                                      <p:cBhvr>
                                        <p:cTn id="11" dur="1750"/>
                                        <p:tgtEl>
                                          <p:spTgt spid="17"/>
                                        </p:tgtEl>
                                      </p:cBhvr>
                                    </p:animEffect>
                                  </p:childTnLst>
                                </p:cTn>
                              </p:par>
                            </p:childTnLst>
                          </p:cTn>
                        </p:par>
                        <p:par>
                          <p:cTn id="12" fill="hold">
                            <p:stCondLst>
                              <p:cond delay="5750"/>
                            </p:stCondLst>
                            <p:childTnLst>
                              <p:par>
                                <p:cTn id="13" presetID="22" presetClass="entr" presetSubtype="8" fill="hold" nodeType="afterEffect">
                                  <p:stCondLst>
                                    <p:cond delay="200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1750"/>
                                        <p:tgtEl>
                                          <p:spTgt spid="20"/>
                                        </p:tgtEl>
                                      </p:cBhvr>
                                    </p:animEffect>
                                  </p:childTnLst>
                                </p:cTn>
                              </p:par>
                            </p:childTnLst>
                          </p:cTn>
                        </p:par>
                        <p:par>
                          <p:cTn id="16" fill="hold">
                            <p:stCondLst>
                              <p:cond delay="9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6" y="2133601"/>
            <a:ext cx="2381853" cy="3429000"/>
          </a:xfrm>
          <a:prstGeom prst="rect">
            <a:avLst/>
          </a:prstGeom>
        </p:spPr>
      </p:pic>
      <p:sp>
        <p:nvSpPr>
          <p:cNvPr id="3" name="Rectangle 2"/>
          <p:cNvSpPr/>
          <p:nvPr/>
        </p:nvSpPr>
        <p:spPr>
          <a:xfrm>
            <a:off x="990600" y="166339"/>
            <a:ext cx="6665607"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22 verses 39 - 42</a:t>
            </a:r>
          </a:p>
        </p:txBody>
      </p:sp>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6365845"/>
          </a:xfrm>
          <a:prstGeom prst="rect">
            <a:avLst/>
          </a:prstGeom>
        </p:spPr>
        <p:txBody>
          <a:bodyPr wrap="square">
            <a:spAutoFit/>
          </a:bodyPr>
          <a:lstStyle/>
          <a:p>
            <a:pPr>
              <a:lnSpc>
                <a:spcPts val="3400"/>
              </a:lnSpc>
            </a:pPr>
            <a:r>
              <a:rPr lang="en-US" sz="2400" dirty="0">
                <a:solidFill>
                  <a:srgbClr val="0000CC"/>
                </a:solidFill>
                <a:latin typeface="Comic Sans MS" panose="030F0702030302020204" pitchFamily="66" charset="0"/>
              </a:rPr>
              <a:t>Jesus left the city and went to the Mount of Olives. His followers went with him. He said to his followers, “Pray for strength against temptation.” Then Jesus went </a:t>
            </a:r>
          </a:p>
          <a:p>
            <a:pPr>
              <a:lnSpc>
                <a:spcPts val="3400"/>
              </a:lnSpc>
            </a:pPr>
            <a:r>
              <a:rPr lang="en-US" sz="2400" dirty="0">
                <a:solidFill>
                  <a:srgbClr val="0000CC"/>
                </a:solidFill>
                <a:latin typeface="Comic Sans MS" panose="030F0702030302020204" pitchFamily="66" charset="0"/>
              </a:rPr>
              <a:t>about a stone’s throw away from them. </a:t>
            </a:r>
          </a:p>
          <a:p>
            <a:pPr>
              <a:lnSpc>
                <a:spcPts val="3400"/>
              </a:lnSpc>
            </a:pPr>
            <a:r>
              <a:rPr lang="en-US" sz="2400" dirty="0">
                <a:latin typeface="Comic Sans MS" panose="030F0702030302020204" pitchFamily="66" charset="0"/>
              </a:rPr>
              <a:t>He kneeled down and prayed, </a:t>
            </a:r>
            <a:r>
              <a:rPr lang="en-US" sz="2400" b="1" baseline="30000" dirty="0">
                <a:latin typeface="Comic Sans MS" panose="030F0702030302020204" pitchFamily="66" charset="0"/>
              </a:rPr>
              <a:t> </a:t>
            </a:r>
            <a:r>
              <a:rPr lang="en-US" sz="2400" dirty="0">
                <a:latin typeface="Comic Sans MS" panose="030F0702030302020204" pitchFamily="66" charset="0"/>
              </a:rPr>
              <a:t>“Father, if </a:t>
            </a:r>
          </a:p>
          <a:p>
            <a:pPr>
              <a:lnSpc>
                <a:spcPts val="3400"/>
              </a:lnSpc>
            </a:pPr>
            <a:r>
              <a:rPr lang="en-US" sz="2400" dirty="0">
                <a:latin typeface="Comic Sans MS" panose="030F0702030302020204" pitchFamily="66" charset="0"/>
              </a:rPr>
              <a:t>it is what you want, then let me not have </a:t>
            </a:r>
          </a:p>
          <a:p>
            <a:pPr>
              <a:lnSpc>
                <a:spcPts val="3400"/>
              </a:lnSpc>
            </a:pPr>
            <a:r>
              <a:rPr lang="en-US" sz="2400" dirty="0">
                <a:latin typeface="Comic Sans MS" panose="030F0702030302020204" pitchFamily="66" charset="0"/>
              </a:rPr>
              <a:t>this cup of suffering. But do what you want, </a:t>
            </a:r>
          </a:p>
          <a:p>
            <a:pPr>
              <a:lnSpc>
                <a:spcPts val="3400"/>
              </a:lnSpc>
            </a:pPr>
            <a:r>
              <a:rPr lang="en-US" sz="2400" dirty="0">
                <a:latin typeface="Comic Sans MS" panose="030F0702030302020204" pitchFamily="66" charset="0"/>
              </a:rPr>
              <a:t>not what I want.” </a:t>
            </a:r>
            <a:r>
              <a:rPr lang="en-US" sz="2400" dirty="0">
                <a:solidFill>
                  <a:srgbClr val="FF0000"/>
                </a:solidFill>
                <a:latin typeface="Comic Sans MS" panose="030F0702030302020204" pitchFamily="66" charset="0"/>
              </a:rPr>
              <a:t>Then an angel from heaven </a:t>
            </a:r>
          </a:p>
          <a:p>
            <a:pPr>
              <a:lnSpc>
                <a:spcPts val="3400"/>
              </a:lnSpc>
            </a:pPr>
            <a:r>
              <a:rPr lang="en-US" sz="2400" dirty="0">
                <a:solidFill>
                  <a:srgbClr val="FF0000"/>
                </a:solidFill>
                <a:latin typeface="Comic Sans MS" panose="030F0702030302020204" pitchFamily="66" charset="0"/>
              </a:rPr>
              <a:t>appeared to him to help him. Jesus was full of </a:t>
            </a:r>
          </a:p>
          <a:p>
            <a:pPr>
              <a:lnSpc>
                <a:spcPts val="3400"/>
              </a:lnSpc>
            </a:pPr>
            <a:r>
              <a:rPr lang="en-US" sz="2400" dirty="0">
                <a:solidFill>
                  <a:srgbClr val="FF0000"/>
                </a:solidFill>
                <a:latin typeface="Comic Sans MS" panose="030F0702030302020204" pitchFamily="66" charset="0"/>
              </a:rPr>
              <a:t>pain; he prayed even more. Sweat dripped </a:t>
            </a:r>
          </a:p>
          <a:p>
            <a:pPr>
              <a:lnSpc>
                <a:spcPts val="3400"/>
              </a:lnSpc>
            </a:pPr>
            <a:r>
              <a:rPr lang="en-US" sz="2400" dirty="0">
                <a:solidFill>
                  <a:srgbClr val="FF0000"/>
                </a:solidFill>
                <a:latin typeface="Comic Sans MS" panose="030F0702030302020204" pitchFamily="66" charset="0"/>
              </a:rPr>
              <a:t>from his face as if he were bleeding. </a:t>
            </a: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a:p>
            <a:endParaRPr lang="en-US" sz="2400" b="1" baseline="30000" dirty="0">
              <a:latin typeface="Comic Sans MS" panose="030F0702030302020204" pitchFamily="66" charset="0"/>
            </a:endParaRP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1088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3 0.01111 L -0.42448 0.00556 " pathEditMode="relative" rAng="0" ptsTypes="AA">
                                      <p:cBhvr>
                                        <p:cTn id="6" dur="2000" fill="hold"/>
                                        <p:tgtEl>
                                          <p:spTgt spid="10"/>
                                        </p:tgtEl>
                                        <p:attrNameLst>
                                          <p:attrName>ppt_x</p:attrName>
                                          <p:attrName>ppt_y</p:attrName>
                                        </p:attrNameLst>
                                      </p:cBhvr>
                                      <p:rCtr x="-21198" y="-278"/>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500"/>
                                        <p:tgtEl>
                                          <p:spTgt spid="8"/>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125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D88229AC-1B07-42B4-BFBC-E4EBE9632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3" name="Rectangle 2"/>
          <p:cNvSpPr/>
          <p:nvPr/>
        </p:nvSpPr>
        <p:spPr>
          <a:xfrm>
            <a:off x="990600" y="166339"/>
            <a:ext cx="6665607"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22 verses 45 - 48</a:t>
            </a:r>
          </a:p>
        </p:txBody>
      </p:sp>
      <p:sp>
        <p:nvSpPr>
          <p:cNvPr id="8" name="Rectangle 7">
            <a:extLst>
              <a:ext uri="{FF2B5EF4-FFF2-40B4-BE49-F238E27FC236}">
                <a16:creationId xmlns:a16="http://schemas.microsoft.com/office/drawing/2014/main" id="{5F09AD53-5F66-430C-AF9B-6E79930B1EF6}"/>
              </a:ext>
            </a:extLst>
          </p:cNvPr>
          <p:cNvSpPr/>
          <p:nvPr/>
        </p:nvSpPr>
        <p:spPr>
          <a:xfrm>
            <a:off x="367553" y="1066800"/>
            <a:ext cx="8763000" cy="4420762"/>
          </a:xfrm>
          <a:prstGeom prst="rect">
            <a:avLst/>
          </a:prstGeom>
        </p:spPr>
        <p:txBody>
          <a:bodyPr wrap="square">
            <a:spAutoFit/>
          </a:bodyPr>
          <a:lstStyle/>
          <a:p>
            <a:pPr>
              <a:lnSpc>
                <a:spcPts val="3400"/>
              </a:lnSpc>
            </a:pPr>
            <a:r>
              <a:rPr lang="en-US" sz="2400" dirty="0">
                <a:solidFill>
                  <a:srgbClr val="0000CC"/>
                </a:solidFill>
                <a:latin typeface="Comic Sans MS" panose="030F0702030302020204" pitchFamily="66" charset="0"/>
              </a:rPr>
              <a:t>When he finished praying, he went to his followers. They were asleep. (Their sadness had made them very tired.) </a:t>
            </a:r>
          </a:p>
          <a:p>
            <a:pPr>
              <a:lnSpc>
                <a:spcPts val="3400"/>
              </a:lnSpc>
            </a:pPr>
            <a:r>
              <a:rPr lang="en-US" sz="2400" dirty="0">
                <a:solidFill>
                  <a:srgbClr val="0000CC"/>
                </a:solidFill>
                <a:latin typeface="Comic Sans MS" panose="030F0702030302020204" pitchFamily="66" charset="0"/>
              </a:rPr>
              <a:t>Jesus said to them, </a:t>
            </a:r>
            <a:r>
              <a:rPr lang="en-US" sz="2400" dirty="0">
                <a:latin typeface="Comic Sans MS" panose="030F0702030302020204" pitchFamily="66" charset="0"/>
              </a:rPr>
              <a:t>“Why are you sleeping? Get up </a:t>
            </a:r>
          </a:p>
          <a:p>
            <a:pPr>
              <a:lnSpc>
                <a:spcPts val="3400"/>
              </a:lnSpc>
            </a:pPr>
            <a:r>
              <a:rPr lang="en-US" sz="2400" dirty="0">
                <a:latin typeface="Comic Sans MS" panose="030F0702030302020204" pitchFamily="66" charset="0"/>
              </a:rPr>
              <a:t>and pray for strength against temptation.”</a:t>
            </a:r>
          </a:p>
          <a:p>
            <a:pPr>
              <a:lnSpc>
                <a:spcPts val="3400"/>
              </a:lnSpc>
            </a:pPr>
            <a:r>
              <a:rPr lang="en-US" sz="2400" dirty="0">
                <a:latin typeface="Comic Sans MS" panose="030F0702030302020204" pitchFamily="66" charset="0"/>
              </a:rPr>
              <a:t>While Jesus was speaking, a crowd came </a:t>
            </a:r>
          </a:p>
          <a:p>
            <a:pPr>
              <a:lnSpc>
                <a:spcPts val="3400"/>
              </a:lnSpc>
            </a:pPr>
            <a:r>
              <a:rPr lang="en-US" sz="2400" dirty="0">
                <a:latin typeface="Comic Sans MS" panose="030F0702030302020204" pitchFamily="66" charset="0"/>
              </a:rPr>
              <a:t>up. One of the 12 apostles was leading </a:t>
            </a:r>
          </a:p>
          <a:p>
            <a:pPr>
              <a:lnSpc>
                <a:spcPts val="3400"/>
              </a:lnSpc>
            </a:pPr>
            <a:r>
              <a:rPr lang="en-US" sz="2400" dirty="0">
                <a:latin typeface="Comic Sans MS" panose="030F0702030302020204" pitchFamily="66" charset="0"/>
              </a:rPr>
              <a:t>them. </a:t>
            </a:r>
            <a:r>
              <a:rPr lang="en-US" sz="2400" dirty="0">
                <a:solidFill>
                  <a:srgbClr val="FF0000"/>
                </a:solidFill>
                <a:latin typeface="Comic Sans MS" panose="030F0702030302020204" pitchFamily="66" charset="0"/>
              </a:rPr>
              <a:t>He was Judas. He came close to </a:t>
            </a:r>
          </a:p>
          <a:p>
            <a:pPr>
              <a:lnSpc>
                <a:spcPts val="3400"/>
              </a:lnSpc>
            </a:pPr>
            <a:r>
              <a:rPr lang="en-US" sz="2400" dirty="0">
                <a:solidFill>
                  <a:srgbClr val="FF0000"/>
                </a:solidFill>
                <a:latin typeface="Comic Sans MS" panose="030F0702030302020204" pitchFamily="66" charset="0"/>
              </a:rPr>
              <a:t>Jesus so that he could kiss him.</a:t>
            </a:r>
          </a:p>
          <a:p>
            <a:pPr>
              <a:lnSpc>
                <a:spcPts val="3400"/>
              </a:lnSpc>
            </a:pPr>
            <a:r>
              <a:rPr lang="en-US" sz="2400" dirty="0">
                <a:solidFill>
                  <a:srgbClr val="FF0000"/>
                </a:solidFill>
                <a:latin typeface="Comic Sans MS" panose="030F0702030302020204" pitchFamily="66" charset="0"/>
              </a:rPr>
              <a:t>But Jesus said to him, “Judas, are you using </a:t>
            </a:r>
          </a:p>
          <a:p>
            <a:pPr>
              <a:lnSpc>
                <a:spcPts val="3400"/>
              </a:lnSpc>
            </a:pPr>
            <a:r>
              <a:rPr lang="en-US" sz="2400" dirty="0">
                <a:solidFill>
                  <a:srgbClr val="FF0000"/>
                </a:solidFill>
                <a:latin typeface="Comic Sans MS" panose="030F0702030302020204" pitchFamily="66" charset="0"/>
              </a:rPr>
              <a:t>the kiss to give the Son of Man to his enemies?”</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344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1122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D88229AC-1B07-42B4-BFBC-E4EBE9632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5212" y="2199812"/>
            <a:ext cx="2381853" cy="3429000"/>
          </a:xfrm>
          <a:prstGeom prst="rect">
            <a:avLst/>
          </a:prstGeom>
        </p:spPr>
      </p:pic>
      <p:sp>
        <p:nvSpPr>
          <p:cNvPr id="3" name="Rectangle 2"/>
          <p:cNvSpPr/>
          <p:nvPr/>
        </p:nvSpPr>
        <p:spPr>
          <a:xfrm>
            <a:off x="990600" y="166339"/>
            <a:ext cx="6415539" cy="584775"/>
          </a:xfrm>
          <a:prstGeom prst="rect">
            <a:avLst/>
          </a:prstGeom>
        </p:spPr>
        <p:txBody>
          <a:bodyPr wrap="none">
            <a:spAutoFit/>
          </a:bodyPr>
          <a:lstStyle/>
          <a:p>
            <a:r>
              <a:rPr lang="en-GB" sz="3200" b="1" dirty="0">
                <a:solidFill>
                  <a:srgbClr val="FF0000"/>
                </a:solidFill>
                <a:latin typeface="Comic Sans MS" panose="030F0702030302020204" pitchFamily="66" charset="0"/>
              </a:rPr>
              <a:t>Luke chapter 8 verses 49 - 53</a:t>
            </a:r>
          </a:p>
        </p:txBody>
      </p:sp>
      <p:sp>
        <p:nvSpPr>
          <p:cNvPr id="8" name="Rectangle 7">
            <a:extLst>
              <a:ext uri="{FF2B5EF4-FFF2-40B4-BE49-F238E27FC236}">
                <a16:creationId xmlns:a16="http://schemas.microsoft.com/office/drawing/2014/main" id="{5F09AD53-5F66-430C-AF9B-6E79930B1EF6}"/>
              </a:ext>
            </a:extLst>
          </p:cNvPr>
          <p:cNvSpPr/>
          <p:nvPr/>
        </p:nvSpPr>
        <p:spPr>
          <a:xfrm>
            <a:off x="344714" y="914400"/>
            <a:ext cx="8763000" cy="5632311"/>
          </a:xfrm>
          <a:prstGeom prst="rect">
            <a:avLst/>
          </a:prstGeom>
        </p:spPr>
        <p:txBody>
          <a:bodyPr wrap="square">
            <a:spAutoFit/>
          </a:bodyPr>
          <a:lstStyle/>
          <a:p>
            <a:r>
              <a:rPr lang="en-US" sz="2400" dirty="0">
                <a:solidFill>
                  <a:srgbClr val="0000CC"/>
                </a:solidFill>
                <a:latin typeface="Comic Sans MS" panose="030F0702030302020204" pitchFamily="66" charset="0"/>
              </a:rPr>
              <a:t>The followers of Jesus were standing there too. They saw what was happening. They said to Jesus, “Lord, should we use our swords?” And one of them did use his sword. He cut off the right ear of the servant of the high priest.</a:t>
            </a:r>
          </a:p>
          <a:p>
            <a:r>
              <a:rPr lang="en-US" sz="2400" dirty="0">
                <a:latin typeface="Comic Sans MS" panose="030F0702030302020204" pitchFamily="66" charset="0"/>
              </a:rPr>
              <a:t>Jesus said, “Stop!” Then he touched </a:t>
            </a:r>
          </a:p>
          <a:p>
            <a:r>
              <a:rPr lang="en-US" sz="2400" dirty="0">
                <a:latin typeface="Comic Sans MS" panose="030F0702030302020204" pitchFamily="66" charset="0"/>
              </a:rPr>
              <a:t>the servant’s ear and healed him.</a:t>
            </a:r>
          </a:p>
          <a:p>
            <a:r>
              <a:rPr lang="en-US" sz="2400" dirty="0">
                <a:latin typeface="Comic Sans MS" panose="030F0702030302020204" pitchFamily="66" charset="0"/>
              </a:rPr>
              <a:t>Those who came to arrest Jesus were </a:t>
            </a:r>
          </a:p>
          <a:p>
            <a:r>
              <a:rPr lang="en-US" sz="2400" dirty="0">
                <a:latin typeface="Comic Sans MS" panose="030F0702030302020204" pitchFamily="66" charset="0"/>
              </a:rPr>
              <a:t>the leading priests, the soldiers who </a:t>
            </a:r>
          </a:p>
          <a:p>
            <a:r>
              <a:rPr lang="en-US" sz="2400" dirty="0">
                <a:latin typeface="Comic Sans MS" panose="030F0702030302020204" pitchFamily="66" charset="0"/>
              </a:rPr>
              <a:t>guarded the Temple, and the Jewish elders. </a:t>
            </a:r>
          </a:p>
          <a:p>
            <a:r>
              <a:rPr lang="en-US" sz="2400" dirty="0">
                <a:solidFill>
                  <a:srgbClr val="FF0000"/>
                </a:solidFill>
                <a:latin typeface="Comic Sans MS" panose="030F0702030302020204" pitchFamily="66" charset="0"/>
              </a:rPr>
              <a:t>Jesus said to them, “Why did you come out here </a:t>
            </a:r>
          </a:p>
          <a:p>
            <a:r>
              <a:rPr lang="en-US" sz="2400" dirty="0">
                <a:solidFill>
                  <a:srgbClr val="FF0000"/>
                </a:solidFill>
                <a:latin typeface="Comic Sans MS" panose="030F0702030302020204" pitchFamily="66" charset="0"/>
              </a:rPr>
              <a:t>with swords and sticks? Do you think I am a </a:t>
            </a:r>
          </a:p>
          <a:p>
            <a:r>
              <a:rPr lang="en-US" sz="2400" dirty="0">
                <a:solidFill>
                  <a:srgbClr val="FF0000"/>
                </a:solidFill>
                <a:latin typeface="Comic Sans MS" panose="030F0702030302020204" pitchFamily="66" charset="0"/>
              </a:rPr>
              <a:t>criminal? </a:t>
            </a:r>
            <a:r>
              <a:rPr lang="en-US" sz="2400" b="1" baseline="30000" dirty="0">
                <a:solidFill>
                  <a:srgbClr val="FF0000"/>
                </a:solidFill>
                <a:latin typeface="Comic Sans MS" panose="030F0702030302020204" pitchFamily="66" charset="0"/>
              </a:rPr>
              <a:t> </a:t>
            </a:r>
            <a:r>
              <a:rPr lang="en-US" sz="2400" dirty="0">
                <a:solidFill>
                  <a:srgbClr val="FF0000"/>
                </a:solidFill>
                <a:latin typeface="Comic Sans MS" panose="030F0702030302020204" pitchFamily="66" charset="0"/>
              </a:rPr>
              <a:t>I was with you every day in the </a:t>
            </a:r>
          </a:p>
          <a:p>
            <a:r>
              <a:rPr lang="en-US" sz="2400" dirty="0">
                <a:solidFill>
                  <a:srgbClr val="FF0000"/>
                </a:solidFill>
                <a:latin typeface="Comic Sans MS" panose="030F0702030302020204" pitchFamily="66" charset="0"/>
              </a:rPr>
              <a:t>Temple. Why didn’t you try to arrest me there? </a:t>
            </a:r>
          </a:p>
          <a:p>
            <a:r>
              <a:rPr lang="en-US" sz="2400" dirty="0">
                <a:solidFill>
                  <a:srgbClr val="FF0000"/>
                </a:solidFill>
                <a:latin typeface="Comic Sans MS" panose="030F0702030302020204" pitchFamily="66" charset="0"/>
              </a:rPr>
              <a:t>But this is your time—</a:t>
            </a:r>
          </a:p>
          <a:p>
            <a:r>
              <a:rPr lang="en-US" sz="2400" dirty="0">
                <a:solidFill>
                  <a:srgbClr val="FF0000"/>
                </a:solidFill>
                <a:latin typeface="Comic Sans MS" panose="030F0702030302020204" pitchFamily="66" charset="0"/>
              </a:rPr>
              <a:t>the time when darkness rules.”</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87005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500"/>
                                        <p:tgtEl>
                                          <p:spTgt spid="8"/>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125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23" name="Group 22">
            <a:extLst>
              <a:ext uri="{FF2B5EF4-FFF2-40B4-BE49-F238E27FC236}">
                <a16:creationId xmlns:a16="http://schemas.microsoft.com/office/drawing/2014/main" id="{27DCCBFA-0993-46AC-9F0B-E4ABCB2AF559}"/>
              </a:ext>
            </a:extLst>
          </p:cNvPr>
          <p:cNvGrpSpPr/>
          <p:nvPr/>
        </p:nvGrpSpPr>
        <p:grpSpPr>
          <a:xfrm>
            <a:off x="2513314" y="4892086"/>
            <a:ext cx="4362401" cy="939848"/>
            <a:chOff x="3842868" y="219309"/>
            <a:chExt cx="4507660" cy="1731600"/>
          </a:xfrm>
          <a:solidFill>
            <a:schemeClr val="bg1"/>
          </a:solidFill>
        </p:grpSpPr>
        <p:sp>
          <p:nvSpPr>
            <p:cNvPr id="25" name="TextBox 24">
              <a:extLst>
                <a:ext uri="{FF2B5EF4-FFF2-40B4-BE49-F238E27FC236}">
                  <a16:creationId xmlns:a16="http://schemas.microsoft.com/office/drawing/2014/main" id="{54C752DA-C2BF-4E57-8737-9190DE6711F6}"/>
                </a:ext>
              </a:extLst>
            </p:cNvPr>
            <p:cNvSpPr txBox="1"/>
            <p:nvPr/>
          </p:nvSpPr>
          <p:spPr>
            <a:xfrm>
              <a:off x="3842868" y="257072"/>
              <a:ext cx="4495800" cy="156007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So we must be like that too.</a:t>
              </a:r>
            </a:p>
          </p:txBody>
        </p:sp>
        <p:sp>
          <p:nvSpPr>
            <p:cNvPr id="26" name="Rounded Rectangular Callout 38">
              <a:extLst>
                <a:ext uri="{FF2B5EF4-FFF2-40B4-BE49-F238E27FC236}">
                  <a16:creationId xmlns:a16="http://schemas.microsoft.com/office/drawing/2014/main" id="{94D23157-B667-4678-97DD-A7EE60EAF703}"/>
                </a:ext>
              </a:extLst>
            </p:cNvPr>
            <p:cNvSpPr/>
            <p:nvPr/>
          </p:nvSpPr>
          <p:spPr>
            <a:xfrm>
              <a:off x="3854728" y="219309"/>
              <a:ext cx="4495800" cy="1731600"/>
            </a:xfrm>
            <a:prstGeom prst="wedgeRoundRectCallout">
              <a:avLst>
                <a:gd name="adj1" fmla="val 62439"/>
                <a:gd name="adj2" fmla="val -2269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174018" y="139737"/>
            <a:ext cx="8274768" cy="1384263"/>
            <a:chOff x="3842868" y="219309"/>
            <a:chExt cx="450766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42868" y="257072"/>
              <a:ext cx="4495800" cy="1560692"/>
            </a:xfrm>
            <a:prstGeom prst="rect">
              <a:avLst/>
            </a:prstGeom>
            <a:noFill/>
          </p:spPr>
          <p:txBody>
            <a:bodyPr wrap="square" rtlCol="0">
              <a:spAutoFit/>
            </a:bodyPr>
            <a:lstStyle/>
            <a:p>
              <a:pPr algn="ctr"/>
              <a:r>
                <a:rPr lang="en-GB" sz="2800" b="1" dirty="0">
                  <a:solidFill>
                    <a:srgbClr val="FF0000"/>
                  </a:solidFill>
                  <a:latin typeface="Comic Sans MS" panose="030F0702030302020204" pitchFamily="66" charset="0"/>
                </a:rPr>
                <a:t>In the story, Jesus was very sad and tired and in pain. But he still helped the man who wasn’t his friend. </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7002"/>
                <a:gd name="adj2" fmla="val 17151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2411052" y="1653675"/>
            <a:ext cx="4544015" cy="3123157"/>
            <a:chOff x="3854728" y="219308"/>
            <a:chExt cx="4518584" cy="1753661"/>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854728" y="219308"/>
              <a:ext cx="4495800" cy="1731599"/>
            </a:xfrm>
            <a:prstGeom prst="wedgeRoundRectCallout">
              <a:avLst>
                <a:gd name="adj1" fmla="val -59557"/>
                <a:gd name="adj2" fmla="val 20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877511" y="227514"/>
              <a:ext cx="4495801" cy="1745455"/>
            </a:xfrm>
            <a:prstGeom prst="rect">
              <a:avLst/>
            </a:prstGeom>
            <a:noFill/>
          </p:spPr>
          <p:txBody>
            <a:bodyPr wrap="square" rtlCol="0">
              <a:spAutoFit/>
            </a:bodyPr>
            <a:lstStyle/>
            <a:p>
              <a:pPr algn="ctr"/>
              <a:r>
                <a:rPr lang="en-GB" sz="2800" b="1" dirty="0">
                  <a:latin typeface="Comic Sans MS" panose="030F0702030302020204" pitchFamily="66" charset="0"/>
                </a:rPr>
                <a:t>That’s right. </a:t>
              </a:r>
            </a:p>
            <a:p>
              <a:pPr algn="ctr"/>
              <a:r>
                <a:rPr lang="en-GB" sz="2800" b="1" dirty="0">
                  <a:latin typeface="Comic Sans MS" panose="030F0702030302020204" pitchFamily="66" charset="0"/>
                </a:rPr>
                <a:t>In John’s gospel it tells us the man’s name was Malchus. He didn’t ask for help or even believe in Jesus, but Jesus    still helped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199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750"/>
                                        <p:tgtEl>
                                          <p:spTgt spid="12"/>
                                        </p:tgtEl>
                                      </p:cBhvr>
                                    </p:animEffect>
                                  </p:childTnLst>
                                </p:cTn>
                              </p:par>
                            </p:childTnLst>
                          </p:cTn>
                        </p:par>
                        <p:par>
                          <p:cTn id="8" fill="hold">
                            <p:stCondLst>
                              <p:cond delay="2000"/>
                            </p:stCondLst>
                            <p:childTnLst>
                              <p:par>
                                <p:cTn id="9" presetID="22" presetClass="entr" presetSubtype="8" fill="hold" nodeType="afterEffect">
                                  <p:stCondLst>
                                    <p:cond delay="30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750"/>
                                        <p:tgtEl>
                                          <p:spTgt spid="20"/>
                                        </p:tgtEl>
                                      </p:cBhvr>
                                    </p:animEffect>
                                  </p:childTnLst>
                                </p:cTn>
                              </p:par>
                            </p:childTnLst>
                          </p:cTn>
                        </p:par>
                        <p:par>
                          <p:cTn id="12" fill="hold">
                            <p:stCondLst>
                              <p:cond delay="6750"/>
                            </p:stCondLst>
                            <p:childTnLst>
                              <p:par>
                                <p:cTn id="13" presetID="22" presetClass="entr" presetSubtype="2" fill="hold" nodeType="afterEffect">
                                  <p:stCondLst>
                                    <p:cond delay="3000"/>
                                  </p:stCondLst>
                                  <p:childTnLst>
                                    <p:set>
                                      <p:cBhvr>
                                        <p:cTn id="14" dur="1" fill="hold">
                                          <p:stCondLst>
                                            <p:cond delay="0"/>
                                          </p:stCondLst>
                                        </p:cTn>
                                        <p:tgtEl>
                                          <p:spTgt spid="23"/>
                                        </p:tgtEl>
                                        <p:attrNameLst>
                                          <p:attrName>style.visibility</p:attrName>
                                        </p:attrNameLst>
                                      </p:cBhvr>
                                      <p:to>
                                        <p:strVal val="visible"/>
                                      </p:to>
                                    </p:set>
                                    <p:animEffect transition="in" filter="wipe(right)">
                                      <p:cBhvr>
                                        <p:cTn id="15" dur="1750"/>
                                        <p:tgtEl>
                                          <p:spTgt spid="23"/>
                                        </p:tgtEl>
                                      </p:cBhvr>
                                    </p:animEffect>
                                  </p:childTnLst>
                                </p:cTn>
                              </p:par>
                            </p:childTnLst>
                          </p:cTn>
                        </p:par>
                        <p:par>
                          <p:cTn id="16" fill="hold">
                            <p:stCondLst>
                              <p:cond delay="11500"/>
                            </p:stCondLst>
                            <p:childTnLst>
                              <p:par>
                                <p:cTn id="17" presetID="42" presetClass="path" presetSubtype="0" accel="50000" decel="50000" fill="hold" grpId="0" nodeType="afterEffect">
                                  <p:stCondLst>
                                    <p:cond delay="0"/>
                                  </p:stCondLst>
                                  <p:childTnLst>
                                    <p:animMotion origin="layout" path="M 0 1.11111E-6 L 1 -0.00139 " pathEditMode="relative" rAng="0" ptsTypes="AA">
                                      <p:cBhvr>
                                        <p:cTn id="18"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31E4589C-BF11-44EB-A399-06F0A2F6F8DB}"/>
              </a:ext>
            </a:extLst>
          </p:cNvPr>
          <p:cNvGrpSpPr/>
          <p:nvPr/>
        </p:nvGrpSpPr>
        <p:grpSpPr>
          <a:xfrm>
            <a:off x="2499770" y="2225676"/>
            <a:ext cx="4389489" cy="3720612"/>
            <a:chOff x="3854728" y="219308"/>
            <a:chExt cx="4542803" cy="1731599"/>
          </a:xfrm>
          <a:solidFill>
            <a:schemeClr val="bg1"/>
          </a:solidFill>
        </p:grpSpPr>
        <p:sp>
          <p:nvSpPr>
            <p:cNvPr id="18" name="Rounded Rectangular Callout 38">
              <a:extLst>
                <a:ext uri="{FF2B5EF4-FFF2-40B4-BE49-F238E27FC236}">
                  <a16:creationId xmlns:a16="http://schemas.microsoft.com/office/drawing/2014/main" id="{C46051C0-ABAB-47F3-86C6-0C60663B1DA3}"/>
                </a:ext>
              </a:extLst>
            </p:cNvPr>
            <p:cNvSpPr/>
            <p:nvPr/>
          </p:nvSpPr>
          <p:spPr>
            <a:xfrm>
              <a:off x="3854728" y="219308"/>
              <a:ext cx="4495800" cy="1731599"/>
            </a:xfrm>
            <a:prstGeom prst="wedgeRoundRectCallout">
              <a:avLst>
                <a:gd name="adj1" fmla="val -60378"/>
                <a:gd name="adj2" fmla="val -2234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F922B604-9884-4CC7-A8D9-15B1A21532F8}"/>
                </a:ext>
              </a:extLst>
            </p:cNvPr>
            <p:cNvSpPr txBox="1"/>
            <p:nvPr/>
          </p:nvSpPr>
          <p:spPr>
            <a:xfrm>
              <a:off x="3901730" y="249473"/>
              <a:ext cx="4495801" cy="1547007"/>
            </a:xfrm>
            <a:prstGeom prst="rect">
              <a:avLst/>
            </a:prstGeom>
            <a:noFill/>
          </p:spPr>
          <p:txBody>
            <a:bodyPr wrap="square" rtlCol="0">
              <a:spAutoFit/>
            </a:bodyPr>
            <a:lstStyle/>
            <a:p>
              <a:pPr algn="ctr"/>
              <a:r>
                <a:rPr lang="en-GB" sz="3000" b="1" dirty="0">
                  <a:latin typeface="Comic Sans MS" panose="030F0702030302020204" pitchFamily="66" charset="0"/>
                </a:rPr>
                <a:t>But he never did anything wrong. </a:t>
              </a:r>
            </a:p>
            <a:p>
              <a:pPr algn="ctr"/>
              <a:r>
                <a:rPr lang="en-GB" sz="3000" b="1" dirty="0">
                  <a:latin typeface="Comic Sans MS" panose="030F0702030302020204" pitchFamily="66" charset="0"/>
                </a:rPr>
                <a:t>He always showed love and kindness               to others. </a:t>
              </a:r>
            </a:p>
            <a:p>
              <a:pPr algn="ctr"/>
              <a:r>
                <a:rPr lang="en-GB" sz="3000" b="1" dirty="0">
                  <a:latin typeface="Comic Sans MS" panose="030F0702030302020204" pitchFamily="66" charset="0"/>
                </a:rPr>
                <a:t>He always trusted </a:t>
              </a:r>
            </a:p>
            <a:p>
              <a:pPr algn="ctr"/>
              <a:r>
                <a:rPr lang="en-GB" sz="3000" b="1" dirty="0">
                  <a:latin typeface="Comic Sans MS" panose="030F0702030302020204" pitchFamily="66" charset="0"/>
                </a:rPr>
                <a:t>and obeyed God.</a:t>
              </a:r>
            </a:p>
          </p:txBody>
        </p:sp>
      </p:grpSp>
      <p:grpSp>
        <p:nvGrpSpPr>
          <p:cNvPr id="20" name="Group 19">
            <a:extLst>
              <a:ext uri="{FF2B5EF4-FFF2-40B4-BE49-F238E27FC236}">
                <a16:creationId xmlns:a16="http://schemas.microsoft.com/office/drawing/2014/main" id="{6CAA6F40-1871-4DEC-A019-7BB063BD0CEB}"/>
              </a:ext>
            </a:extLst>
          </p:cNvPr>
          <p:cNvGrpSpPr/>
          <p:nvPr/>
        </p:nvGrpSpPr>
        <p:grpSpPr>
          <a:xfrm>
            <a:off x="675058" y="98840"/>
            <a:ext cx="8164142" cy="2018858"/>
            <a:chOff x="3854728" y="219308"/>
            <a:chExt cx="4542803" cy="1731599"/>
          </a:xfrm>
          <a:solidFill>
            <a:schemeClr val="bg1"/>
          </a:solidFill>
        </p:grpSpPr>
        <p:sp>
          <p:nvSpPr>
            <p:cNvPr id="21" name="Rounded Rectangular Callout 38">
              <a:extLst>
                <a:ext uri="{FF2B5EF4-FFF2-40B4-BE49-F238E27FC236}">
                  <a16:creationId xmlns:a16="http://schemas.microsoft.com/office/drawing/2014/main" id="{1CA6CDEA-1E66-4B0F-B0F6-1841C18A7B07}"/>
                </a:ext>
              </a:extLst>
            </p:cNvPr>
            <p:cNvSpPr/>
            <p:nvPr/>
          </p:nvSpPr>
          <p:spPr>
            <a:xfrm>
              <a:off x="3854728" y="219308"/>
              <a:ext cx="4495800" cy="1731599"/>
            </a:xfrm>
            <a:prstGeom prst="wedgeRoundRectCallout">
              <a:avLst>
                <a:gd name="adj1" fmla="val -33695"/>
                <a:gd name="adj2" fmla="val 10590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TextBox 21">
              <a:extLst>
                <a:ext uri="{FF2B5EF4-FFF2-40B4-BE49-F238E27FC236}">
                  <a16:creationId xmlns:a16="http://schemas.microsoft.com/office/drawing/2014/main" id="{9ED22676-B609-47E3-9C7F-D08E99360949}"/>
                </a:ext>
              </a:extLst>
            </p:cNvPr>
            <p:cNvSpPr txBox="1"/>
            <p:nvPr/>
          </p:nvSpPr>
          <p:spPr>
            <a:xfrm>
              <a:off x="3901730" y="249473"/>
              <a:ext cx="4495801" cy="1376951"/>
            </a:xfrm>
            <a:prstGeom prst="rect">
              <a:avLst/>
            </a:prstGeom>
            <a:noFill/>
          </p:spPr>
          <p:txBody>
            <a:bodyPr wrap="square" rtlCol="0">
              <a:spAutoFit/>
            </a:bodyPr>
            <a:lstStyle/>
            <a:p>
              <a:pPr algn="ctr"/>
              <a:r>
                <a:rPr lang="en-GB" sz="3000" b="1" dirty="0">
                  <a:latin typeface="Comic Sans MS" panose="030F0702030302020204" pitchFamily="66" charset="0"/>
                </a:rPr>
                <a:t>Jesus lived a perfect life. </a:t>
              </a:r>
            </a:p>
            <a:p>
              <a:pPr algn="ctr"/>
              <a:r>
                <a:rPr lang="en-GB" sz="3000" b="1" dirty="0">
                  <a:latin typeface="Comic Sans MS" panose="030F0702030302020204" pitchFamily="66" charset="0"/>
                </a:rPr>
                <a:t>His life wasn’t easy, he didn’t have lots of money or things, people were unkind to him and arrested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711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196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750"/>
                                        <p:tgtEl>
                                          <p:spTgt spid="20"/>
                                        </p:tgtEl>
                                      </p:cBhvr>
                                    </p:animEffect>
                                  </p:childTnLst>
                                </p:cTn>
                              </p:par>
                            </p:childTnLst>
                          </p:cTn>
                        </p:par>
                        <p:par>
                          <p:cTn id="8" fill="hold">
                            <p:stCondLst>
                              <p:cond delay="2250"/>
                            </p:stCondLst>
                            <p:childTnLst>
                              <p:par>
                                <p:cTn id="9" presetID="22" presetClass="entr" presetSubtype="8" fill="hold" nodeType="afterEffect">
                                  <p:stCondLst>
                                    <p:cond delay="300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750"/>
                                        <p:tgtEl>
                                          <p:spTgt spid="17"/>
                                        </p:tgtEl>
                                      </p:cBhvr>
                                    </p:animEffect>
                                  </p:childTnLst>
                                </p:cTn>
                              </p:par>
                            </p:childTnLst>
                          </p:cTn>
                        </p:par>
                        <p:par>
                          <p:cTn id="12" fill="hold">
                            <p:stCondLst>
                              <p:cond delay="7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oy&#10;&#10;Description automatically generated">
            <a:extLst>
              <a:ext uri="{FF2B5EF4-FFF2-40B4-BE49-F238E27FC236}">
                <a16:creationId xmlns:a16="http://schemas.microsoft.com/office/drawing/2014/main" id="{A91EE37E-6E07-4B9A-B125-D3AC35C137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447800" y="145498"/>
            <a:ext cx="7310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4052"/>
                <a:gd name="adj2" fmla="val 4111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735189" y="2096393"/>
            <a:ext cx="4966959" cy="1064565"/>
            <a:chOff x="3854730" y="219308"/>
            <a:chExt cx="4605174"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5825"/>
                <a:gd name="adj2" fmla="val 5974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3860829" y="309710"/>
              <a:ext cx="4599075" cy="4196061"/>
            </a:xfrm>
            <a:prstGeom prst="rect">
              <a:avLst/>
            </a:prstGeom>
            <a:noFill/>
          </p:spPr>
          <p:txBody>
            <a:bodyPr wrap="square" rtlCol="0">
              <a:spAutoFit/>
            </a:bodyPr>
            <a:lstStyle/>
            <a:p>
              <a:pPr algn="ctr"/>
              <a:r>
                <a:rPr lang="en-GB" sz="3000" b="1" dirty="0">
                  <a:latin typeface="Comic Sans MS" panose="030F0702030302020204" pitchFamily="66" charset="0"/>
                </a:rPr>
                <a:t>Jesus always trusted God and loved other people.</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2916276" y="3278944"/>
            <a:ext cx="6036633" cy="2527088"/>
            <a:chOff x="3847752" y="219308"/>
            <a:chExt cx="460605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66038"/>
                <a:gd name="adj2" fmla="val -5095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3847752" y="278994"/>
              <a:ext cx="4606053" cy="3910230"/>
            </a:xfrm>
            <a:prstGeom prst="rect">
              <a:avLst/>
            </a:prstGeom>
            <a:noFill/>
          </p:spPr>
          <p:txBody>
            <a:bodyPr wrap="square" rtlCol="0">
              <a:spAutoFit/>
            </a:bodyPr>
            <a:lstStyle/>
            <a:p>
              <a:pPr algn="ctr"/>
              <a:r>
                <a:rPr lang="en-GB" sz="2800" b="1" dirty="0">
                  <a:latin typeface="Comic Sans MS" panose="030F0702030302020204" pitchFamily="66" charset="0"/>
                </a:rPr>
                <a:t>Even when people were horrible to him, Jesus still loved them.</a:t>
              </a:r>
            </a:p>
            <a:p>
              <a:pPr algn="ctr"/>
              <a:r>
                <a:rPr lang="en-GB" sz="2800" b="1" dirty="0">
                  <a:latin typeface="Comic Sans MS" panose="030F0702030302020204" pitchFamily="66" charset="0"/>
                </a:rPr>
                <a:t>Jesus wants us to live like Him. If we trust and believe, he will give us the power to do that</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2200515" y="915198"/>
            <a:ext cx="6707217"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53543"/>
                <a:gd name="adj2" fmla="val 1652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suffered pain and hunger and tiredness just like us.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1980825" y="693226"/>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327458" y="1914704"/>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2637108" y="3135469"/>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1DD2BF6-7B8E-4479-BF53-CDECBE2862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2236" y="2667000"/>
            <a:ext cx="1962522" cy="3183537"/>
          </a:xfrm>
          <a:prstGeom prst="rect">
            <a:avLst/>
          </a:prstGeom>
        </p:spPr>
      </p:pic>
      <p:pic>
        <p:nvPicPr>
          <p:cNvPr id="4" name="Picture 3">
            <a:extLst>
              <a:ext uri="{FF2B5EF4-FFF2-40B4-BE49-F238E27FC236}">
                <a16:creationId xmlns:a16="http://schemas.microsoft.com/office/drawing/2014/main" id="{80E21BB6-BC83-49EE-AE49-E34998C61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8712" y="2518256"/>
            <a:ext cx="1982813" cy="3309696"/>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536" y="2543853"/>
            <a:ext cx="1921428" cy="3309696"/>
          </a:xfrm>
          <a:prstGeom prst="rect">
            <a:avLst/>
          </a:prstGeom>
        </p:spPr>
      </p:pic>
      <p:grpSp>
        <p:nvGrpSpPr>
          <p:cNvPr id="35" name="Group 34">
            <a:extLst>
              <a:ext uri="{FF2B5EF4-FFF2-40B4-BE49-F238E27FC236}">
                <a16:creationId xmlns:a16="http://schemas.microsoft.com/office/drawing/2014/main" id="{263F9FFD-972D-48E0-A776-C7AB4A188D33}"/>
              </a:ext>
            </a:extLst>
          </p:cNvPr>
          <p:cNvGrpSpPr/>
          <p:nvPr/>
        </p:nvGrpSpPr>
        <p:grpSpPr>
          <a:xfrm>
            <a:off x="2530464" y="1818304"/>
            <a:ext cx="4029587" cy="3689097"/>
            <a:chOff x="3854729" y="219308"/>
            <a:chExt cx="4556276" cy="1731599"/>
          </a:xfrm>
          <a:solidFill>
            <a:schemeClr val="bg1"/>
          </a:solidFill>
        </p:grpSpPr>
        <p:sp>
          <p:nvSpPr>
            <p:cNvPr id="36" name="Rounded Rectangular Callout 38">
              <a:extLst>
                <a:ext uri="{FF2B5EF4-FFF2-40B4-BE49-F238E27FC236}">
                  <a16:creationId xmlns:a16="http://schemas.microsoft.com/office/drawing/2014/main" id="{F3778897-37F4-41C7-8F97-2E21EECEB3B8}"/>
                </a:ext>
              </a:extLst>
            </p:cNvPr>
            <p:cNvSpPr/>
            <p:nvPr/>
          </p:nvSpPr>
          <p:spPr>
            <a:xfrm>
              <a:off x="3854729" y="219308"/>
              <a:ext cx="4495800" cy="1731599"/>
            </a:xfrm>
            <a:prstGeom prst="wedgeRoundRectCallout">
              <a:avLst>
                <a:gd name="adj1" fmla="val 76027"/>
                <a:gd name="adj2" fmla="val -104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TextBox 36">
              <a:extLst>
                <a:ext uri="{FF2B5EF4-FFF2-40B4-BE49-F238E27FC236}">
                  <a16:creationId xmlns:a16="http://schemas.microsoft.com/office/drawing/2014/main" id="{55D2D0BE-EDA7-44B3-B405-12C7544EBC5A}"/>
                </a:ext>
              </a:extLst>
            </p:cNvPr>
            <p:cNvSpPr txBox="1"/>
            <p:nvPr/>
          </p:nvSpPr>
          <p:spPr>
            <a:xfrm>
              <a:off x="3905812" y="256490"/>
              <a:ext cx="4505193" cy="1560223"/>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Help us to show your love to others especially when they are unkind to us.</a:t>
              </a:r>
            </a:p>
            <a:p>
              <a:r>
                <a:rPr lang="en-GB" sz="3000" b="1" dirty="0">
                  <a:solidFill>
                    <a:srgbClr val="FF0000"/>
                  </a:solidFill>
                  <a:latin typeface="Comic Sans MS" panose="030F0702030302020204" pitchFamily="66" charset="0"/>
                </a:rPr>
                <a:t>  Help us to trust   </a:t>
              </a:r>
            </a:p>
            <a:p>
              <a:r>
                <a:rPr lang="en-GB" sz="3000" b="1" dirty="0">
                  <a:solidFill>
                    <a:srgbClr val="FF0000"/>
                  </a:solidFill>
                  <a:latin typeface="Comic Sans MS" panose="030F0702030302020204" pitchFamily="66" charset="0"/>
                </a:rPr>
                <a:t>  you when things </a:t>
              </a:r>
            </a:p>
            <a:p>
              <a:pPr algn="ctr"/>
              <a:r>
                <a:rPr lang="en-GB" sz="3000" b="1" dirty="0">
                  <a:solidFill>
                    <a:srgbClr val="FF0000"/>
                  </a:solidFill>
                  <a:latin typeface="Comic Sans MS" panose="030F0702030302020204" pitchFamily="66" charset="0"/>
                </a:rPr>
                <a:t>seem really hard.</a:t>
              </a:r>
            </a:p>
          </p:txBody>
        </p:sp>
      </p:grpSp>
      <p:pic>
        <p:nvPicPr>
          <p:cNvPr id="17" name="Picture 16" descr="A picture containing toy&#10;&#10;Description automatically generated">
            <a:extLst>
              <a:ext uri="{FF2B5EF4-FFF2-40B4-BE49-F238E27FC236}">
                <a16:creationId xmlns:a16="http://schemas.microsoft.com/office/drawing/2014/main" id="{5E74A07C-B1D1-45EA-A479-B72E602C8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sp>
        <p:nvSpPr>
          <p:cNvPr id="14" name="TextBox 13">
            <a:extLst>
              <a:ext uri="{FF2B5EF4-FFF2-40B4-BE49-F238E27FC236}">
                <a16:creationId xmlns:a16="http://schemas.microsoft.com/office/drawing/2014/main" id="{00786752-6CA9-4C64-B398-8D41CACB54FE}"/>
              </a:ext>
            </a:extLst>
          </p:cNvPr>
          <p:cNvSpPr txBox="1"/>
          <p:nvPr/>
        </p:nvSpPr>
        <p:spPr>
          <a:xfrm>
            <a:off x="450842" y="179088"/>
            <a:ext cx="8489152" cy="553998"/>
          </a:xfrm>
          <a:prstGeom prst="rect">
            <a:avLst/>
          </a:prstGeom>
          <a:noFill/>
        </p:spPr>
        <p:txBody>
          <a:bodyPr wrap="square" rtlCol="0">
            <a:spAutoFit/>
          </a:bodyPr>
          <a:lstStyle/>
          <a:p>
            <a:pPr algn="ctr"/>
            <a:endParaRPr lang="en-GB" sz="3000" b="1" dirty="0">
              <a:latin typeface="Comic Sans MS" panose="030F0702030302020204" pitchFamily="66" charset="0"/>
            </a:endParaRPr>
          </a:p>
        </p:txBody>
      </p:sp>
      <p:sp>
        <p:nvSpPr>
          <p:cNvPr id="29" name="Rectangle 28">
            <a:hlinkClick r:id="rId6" action="ppaction://hlinksldjump"/>
            <a:extLst>
              <a:ext uri="{FF2B5EF4-FFF2-40B4-BE49-F238E27FC236}">
                <a16:creationId xmlns:a16="http://schemas.microsoft.com/office/drawing/2014/main" id="{3C979CEE-5432-4D20-9333-ECA8EB24C6CA}"/>
              </a:ext>
            </a:extLst>
          </p:cNvPr>
          <p:cNvSpPr/>
          <p:nvPr/>
        </p:nvSpPr>
        <p:spPr>
          <a:xfrm>
            <a:off x="-1088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grpSp>
        <p:nvGrpSpPr>
          <p:cNvPr id="21" name="Group 20">
            <a:extLst>
              <a:ext uri="{FF2B5EF4-FFF2-40B4-BE49-F238E27FC236}">
                <a16:creationId xmlns:a16="http://schemas.microsoft.com/office/drawing/2014/main" id="{0B33806B-DAAE-4CFA-A74F-B6B1ABD5F7BB}"/>
              </a:ext>
            </a:extLst>
          </p:cNvPr>
          <p:cNvGrpSpPr/>
          <p:nvPr/>
        </p:nvGrpSpPr>
        <p:grpSpPr>
          <a:xfrm>
            <a:off x="675058" y="98840"/>
            <a:ext cx="8172303" cy="1653760"/>
            <a:chOff x="3854728" y="219308"/>
            <a:chExt cx="4547344" cy="1731599"/>
          </a:xfrm>
          <a:solidFill>
            <a:schemeClr val="bg1"/>
          </a:solidFill>
        </p:grpSpPr>
        <p:sp>
          <p:nvSpPr>
            <p:cNvPr id="24" name="Rounded Rectangular Callout 38">
              <a:extLst>
                <a:ext uri="{FF2B5EF4-FFF2-40B4-BE49-F238E27FC236}">
                  <a16:creationId xmlns:a16="http://schemas.microsoft.com/office/drawing/2014/main" id="{EC71158B-6910-4923-BC41-1ADDCEFD6B07}"/>
                </a:ext>
              </a:extLst>
            </p:cNvPr>
            <p:cNvSpPr/>
            <p:nvPr/>
          </p:nvSpPr>
          <p:spPr>
            <a:xfrm>
              <a:off x="3854728" y="219308"/>
              <a:ext cx="4495800" cy="1731599"/>
            </a:xfrm>
            <a:prstGeom prst="wedgeRoundRectCallout">
              <a:avLst>
                <a:gd name="adj1" fmla="val -34234"/>
                <a:gd name="adj2" fmla="val 1401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TextBox 24">
              <a:extLst>
                <a:ext uri="{FF2B5EF4-FFF2-40B4-BE49-F238E27FC236}">
                  <a16:creationId xmlns:a16="http://schemas.microsoft.com/office/drawing/2014/main" id="{15F5F9B5-7D7A-4CEF-BE2F-EE0B7A249937}"/>
                </a:ext>
              </a:extLst>
            </p:cNvPr>
            <p:cNvSpPr txBox="1"/>
            <p:nvPr/>
          </p:nvSpPr>
          <p:spPr>
            <a:xfrm>
              <a:off x="3906271" y="301529"/>
              <a:ext cx="4495801" cy="1267122"/>
            </a:xfrm>
            <a:prstGeom prst="rect">
              <a:avLst/>
            </a:prstGeom>
            <a:noFill/>
          </p:spPr>
          <p:txBody>
            <a:bodyPr wrap="square" rtlCol="0">
              <a:spAutoFit/>
            </a:bodyPr>
            <a:lstStyle/>
            <a:p>
              <a:pPr algn="ctr"/>
              <a:r>
                <a:rPr lang="en-GB" sz="3000" b="1" dirty="0">
                  <a:latin typeface="Comic Sans MS" panose="030F0702030302020204" pitchFamily="66" charset="0"/>
                </a:rPr>
                <a:t>Let’s tell God how we feel.</a:t>
              </a:r>
            </a:p>
            <a:p>
              <a:pPr algn="ctr"/>
              <a:r>
                <a:rPr lang="en-GB" sz="3000" b="1" dirty="0">
                  <a:latin typeface="Comic Sans MS" panose="030F0702030302020204" pitchFamily="66" charset="0"/>
                </a:rPr>
                <a:t>Dear God, thank you for sending Jesus to show us how to live and trust you.</a:t>
              </a:r>
            </a:p>
          </p:txBody>
        </p:sp>
      </p:grpSp>
    </p:spTree>
    <p:extLst>
      <p:ext uri="{BB962C8B-B14F-4D97-AF65-F5344CB8AC3E}">
        <p14:creationId xmlns:p14="http://schemas.microsoft.com/office/powerpoint/2010/main" val="113603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750"/>
                                        <p:tgtEl>
                                          <p:spTgt spid="21"/>
                                        </p:tgtEl>
                                      </p:cBhvr>
                                    </p:animEffect>
                                  </p:childTnLst>
                                </p:cTn>
                              </p:par>
                            </p:childTnLst>
                          </p:cTn>
                        </p:par>
                        <p:par>
                          <p:cTn id="8" fill="hold">
                            <p:stCondLst>
                              <p:cond delay="2250"/>
                            </p:stCondLst>
                            <p:childTnLst>
                              <p:par>
                                <p:cTn id="9" presetID="22" presetClass="entr" presetSubtype="8" fill="hold" nodeType="afterEffect">
                                  <p:stCondLst>
                                    <p:cond delay="300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1750"/>
                                        <p:tgtEl>
                                          <p:spTgt spid="35"/>
                                        </p:tgtEl>
                                      </p:cBhvr>
                                    </p:animEffect>
                                  </p:childTnLst>
                                </p:cTn>
                              </p:par>
                            </p:childTnLst>
                          </p:cTn>
                        </p:par>
                        <p:par>
                          <p:cTn id="12" fill="hold">
                            <p:stCondLst>
                              <p:cond delay="7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AEF1F48-0021-4382-A776-C8D872B957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4918B0AB-153F-4B8C-AB83-6CDCFF586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203" y="-2057400"/>
            <a:ext cx="1921428" cy="3262071"/>
          </a:xfrm>
          <a:prstGeom prst="rect">
            <a:avLst/>
          </a:prstGeom>
        </p:spPr>
      </p:pic>
      <p:pic>
        <p:nvPicPr>
          <p:cNvPr id="11" name="Picture 10" descr="A picture containing toy&#10;&#10;Description automatically generated">
            <a:extLst>
              <a:ext uri="{FF2B5EF4-FFF2-40B4-BE49-F238E27FC236}">
                <a16:creationId xmlns:a16="http://schemas.microsoft.com/office/drawing/2014/main" id="{34F2A32F-DCA2-442D-B16B-815543D0F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98430"/>
            <a:ext cx="6248400"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43624"/>
                <a:gd name="adj2" fmla="val 1242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Good Morning!</a:t>
              </a:r>
            </a:p>
            <a:p>
              <a:pPr algn="ctr"/>
              <a:r>
                <a:rPr lang="en-GB" sz="3000" b="1" dirty="0">
                  <a:solidFill>
                    <a:srgbClr val="FF0000"/>
                  </a:solidFill>
                  <a:latin typeface="Comic Sans MS" panose="030F0702030302020204" pitchFamily="66" charset="0"/>
                </a:rPr>
                <a:t>Welcome to </a:t>
              </a:r>
              <a:r>
                <a:rPr lang="en-GB" sz="3000" b="1" dirty="0" err="1">
                  <a:solidFill>
                    <a:srgbClr val="FF0000"/>
                  </a:solidFill>
                  <a:latin typeface="Comic Sans MS" panose="030F0702030302020204" pitchFamily="66" charset="0"/>
                </a:rPr>
                <a:t>Hillcliffe</a:t>
              </a:r>
              <a:r>
                <a:rPr lang="en-GB" sz="3000" b="1" dirty="0">
                  <a:solidFill>
                    <a:srgbClr val="FF0000"/>
                  </a:solidFill>
                  <a:latin typeface="Comic Sans MS" panose="030F0702030302020204" pitchFamily="66" charset="0"/>
                </a:rPr>
                <a:t> </a:t>
              </a:r>
            </a:p>
            <a:p>
              <a:pPr algn="ctr"/>
              <a:r>
                <a:rPr lang="en-GB" sz="3000" b="1" dirty="0">
                  <a:solidFill>
                    <a:srgbClr val="FF0000"/>
                  </a:solidFill>
                  <a:latin typeface="Comic Sans MS" panose="030F0702030302020204" pitchFamily="66" charset="0"/>
                </a:rPr>
                <a:t>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46408" y="2286000"/>
            <a:ext cx="3679273" cy="2286000"/>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76602"/>
                <a:gd name="adj2" fmla="val -893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68747"/>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another of Jesus’ miracles. </a:t>
              </a:r>
            </a:p>
          </p:txBody>
        </p:sp>
      </p:grpSp>
      <p:pic>
        <p:nvPicPr>
          <p:cNvPr id="18" name="Picture 17" descr="A picture containing toy&#10;&#10;Description automatically generated">
            <a:extLst>
              <a:ext uri="{FF2B5EF4-FFF2-40B4-BE49-F238E27FC236}">
                <a16:creationId xmlns:a16="http://schemas.microsoft.com/office/drawing/2014/main" id="{9E93C243-05BD-4FB7-98B6-9D2C0DDFA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1631036"/>
            <a:ext cx="1915743" cy="3262071"/>
          </a:xfrm>
          <a:prstGeom prst="rect">
            <a:avLst/>
          </a:prstGeom>
        </p:spPr>
      </p:pic>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566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57688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0 L -0.30503 0.61111 " pathEditMode="relative" rAng="0" ptsTypes="AA">
                                      <p:cBhvr>
                                        <p:cTn id="6" dur="2250" fill="hold"/>
                                        <p:tgtEl>
                                          <p:spTgt spid="18"/>
                                        </p:tgtEl>
                                        <p:attrNameLst>
                                          <p:attrName>ppt_x</p:attrName>
                                          <p:attrName>ppt_y</p:attrName>
                                        </p:attrNameLst>
                                      </p:cBhvr>
                                      <p:rCtr x="-15260" y="30556"/>
                                    </p:animMotion>
                                  </p:childTnLst>
                                </p:cTn>
                              </p:par>
                              <p:par>
                                <p:cTn id="7" presetID="53" presetClass="entr" presetSubtype="16"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 calcmode="lin" valueType="num">
                                      <p:cBhvr>
                                        <p:cTn id="9" dur="2000" fill="hold"/>
                                        <p:tgtEl>
                                          <p:spTgt spid="18"/>
                                        </p:tgtEl>
                                        <p:attrNameLst>
                                          <p:attrName>ppt_w</p:attrName>
                                        </p:attrNameLst>
                                      </p:cBhvr>
                                      <p:tavLst>
                                        <p:tav tm="0">
                                          <p:val>
                                            <p:fltVal val="0"/>
                                          </p:val>
                                        </p:tav>
                                        <p:tav tm="100000">
                                          <p:val>
                                            <p:strVal val="#ppt_w"/>
                                          </p:val>
                                        </p:tav>
                                      </p:tavLst>
                                    </p:anim>
                                    <p:anim calcmode="lin" valueType="num">
                                      <p:cBhvr>
                                        <p:cTn id="10" dur="2000" fill="hold"/>
                                        <p:tgtEl>
                                          <p:spTgt spid="18"/>
                                        </p:tgtEl>
                                        <p:attrNameLst>
                                          <p:attrName>ppt_h</p:attrName>
                                        </p:attrNameLst>
                                      </p:cBhvr>
                                      <p:tavLst>
                                        <p:tav tm="0">
                                          <p:val>
                                            <p:fltVal val="0"/>
                                          </p:val>
                                        </p:tav>
                                        <p:tav tm="100000">
                                          <p:val>
                                            <p:strVal val="#ppt_h"/>
                                          </p:val>
                                        </p:tav>
                                      </p:tavLst>
                                    </p:anim>
                                    <p:animEffect transition="in" filter="fade">
                                      <p:cBhvr>
                                        <p:cTn id="11" dur="2000"/>
                                        <p:tgtEl>
                                          <p:spTgt spid="18"/>
                                        </p:tgtEl>
                                      </p:cBhvr>
                                    </p:animEffect>
                                  </p:childTnLst>
                                </p:cTn>
                              </p:par>
                            </p:childTnLst>
                          </p:cTn>
                        </p:par>
                        <p:par>
                          <p:cTn id="12" fill="hold">
                            <p:stCondLst>
                              <p:cond delay="2250"/>
                            </p:stCondLst>
                            <p:childTnLst>
                              <p:par>
                                <p:cTn id="13" presetID="1" presetClass="exit" presetSubtype="0" fill="hold" nodeType="afterEffect">
                                  <p:stCondLst>
                                    <p:cond delay="250"/>
                                  </p:stCondLst>
                                  <p:childTnLst>
                                    <p:set>
                                      <p:cBhvr>
                                        <p:cTn id="14" dur="1" fill="hold">
                                          <p:stCondLst>
                                            <p:cond delay="0"/>
                                          </p:stCondLst>
                                        </p:cTn>
                                        <p:tgtEl>
                                          <p:spTgt spid="18"/>
                                        </p:tgtEl>
                                        <p:attrNameLst>
                                          <p:attrName>style.visibility</p:attrName>
                                        </p:attrNameLst>
                                      </p:cBhvr>
                                      <p:to>
                                        <p:strVal val="hidden"/>
                                      </p:to>
                                    </p:set>
                                  </p:childTnLst>
                                </p:cTn>
                              </p:par>
                              <p:par>
                                <p:cTn id="15" presetID="1" presetClass="entr" presetSubtype="0" fill="hold" nodeType="withEffect">
                                  <p:stCondLst>
                                    <p:cond delay="250"/>
                                  </p:stCondLst>
                                  <p:childTnLst>
                                    <p:set>
                                      <p:cBhvr>
                                        <p:cTn id="16" dur="1" fill="hold">
                                          <p:stCondLst>
                                            <p:cond delay="0"/>
                                          </p:stCondLst>
                                        </p:cTn>
                                        <p:tgtEl>
                                          <p:spTgt spid="17"/>
                                        </p:tgtEl>
                                        <p:attrNameLst>
                                          <p:attrName>style.visibility</p:attrName>
                                        </p:attrNameLst>
                                      </p:cBhvr>
                                      <p:to>
                                        <p:strVal val="visible"/>
                                      </p:to>
                                    </p:set>
                                  </p:childTnLst>
                                </p:cTn>
                              </p:par>
                            </p:childTnLst>
                          </p:cTn>
                        </p:par>
                        <p:par>
                          <p:cTn id="17" fill="hold">
                            <p:stCondLst>
                              <p:cond delay="2500"/>
                            </p:stCondLst>
                            <p:childTnLst>
                              <p:par>
                                <p:cTn id="18" presetID="42" presetClass="path" presetSubtype="0" accel="50000" decel="50000" fill="hold" nodeType="afterEffect">
                                  <p:stCondLst>
                                    <p:cond delay="0"/>
                                  </p:stCondLst>
                                  <p:childTnLst>
                                    <p:animMotion origin="layout" path="M 3.05556E-6 -2.96296E-6 L 0.32482 0.66204 " pathEditMode="relative" rAng="0" ptsTypes="AA">
                                      <p:cBhvr>
                                        <p:cTn id="19" dur="2250" fill="hold"/>
                                        <p:tgtEl>
                                          <p:spTgt spid="14"/>
                                        </p:tgtEl>
                                        <p:attrNameLst>
                                          <p:attrName>ppt_x</p:attrName>
                                          <p:attrName>ppt_y</p:attrName>
                                        </p:attrNameLst>
                                      </p:cBhvr>
                                      <p:rCtr x="16233" y="33102"/>
                                    </p:animMotion>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2000" fill="hold"/>
                                        <p:tgtEl>
                                          <p:spTgt spid="14"/>
                                        </p:tgtEl>
                                        <p:attrNameLst>
                                          <p:attrName>ppt_w</p:attrName>
                                        </p:attrNameLst>
                                      </p:cBhvr>
                                      <p:tavLst>
                                        <p:tav tm="0">
                                          <p:val>
                                            <p:fltVal val="0"/>
                                          </p:val>
                                        </p:tav>
                                        <p:tav tm="100000">
                                          <p:val>
                                            <p:strVal val="#ppt_w"/>
                                          </p:val>
                                        </p:tav>
                                      </p:tavLst>
                                    </p:anim>
                                    <p:anim calcmode="lin" valueType="num">
                                      <p:cBhvr>
                                        <p:cTn id="23" dur="2000" fill="hold"/>
                                        <p:tgtEl>
                                          <p:spTgt spid="14"/>
                                        </p:tgtEl>
                                        <p:attrNameLst>
                                          <p:attrName>ppt_h</p:attrName>
                                        </p:attrNameLst>
                                      </p:cBhvr>
                                      <p:tavLst>
                                        <p:tav tm="0">
                                          <p:val>
                                            <p:fltVal val="0"/>
                                          </p:val>
                                        </p:tav>
                                        <p:tav tm="100000">
                                          <p:val>
                                            <p:strVal val="#ppt_h"/>
                                          </p:val>
                                        </p:tav>
                                      </p:tavLst>
                                    </p:anim>
                                    <p:animEffect transition="in" filter="fade">
                                      <p:cBhvr>
                                        <p:cTn id="24" dur="2000"/>
                                        <p:tgtEl>
                                          <p:spTgt spid="14"/>
                                        </p:tgtEl>
                                      </p:cBhvr>
                                    </p:animEffect>
                                  </p:childTnLst>
                                </p:cTn>
                              </p:par>
                            </p:childTnLst>
                          </p:cTn>
                        </p:par>
                        <p:par>
                          <p:cTn id="25" fill="hold">
                            <p:stCondLst>
                              <p:cond delay="4750"/>
                            </p:stCondLst>
                            <p:childTnLst>
                              <p:par>
                                <p:cTn id="26" presetID="1" presetClass="exit" presetSubtype="0" fill="hold" nodeType="after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4750"/>
                            </p:stCondLst>
                            <p:childTnLst>
                              <p:par>
                                <p:cTn id="29" presetID="1"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par>
                          <p:cTn id="31" fill="hold">
                            <p:stCondLst>
                              <p:cond delay="4750"/>
                            </p:stCondLst>
                            <p:childTnLst>
                              <p:par>
                                <p:cTn id="32" presetID="22" presetClass="entr" presetSubtype="2"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right)">
                                      <p:cBhvr>
                                        <p:cTn id="34" dur="1000"/>
                                        <p:tgtEl>
                                          <p:spTgt spid="12"/>
                                        </p:tgtEl>
                                      </p:cBhvr>
                                    </p:animEffect>
                                  </p:childTnLst>
                                </p:cTn>
                              </p:par>
                            </p:childTnLst>
                          </p:cTn>
                        </p:par>
                        <p:par>
                          <p:cTn id="35" fill="hold">
                            <p:stCondLst>
                              <p:cond delay="5750"/>
                            </p:stCondLst>
                            <p:childTnLst>
                              <p:par>
                                <p:cTn id="36" presetID="22" presetClass="entr" presetSubtype="8" fill="hold" nodeType="after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1500"/>
                                        <p:tgtEl>
                                          <p:spTgt spid="28"/>
                                        </p:tgtEl>
                                      </p:cBhvr>
                                    </p:animEffect>
                                  </p:childTnLst>
                                </p:cTn>
                              </p:par>
                            </p:childTnLst>
                          </p:cTn>
                        </p:par>
                        <p:par>
                          <p:cTn id="39" fill="hold">
                            <p:stCondLst>
                              <p:cond delay="7500"/>
                            </p:stCondLst>
                            <p:childTnLst>
                              <p:par>
                                <p:cTn id="40" presetID="42" presetClass="path" presetSubtype="0" accel="50000" decel="50000" fill="hold" grpId="0" nodeType="afterEffect">
                                  <p:stCondLst>
                                    <p:cond delay="1000"/>
                                  </p:stCondLst>
                                  <p:childTnLst>
                                    <p:animMotion origin="layout" path="M 0 1.11111E-6 L 1 -0.00139 " pathEditMode="relative" rAng="0" ptsTypes="AA">
                                      <p:cBhvr>
                                        <p:cTn id="41"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4B81EBE-F1CF-439E-B202-00A369EEE612}"/>
              </a:ext>
            </a:extLst>
          </p:cNvPr>
          <p:cNvGrpSpPr/>
          <p:nvPr/>
        </p:nvGrpSpPr>
        <p:grpSpPr>
          <a:xfrm>
            <a:off x="228600" y="1386238"/>
            <a:ext cx="7426731" cy="5221662"/>
            <a:chOff x="228600" y="1386238"/>
            <a:chExt cx="7426731" cy="5221662"/>
          </a:xfrm>
        </p:grpSpPr>
        <p:pic>
          <p:nvPicPr>
            <p:cNvPr id="10" name="Picture 9">
              <a:extLst>
                <a:ext uri="{FF2B5EF4-FFF2-40B4-BE49-F238E27FC236}">
                  <a16:creationId xmlns:a16="http://schemas.microsoft.com/office/drawing/2014/main" id="{A5A1AED9-3C5C-4ECF-BD67-F11A0D0CBA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12" name="TextBox 11">
              <a:extLst>
                <a:ext uri="{FF2B5EF4-FFF2-40B4-BE49-F238E27FC236}">
                  <a16:creationId xmlns:a16="http://schemas.microsoft.com/office/drawing/2014/main" id="{EE5554BD-B4C5-4255-9F55-995983635510}"/>
                </a:ext>
              </a:extLst>
            </p:cNvPr>
            <p:cNvSpPr txBox="1"/>
            <p:nvPr/>
          </p:nvSpPr>
          <p:spPr>
            <a:xfrm rot="21184120">
              <a:off x="1613728" y="2074920"/>
              <a:ext cx="5444832" cy="3273076"/>
            </a:xfrm>
            <a:prstGeom prst="rect">
              <a:avLst/>
            </a:prstGeom>
            <a:noFill/>
          </p:spPr>
          <p:txBody>
            <a:bodyPr wrap="square" rtlCol="0">
              <a:spAutoFit/>
            </a:bodyPr>
            <a:lstStyle/>
            <a:p>
              <a:pPr>
                <a:lnSpc>
                  <a:spcPts val="4000"/>
                </a:lnSpc>
              </a:pPr>
              <a:r>
                <a:rPr lang="en-US" sz="3200" dirty="0">
                  <a:latin typeface="Comic Sans MS" panose="030F0702030302020204" pitchFamily="66" charset="0"/>
                </a:rPr>
                <a:t>     Jesus said to them, </a:t>
              </a:r>
            </a:p>
            <a:p>
              <a:pPr>
                <a:lnSpc>
                  <a:spcPts val="4000"/>
                </a:lnSpc>
              </a:pPr>
              <a:r>
                <a:rPr lang="en-US" sz="3200" dirty="0">
                  <a:latin typeface="Comic Sans MS" panose="030F0702030302020204" pitchFamily="66" charset="0"/>
                </a:rPr>
                <a:t>     “Why are you </a:t>
              </a:r>
            </a:p>
            <a:p>
              <a:pPr>
                <a:lnSpc>
                  <a:spcPts val="4000"/>
                </a:lnSpc>
              </a:pPr>
              <a:r>
                <a:rPr lang="en-US" sz="3200" dirty="0">
                  <a:latin typeface="Comic Sans MS" panose="030F0702030302020204" pitchFamily="66" charset="0"/>
                </a:rPr>
                <a:t> sleeping? Get up and </a:t>
              </a:r>
            </a:p>
            <a:p>
              <a:pPr>
                <a:lnSpc>
                  <a:spcPts val="4000"/>
                </a:lnSpc>
              </a:pPr>
              <a:r>
                <a:rPr lang="en-US" sz="3200" dirty="0">
                  <a:latin typeface="Comic Sans MS" panose="030F0702030302020204" pitchFamily="66" charset="0"/>
                </a:rPr>
                <a:t>pray for strength </a:t>
              </a:r>
            </a:p>
            <a:p>
              <a:pPr>
                <a:lnSpc>
                  <a:spcPts val="4000"/>
                </a:lnSpc>
              </a:pPr>
              <a:r>
                <a:rPr lang="en-US" sz="3200" dirty="0">
                  <a:latin typeface="Comic Sans MS" panose="030F0702030302020204" pitchFamily="66" charset="0"/>
                </a:rPr>
                <a:t>against temptation.”</a:t>
              </a:r>
            </a:p>
            <a:p>
              <a:pPr>
                <a:lnSpc>
                  <a:spcPct val="150000"/>
                </a:lnSpc>
              </a:pPr>
              <a:r>
                <a:rPr lang="en-US" sz="3000" b="1" dirty="0">
                  <a:solidFill>
                    <a:srgbClr val="FF0000"/>
                  </a:solidFill>
                  <a:latin typeface="Comic Sans MS" panose="030F0702030302020204" pitchFamily="66" charset="0"/>
                </a:rPr>
                <a:t>        Luke 22 v 46</a:t>
              </a:r>
              <a:endParaRPr lang="en-GB" sz="3000" b="1" dirty="0">
                <a:solidFill>
                  <a:srgbClr val="FF0000"/>
                </a:solidFill>
                <a:latin typeface="Comic Sans MS" panose="030F0702030302020204" pitchFamily="66" charset="0"/>
              </a:endParaRPr>
            </a:p>
          </p:txBody>
        </p:sp>
      </p:grpSp>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38" name="Group 37"/>
          <p:cNvGrpSpPr/>
          <p:nvPr/>
        </p:nvGrpSpPr>
        <p:grpSpPr>
          <a:xfrm>
            <a:off x="1195965" y="40191"/>
            <a:ext cx="5784437" cy="1445380"/>
            <a:chOff x="3854727" y="219308"/>
            <a:chExt cx="449580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891727" y="422040"/>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1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33350"/>
            <a:ext cx="9067800" cy="2126601"/>
          </a:xfrm>
        </p:spPr>
        <p:txBody>
          <a:bodyPr>
            <a:normAutofit/>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r>
              <a:rPr lang="en-US" sz="2000" b="1" dirty="0">
                <a:solidFill>
                  <a:srgbClr val="FF0000"/>
                </a:solidFill>
                <a:latin typeface="Comic Sans MS" panose="030F0702030302020204" pitchFamily="66" charset="0"/>
              </a:rPr>
              <a:t>  </a:t>
            </a:r>
            <a:br>
              <a:rPr lang="en-US" b="1" dirty="0">
                <a:solidFill>
                  <a:srgbClr val="FF0000"/>
                </a:solidFill>
                <a:latin typeface="Comic Sans MS" panose="030F0702030302020204" pitchFamily="66" charset="0"/>
              </a:rPr>
            </a:br>
            <a:endParaRPr lang="en-GB" sz="3100" b="1" dirty="0">
              <a:solidFill>
                <a:srgbClr val="0000CC"/>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picture containing toy&#10;&#10;Description automatically generated">
            <a:extLst>
              <a:ext uri="{FF2B5EF4-FFF2-40B4-BE49-F238E27FC236}">
                <a16:creationId xmlns:a16="http://schemas.microsoft.com/office/drawing/2014/main" id="{9659E9CE-BF32-4B10-A282-F5A49BEB5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9" name="Group 8">
            <a:extLst>
              <a:ext uri="{FF2B5EF4-FFF2-40B4-BE49-F238E27FC236}">
                <a16:creationId xmlns:a16="http://schemas.microsoft.com/office/drawing/2014/main" id="{484CE10B-E800-439B-94DB-31F249C49A18}"/>
              </a:ext>
            </a:extLst>
          </p:cNvPr>
          <p:cNvGrpSpPr/>
          <p:nvPr/>
        </p:nvGrpSpPr>
        <p:grpSpPr>
          <a:xfrm>
            <a:off x="896007" y="1299340"/>
            <a:ext cx="4780237" cy="2937871"/>
            <a:chOff x="3854728" y="219309"/>
            <a:chExt cx="4495800" cy="3624155"/>
          </a:xfrm>
          <a:solidFill>
            <a:schemeClr val="bg1"/>
          </a:solidFill>
        </p:grpSpPr>
        <p:sp>
          <p:nvSpPr>
            <p:cNvPr id="10" name="TextBox 9">
              <a:extLst>
                <a:ext uri="{FF2B5EF4-FFF2-40B4-BE49-F238E27FC236}">
                  <a16:creationId xmlns:a16="http://schemas.microsoft.com/office/drawing/2014/main" id="{4338E8DC-BF21-4B81-B2DA-761C90C249AB}"/>
                </a:ext>
              </a:extLst>
            </p:cNvPr>
            <p:cNvSpPr txBox="1"/>
            <p:nvPr/>
          </p:nvSpPr>
          <p:spPr>
            <a:xfrm>
              <a:off x="3854728" y="230508"/>
              <a:ext cx="4495800" cy="3303154"/>
            </a:xfrm>
            <a:prstGeom prst="rect">
              <a:avLst/>
            </a:prstGeom>
            <a:noFill/>
          </p:spPr>
          <p:txBody>
            <a:bodyPr wrap="square" rtlCol="0">
              <a:spAutoFit/>
            </a:bodyPr>
            <a:lstStyle/>
            <a:p>
              <a:pPr algn="ctr"/>
              <a:r>
                <a:rPr lang="en-US" sz="2800" b="1" dirty="0">
                  <a:solidFill>
                    <a:srgbClr val="0000CC"/>
                  </a:solidFill>
                  <a:latin typeface="Comic Sans MS" panose="030F0702030302020204" pitchFamily="66" charset="0"/>
                </a:rPr>
                <a:t>All of today’s activities are available as downloadable documents on the Sunday’s Online website page. Go to the next page for a preview.</a:t>
              </a:r>
              <a:endParaRPr lang="en-GB" sz="3000" b="1" dirty="0">
                <a:solidFill>
                  <a:srgbClr val="FF0000"/>
                </a:solidFill>
                <a:latin typeface="Comic Sans MS" panose="030F0702030302020204" pitchFamily="66" charset="0"/>
              </a:endParaRPr>
            </a:p>
          </p:txBody>
        </p:sp>
        <p:sp>
          <p:nvSpPr>
            <p:cNvPr id="11" name="Rounded Rectangular Callout 38">
              <a:extLst>
                <a:ext uri="{FF2B5EF4-FFF2-40B4-BE49-F238E27FC236}">
                  <a16:creationId xmlns:a16="http://schemas.microsoft.com/office/drawing/2014/main" id="{693AF33A-5063-4E9E-B660-1F84EAC6EEDC}"/>
                </a:ext>
              </a:extLst>
            </p:cNvPr>
            <p:cNvSpPr/>
            <p:nvPr/>
          </p:nvSpPr>
          <p:spPr>
            <a:xfrm>
              <a:off x="3854728" y="219309"/>
              <a:ext cx="4495800" cy="3624155"/>
            </a:xfrm>
            <a:prstGeom prst="wedgeRoundRectCallout">
              <a:avLst>
                <a:gd name="adj1" fmla="val 85694"/>
                <a:gd name="adj2" fmla="val 167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3" name="Rectangle 12">
            <a:hlinkClick r:id="rId4" action="ppaction://hlinksldjump"/>
            <a:extLst>
              <a:ext uri="{FF2B5EF4-FFF2-40B4-BE49-F238E27FC236}">
                <a16:creationId xmlns:a16="http://schemas.microsoft.com/office/drawing/2014/main" id="{040C0EAA-CCD6-48F3-883D-7531AD8B966C}"/>
              </a:ext>
            </a:extLst>
          </p:cNvPr>
          <p:cNvSpPr/>
          <p:nvPr/>
        </p:nvSpPr>
        <p:spPr>
          <a:xfrm>
            <a:off x="38100" y="18143"/>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1500"/>
                                        <p:tgtEl>
                                          <p:spTgt spid="9"/>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0"/>
                                  </p:stCondLst>
                                  <p:childTnLst>
                                    <p:animMotion origin="layout" path="M 3.33333E-6 1.11111E-6 L 1 -0.00139 " pathEditMode="relative" rAng="0" ptsTypes="AA">
                                      <p:cBhvr>
                                        <p:cTn id="10"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clothing, drawing&#10;&#10;Description automatically generated">
            <a:extLst>
              <a:ext uri="{FF2B5EF4-FFF2-40B4-BE49-F238E27FC236}">
                <a16:creationId xmlns:a16="http://schemas.microsoft.com/office/drawing/2014/main" id="{237C6AF2-D400-4CAC-A40E-5E78314BF1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00" y="643528"/>
            <a:ext cx="3821494" cy="4574056"/>
          </a:xfrm>
          <a:prstGeom prst="rect">
            <a:avLst/>
          </a:prstGeom>
        </p:spPr>
      </p:pic>
      <p:pic>
        <p:nvPicPr>
          <p:cNvPr id="12" name="Picture 11">
            <a:extLst>
              <a:ext uri="{FF2B5EF4-FFF2-40B4-BE49-F238E27FC236}">
                <a16:creationId xmlns:a16="http://schemas.microsoft.com/office/drawing/2014/main" id="{CE87FF6B-6712-4710-82DF-0B90C7AC01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908" y="713561"/>
            <a:ext cx="3249350" cy="4984971"/>
          </a:xfrm>
          <a:prstGeom prst="rect">
            <a:avLst/>
          </a:prstGeom>
        </p:spPr>
      </p:pic>
      <p:sp>
        <p:nvSpPr>
          <p:cNvPr id="2" name="Title 1"/>
          <p:cNvSpPr>
            <a:spLocks noGrp="1"/>
          </p:cNvSpPr>
          <p:nvPr>
            <p:ph type="title"/>
          </p:nvPr>
        </p:nvSpPr>
        <p:spPr>
          <a:xfrm>
            <a:off x="392447" y="5217584"/>
            <a:ext cx="4310614" cy="842645"/>
          </a:xfrm>
        </p:spPr>
        <p:txBody>
          <a:bodyPr>
            <a:normAutofit/>
          </a:bodyPr>
          <a:lstStyle/>
          <a:p>
            <a:r>
              <a:rPr lang="en-US" sz="2600" b="1" dirty="0">
                <a:solidFill>
                  <a:srgbClr val="FF0000"/>
                </a:solidFill>
                <a:latin typeface="Comic Sans MS" panose="030F0702030302020204" pitchFamily="66" charset="0"/>
              </a:rPr>
              <a:t>Craft Activity</a:t>
            </a:r>
            <a:endParaRPr lang="en-GB" sz="26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617705" y="5235660"/>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Crossword Activity</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1080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5DF3C66-2432-4802-88D2-C3691367DEC2}"/>
              </a:ext>
            </a:extLst>
          </p:cNvPr>
          <p:cNvSpPr txBox="1">
            <a:spLocks/>
          </p:cNvSpPr>
          <p:nvPr/>
        </p:nvSpPr>
        <p:spPr>
          <a:xfrm>
            <a:off x="4956390" y="5202861"/>
            <a:ext cx="3750309"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 Join the dots activity</a:t>
            </a:r>
            <a:endParaRPr lang="en-GB" sz="2500" b="1" dirty="0">
              <a:solidFill>
                <a:srgbClr val="FF0000"/>
              </a:solidFill>
              <a:latin typeface="Comic Sans MS" panose="030F0702030302020204" pitchFamily="66" charset="0"/>
            </a:endParaRPr>
          </a:p>
        </p:txBody>
      </p:sp>
      <p:pic>
        <p:nvPicPr>
          <p:cNvPr id="5" name="Picture 4">
            <a:extLst>
              <a:ext uri="{FF2B5EF4-FFF2-40B4-BE49-F238E27FC236}">
                <a16:creationId xmlns:a16="http://schemas.microsoft.com/office/drawing/2014/main" id="{8D9C0CE8-0327-4FC8-8A55-14B2110061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7864" y="752648"/>
            <a:ext cx="3046358" cy="4445731"/>
          </a:xfrm>
          <a:prstGeom prst="rect">
            <a:avLst/>
          </a:prstGeom>
        </p:spPr>
      </p:pic>
      <p:pic>
        <p:nvPicPr>
          <p:cNvPr id="3" name="Picture 2">
            <a:extLst>
              <a:ext uri="{FF2B5EF4-FFF2-40B4-BE49-F238E27FC236}">
                <a16:creationId xmlns:a16="http://schemas.microsoft.com/office/drawing/2014/main" id="{530E616E-0E05-4D87-A258-55823FDAB1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163" y="790568"/>
            <a:ext cx="3200400" cy="4319822"/>
          </a:xfrm>
          <a:prstGeom prst="rect">
            <a:avLst/>
          </a:prstGeom>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639778" y="5198379"/>
            <a:ext cx="3613135" cy="842645"/>
          </a:xfrm>
        </p:spPr>
        <p:txBody>
          <a:bodyPr>
            <a:noAutofit/>
          </a:bodyPr>
          <a:lstStyle/>
          <a:p>
            <a:r>
              <a:rPr lang="en-US" sz="2500" b="1" dirty="0">
                <a:solidFill>
                  <a:srgbClr val="FF0000"/>
                </a:solidFill>
                <a:latin typeface="Comic Sans MS" panose="030F0702030302020204" pitchFamily="66" charset="0"/>
              </a:rPr>
              <a:t>Code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991042-2044-4296-A90C-40B1C30DF63A}"/>
              </a:ext>
            </a:extLst>
          </p:cNvPr>
          <p:cNvSpPr txBox="1">
            <a:spLocks/>
          </p:cNvSpPr>
          <p:nvPr/>
        </p:nvSpPr>
        <p:spPr>
          <a:xfrm>
            <a:off x="4568371" y="5290426"/>
            <a:ext cx="4116545" cy="842645"/>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 activity</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964093" y="5242862"/>
            <a:ext cx="3278345"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err="1">
                <a:solidFill>
                  <a:srgbClr val="FF0000"/>
                </a:solidFill>
                <a:latin typeface="Comic Sans MS" panose="030F0702030302020204" pitchFamily="66" charset="0"/>
              </a:rPr>
              <a:t>Colouring</a:t>
            </a:r>
            <a:r>
              <a:rPr lang="en-US" sz="2800" b="1" dirty="0">
                <a:solidFill>
                  <a:srgbClr val="FF0000"/>
                </a:solidFill>
                <a:latin typeface="Comic Sans MS" panose="030F0702030302020204" pitchFamily="66" charset="0"/>
              </a:rPr>
              <a:t> activity</a:t>
            </a:r>
            <a:endParaRPr lang="en-GB" sz="2800" b="1" dirty="0">
              <a:solidFill>
                <a:srgbClr val="FF0000"/>
              </a:solidFill>
              <a:latin typeface="Comic Sans MS" panose="030F0702030302020204" pitchFamily="66" charset="0"/>
            </a:endParaRPr>
          </a:p>
        </p:txBody>
      </p:sp>
      <p:pic>
        <p:nvPicPr>
          <p:cNvPr id="4" name="Picture 3" descr="A picture containing text, drawing&#10;&#10;Description automatically generated">
            <a:extLst>
              <a:ext uri="{FF2B5EF4-FFF2-40B4-BE49-F238E27FC236}">
                <a16:creationId xmlns:a16="http://schemas.microsoft.com/office/drawing/2014/main" id="{C09A0ED9-D492-4467-BAAD-E528AC6C67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7722" y="772493"/>
            <a:ext cx="3174290" cy="4409962"/>
          </a:xfrm>
          <a:prstGeom prst="rect">
            <a:avLst/>
          </a:prstGeom>
        </p:spPr>
      </p:pic>
      <p:pic>
        <p:nvPicPr>
          <p:cNvPr id="7" name="Picture 6" descr="A picture containing text, drawing&#10;&#10;Description automatically generated">
            <a:extLst>
              <a:ext uri="{FF2B5EF4-FFF2-40B4-BE49-F238E27FC236}">
                <a16:creationId xmlns:a16="http://schemas.microsoft.com/office/drawing/2014/main" id="{5C1C2562-054D-4713-BFED-73BD55BEC7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23265" y="2068669"/>
            <a:ext cx="3366654" cy="2415966"/>
          </a:xfrm>
          <a:prstGeom prst="rect">
            <a:avLst/>
          </a:prstGeom>
        </p:spPr>
      </p:pic>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725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4304E4A-A4DC-4AA1-A277-B1F966C9F3C9}"/>
              </a:ext>
            </a:extLst>
          </p:cNvPr>
          <p:cNvSpPr txBox="1">
            <a:spLocks/>
          </p:cNvSpPr>
          <p:nvPr/>
        </p:nvSpPr>
        <p:spPr>
          <a:xfrm>
            <a:off x="4713995" y="5048190"/>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Maze activity</a:t>
            </a:r>
            <a:endParaRPr lang="en-GB" sz="2500" b="1" dirty="0">
              <a:solidFill>
                <a:srgbClr val="FF0000"/>
              </a:solidFill>
              <a:latin typeface="Comic Sans MS" panose="030F0702030302020204" pitchFamily="66" charset="0"/>
            </a:endParaRPr>
          </a:p>
        </p:txBody>
      </p:sp>
      <p:pic>
        <p:nvPicPr>
          <p:cNvPr id="7" name="Picture 6" descr="A picture containing room&#10;&#10;Description automatically generated">
            <a:extLst>
              <a:ext uri="{FF2B5EF4-FFF2-40B4-BE49-F238E27FC236}">
                <a16:creationId xmlns:a16="http://schemas.microsoft.com/office/drawing/2014/main" id="{14CCF940-6A02-4D85-BEB2-2F3F27850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825" y="1181771"/>
            <a:ext cx="3252249" cy="3574285"/>
          </a:xfrm>
          <a:prstGeom prst="rect">
            <a:avLst/>
          </a:prstGeom>
        </p:spPr>
      </p:pic>
      <p:pic>
        <p:nvPicPr>
          <p:cNvPr id="5" name="Picture 4" descr="A screenshot of text&#10;&#10;Description automatically generated">
            <a:extLst>
              <a:ext uri="{FF2B5EF4-FFF2-40B4-BE49-F238E27FC236}">
                <a16:creationId xmlns:a16="http://schemas.microsoft.com/office/drawing/2014/main" id="{2017533B-45C9-4473-A2A6-FD5C78D6E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81575" y="811108"/>
            <a:ext cx="3276600" cy="4342772"/>
          </a:xfrm>
          <a:prstGeom prst="rect">
            <a:avLst/>
          </a:prstGeom>
        </p:spPr>
      </p:pic>
      <p:sp>
        <p:nvSpPr>
          <p:cNvPr id="2" name="Title 1"/>
          <p:cNvSpPr>
            <a:spLocks noGrp="1"/>
          </p:cNvSpPr>
          <p:nvPr>
            <p:ph type="title"/>
          </p:nvPr>
        </p:nvSpPr>
        <p:spPr>
          <a:xfrm>
            <a:off x="714976" y="5093840"/>
            <a:ext cx="3608773" cy="842645"/>
          </a:xfrm>
        </p:spPr>
        <p:txBody>
          <a:bodyPr>
            <a:normAutofit fontScale="90000"/>
          </a:bodyPr>
          <a:lstStyle/>
          <a:p>
            <a:r>
              <a:rPr lang="en-US" sz="2800" b="1" dirty="0">
                <a:solidFill>
                  <a:srgbClr val="FF0000"/>
                </a:solidFill>
                <a:latin typeface="Comic Sans MS" panose="030F0702030302020204" pitchFamily="66" charset="0"/>
              </a:rPr>
              <a:t>Word ladder activity</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ock&#10;&#10;Description automatically generated">
            <a:extLst>
              <a:ext uri="{FF2B5EF4-FFF2-40B4-BE49-F238E27FC236}">
                <a16:creationId xmlns:a16="http://schemas.microsoft.com/office/drawing/2014/main" id="{4B6FD970-BC0D-4214-BF49-923E9A1642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088" y="781142"/>
            <a:ext cx="3344188" cy="4324257"/>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F99C9034-34BC-448B-90B5-08E14706C2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8724" y="764044"/>
            <a:ext cx="3170130" cy="4265155"/>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utoShape 2" descr="Jesus Raises a Widow's Son Word Search | Sunday school worksheets ...">
            <a:extLst>
              <a:ext uri="{FF2B5EF4-FFF2-40B4-BE49-F238E27FC236}">
                <a16:creationId xmlns:a16="http://schemas.microsoft.com/office/drawing/2014/main" id="{4B05C5C1-EAFB-40B7-9432-393C9E53C53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Rectangle 14">
            <a:hlinkClick r:id="rId5" action="ppaction://hlinksldjump"/>
            <a:extLst>
              <a:ext uri="{FF2B5EF4-FFF2-40B4-BE49-F238E27FC236}">
                <a16:creationId xmlns:a16="http://schemas.microsoft.com/office/drawing/2014/main" id="{D29B96D3-B416-47E0-B91D-31338C1449AE}"/>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1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9525" y="952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217BF68D-5D23-4BD9-B207-C70FDA6C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FB5175F8-616C-4BFC-BB3E-1603947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1" name="Group 10">
            <a:extLst>
              <a:ext uri="{FF2B5EF4-FFF2-40B4-BE49-F238E27FC236}">
                <a16:creationId xmlns:a16="http://schemas.microsoft.com/office/drawing/2014/main" id="{EADE6CFE-E056-4FFC-83F3-F282818B6177}"/>
              </a:ext>
            </a:extLst>
          </p:cNvPr>
          <p:cNvGrpSpPr/>
          <p:nvPr/>
        </p:nvGrpSpPr>
        <p:grpSpPr>
          <a:xfrm>
            <a:off x="2642404" y="3368198"/>
            <a:ext cx="4076722" cy="822802"/>
            <a:chOff x="3854728" y="219307"/>
            <a:chExt cx="4666921" cy="1731599"/>
          </a:xfrm>
          <a:solidFill>
            <a:schemeClr val="bg1"/>
          </a:solidFill>
        </p:grpSpPr>
        <p:sp>
          <p:nvSpPr>
            <p:cNvPr id="14" name="Rounded Rectangular Callout 38">
              <a:extLst>
                <a:ext uri="{FF2B5EF4-FFF2-40B4-BE49-F238E27FC236}">
                  <a16:creationId xmlns:a16="http://schemas.microsoft.com/office/drawing/2014/main" id="{846E1D04-7A30-4C87-B594-D112BFDF3E00}"/>
                </a:ext>
              </a:extLst>
            </p:cNvPr>
            <p:cNvSpPr/>
            <p:nvPr/>
          </p:nvSpPr>
          <p:spPr>
            <a:xfrm>
              <a:off x="3854728" y="219307"/>
              <a:ext cx="4495800" cy="1731599"/>
            </a:xfrm>
            <a:prstGeom prst="wedgeRoundRectCallout">
              <a:avLst>
                <a:gd name="adj1" fmla="val 70508"/>
                <a:gd name="adj2" fmla="val -5878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TextBox 16">
              <a:extLst>
                <a:ext uri="{FF2B5EF4-FFF2-40B4-BE49-F238E27FC236}">
                  <a16:creationId xmlns:a16="http://schemas.microsoft.com/office/drawing/2014/main" id="{7FC39BAD-8F17-4FFE-B9A9-805C71E474EF}"/>
                </a:ext>
              </a:extLst>
            </p:cNvPr>
            <p:cNvSpPr txBox="1"/>
            <p:nvPr/>
          </p:nvSpPr>
          <p:spPr>
            <a:xfrm>
              <a:off x="3856722" y="346443"/>
              <a:ext cx="4664927" cy="116589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OK. See you later.</a:t>
              </a: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1447800" y="181586"/>
            <a:ext cx="7239000" cy="1609678"/>
            <a:chOff x="3854728" y="219307"/>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42213"/>
                <a:gd name="adj2" fmla="val 1404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589225"/>
            </a:xfrm>
            <a:prstGeom prst="rect">
              <a:avLst/>
            </a:prstGeom>
            <a:noFill/>
          </p:spPr>
          <p:txBody>
            <a:bodyPr wrap="square" rtlCol="0">
              <a:spAutoFit/>
            </a:bodyPr>
            <a:lstStyle/>
            <a:p>
              <a:pPr algn="ctr"/>
              <a:r>
                <a:rPr lang="en-GB" sz="3000" b="1" dirty="0">
                  <a:latin typeface="Comic Sans MS" panose="030F0702030302020204" pitchFamily="66" charset="0"/>
                </a:rPr>
                <a:t>If you want to look again at the miracles we have covered click on </a:t>
              </a:r>
            </a:p>
            <a:p>
              <a:pPr algn="ctr"/>
              <a:r>
                <a:rPr lang="en-GB" sz="3000" b="1" dirty="0">
                  <a:latin typeface="Comic Sans MS" panose="030F0702030302020204" pitchFamily="66" charset="0"/>
                </a:rPr>
                <a:t>me and I’ll show you.</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025" y="14514"/>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64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1750"/>
                                        <p:tgtEl>
                                          <p:spTgt spid="11"/>
                                        </p:tgtEl>
                                      </p:cBhvr>
                                    </p:animEffect>
                                  </p:childTnLst>
                                </p:cTn>
                              </p:par>
                            </p:childTnLst>
                          </p:cTn>
                        </p:par>
                        <p:par>
                          <p:cTn id="8" fill="hold">
                            <p:stCondLst>
                              <p:cond delay="1750"/>
                            </p:stCondLst>
                            <p:childTnLst>
                              <p:par>
                                <p:cTn id="9" presetID="42" presetClass="path" presetSubtype="0" accel="50000" decel="50000" fill="hold" nodeType="afterEffect">
                                  <p:stCondLst>
                                    <p:cond delay="0"/>
                                  </p:stCondLst>
                                  <p:childTnLst>
                                    <p:animMotion origin="layout" path="M 0 -1.48148E-6 L -0.36458 0.00463 " pathEditMode="relative" rAng="0" ptsTypes="AA">
                                      <p:cBhvr>
                                        <p:cTn id="10" dur="2000" fill="hold"/>
                                        <p:tgtEl>
                                          <p:spTgt spid="22"/>
                                        </p:tgtEl>
                                        <p:attrNameLst>
                                          <p:attrName>ppt_x</p:attrName>
                                          <p:attrName>ppt_y</p:attrName>
                                        </p:attrNameLst>
                                      </p:cBhvr>
                                      <p:rCtr x="-18229" y="231"/>
                                    </p:animMotion>
                                  </p:childTnLst>
                                </p:cTn>
                              </p:par>
                            </p:childTnLst>
                          </p:cTn>
                        </p:par>
                        <p:par>
                          <p:cTn id="11" fill="hold">
                            <p:stCondLst>
                              <p:cond delay="3750"/>
                            </p:stCondLst>
                            <p:childTnLst>
                              <p:par>
                                <p:cTn id="12" presetID="10" presetClass="exit" presetSubtype="0" fill="hold" nodeType="afterEffect">
                                  <p:stCondLst>
                                    <p:cond delay="1000"/>
                                  </p:stCondLst>
                                  <p:childTnLst>
                                    <p:animEffect transition="out" filter="fade">
                                      <p:cBhvr>
                                        <p:cTn id="13" dur="1000"/>
                                        <p:tgtEl>
                                          <p:spTgt spid="12"/>
                                        </p:tgtEl>
                                      </p:cBhvr>
                                    </p:animEffect>
                                    <p:set>
                                      <p:cBhvr>
                                        <p:cTn id="14" dur="1" fill="hold">
                                          <p:stCondLst>
                                            <p:cond delay="999"/>
                                          </p:stCondLst>
                                        </p:cTn>
                                        <p:tgtEl>
                                          <p:spTgt spid="12"/>
                                        </p:tgtEl>
                                        <p:attrNameLst>
                                          <p:attrName>style.visibility</p:attrName>
                                        </p:attrNameLst>
                                      </p:cBhvr>
                                      <p:to>
                                        <p:strVal val="hidden"/>
                                      </p:to>
                                    </p:set>
                                  </p:childTnLst>
                                </p:cTn>
                              </p:par>
                            </p:childTnLst>
                          </p:cTn>
                        </p:par>
                        <p:par>
                          <p:cTn id="15" fill="hold">
                            <p:stCondLst>
                              <p:cond delay="5750"/>
                            </p:stCondLst>
                            <p:childTnLst>
                              <p:par>
                                <p:cTn id="16" presetID="42" presetClass="path" presetSubtype="0" accel="50000" decel="50000" fill="hold" nodeType="afterEffect">
                                  <p:stCondLst>
                                    <p:cond delay="1500"/>
                                  </p:stCondLst>
                                  <p:childTnLst>
                                    <p:animMotion origin="layout" path="M 2.5E-6 -3.33333E-6 L 0.31614 0.00278 " pathEditMode="relative" rAng="0" ptsTypes="AA">
                                      <p:cBhvr>
                                        <p:cTn id="17" dur="2000" fill="hold"/>
                                        <p:tgtEl>
                                          <p:spTgt spid="18"/>
                                        </p:tgtEl>
                                        <p:attrNameLst>
                                          <p:attrName>ppt_x</p:attrName>
                                          <p:attrName>ppt_y</p:attrName>
                                        </p:attrNameLst>
                                      </p:cBhvr>
                                      <p:rCtr x="15799" y="139"/>
                                    </p:animMotion>
                                  </p:childTnLst>
                                </p:cTn>
                              </p:par>
                            </p:childTnLst>
                          </p:cTn>
                        </p:par>
                        <p:par>
                          <p:cTn id="18" fill="hold">
                            <p:stCondLst>
                              <p:cond delay="9250"/>
                            </p:stCondLst>
                            <p:childTnLst>
                              <p:par>
                                <p:cTn id="19" presetID="10" presetClass="exit" presetSubtype="0" fill="hold" nodeType="afterEffect">
                                  <p:stCondLst>
                                    <p:cond delay="1000"/>
                                  </p:stCondLst>
                                  <p:childTnLst>
                                    <p:animEffect transition="out" filter="fade">
                                      <p:cBhvr>
                                        <p:cTn id="20" dur="1000"/>
                                        <p:tgtEl>
                                          <p:spTgt spid="11"/>
                                        </p:tgtEl>
                                      </p:cBhvr>
                                    </p:animEffect>
                                    <p:set>
                                      <p:cBhvr>
                                        <p:cTn id="21" dur="1" fill="hold">
                                          <p:stCondLst>
                                            <p:cond delay="999"/>
                                          </p:stCondLst>
                                        </p:cTn>
                                        <p:tgtEl>
                                          <p:spTgt spid="11"/>
                                        </p:tgtEl>
                                        <p:attrNameLst>
                                          <p:attrName>style.visibility</p:attrName>
                                        </p:attrNameLst>
                                      </p:cBhvr>
                                      <p:to>
                                        <p:strVal val="hidden"/>
                                      </p:to>
                                    </p:set>
                                  </p:childTnLst>
                                </p:cTn>
                              </p:par>
                            </p:childTnLst>
                          </p:cTn>
                        </p:par>
                        <p:par>
                          <p:cTn id="22" fill="hold">
                            <p:stCondLst>
                              <p:cond delay="11250"/>
                            </p:stCondLst>
                            <p:childTnLst>
                              <p:par>
                                <p:cTn id="23" presetID="42" presetClass="path" presetSubtype="0" accel="50000" decel="50000" fill="hold" grpId="0" nodeType="afterEffect">
                                  <p:stCondLst>
                                    <p:cond delay="0"/>
                                  </p:stCondLst>
                                  <p:childTnLst>
                                    <p:animMotion origin="layout" path="M 0 1.11111E-6 L 1 -0.00139 " pathEditMode="relative" rAng="0" ptsTypes="AA">
                                      <p:cBhvr>
                                        <p:cTn id="2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217BF68D-5D23-4BD9-B207-C70FDA6C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sp>
        <p:nvSpPr>
          <p:cNvPr id="23" name="Rectangle 22">
            <a:extLst>
              <a:ext uri="{FF2B5EF4-FFF2-40B4-BE49-F238E27FC236}">
                <a16:creationId xmlns:a16="http://schemas.microsoft.com/office/drawing/2014/main" id="{4E5CE5AC-5701-49B4-92F8-E669A58BF0EF}"/>
              </a:ext>
            </a:extLst>
          </p:cNvPr>
          <p:cNvSpPr/>
          <p:nvPr/>
        </p:nvSpPr>
        <p:spPr>
          <a:xfrm>
            <a:off x="2604034" y="4165907"/>
            <a:ext cx="3974714" cy="1015663"/>
          </a:xfrm>
          <a:prstGeom prst="rect">
            <a:avLst/>
          </a:prstGeom>
        </p:spPr>
        <p:txBody>
          <a:bodyPr wrap="square">
            <a:spAutoFit/>
          </a:bodyPr>
          <a:lstStyle/>
          <a:p>
            <a:pPr algn="ctr"/>
            <a:r>
              <a:rPr lang="en-GB" sz="3000" b="1" dirty="0">
                <a:solidFill>
                  <a:srgbClr val="FF0000"/>
                </a:solidFill>
                <a:latin typeface="Comic Sans MS" panose="030F0702030302020204" pitchFamily="66" charset="0"/>
              </a:rPr>
              <a:t>and in some people came back to life. </a:t>
            </a:r>
            <a:endParaRPr lang="en-GB" sz="3000" dirty="0">
              <a:solidFill>
                <a:srgbClr val="FF0000"/>
              </a:solidFill>
            </a:endParaRPr>
          </a:p>
        </p:txBody>
      </p:sp>
      <p:sp>
        <p:nvSpPr>
          <p:cNvPr id="2" name="Rectangle 1">
            <a:extLst>
              <a:ext uri="{FF2B5EF4-FFF2-40B4-BE49-F238E27FC236}">
                <a16:creationId xmlns:a16="http://schemas.microsoft.com/office/drawing/2014/main" id="{7B3F4B83-33AD-4212-BFE7-EEBD2BDF74D1}"/>
              </a:ext>
            </a:extLst>
          </p:cNvPr>
          <p:cNvSpPr/>
          <p:nvPr/>
        </p:nvSpPr>
        <p:spPr>
          <a:xfrm>
            <a:off x="2684529" y="3249356"/>
            <a:ext cx="4230369" cy="1015663"/>
          </a:xfrm>
          <a:prstGeom prst="rect">
            <a:avLst/>
          </a:prstGeom>
        </p:spPr>
        <p:txBody>
          <a:bodyPr wrap="square">
            <a:spAutoFit/>
          </a:bodyPr>
          <a:lstStyle/>
          <a:p>
            <a:r>
              <a:rPr lang="en-GB" sz="3000" b="1" dirty="0">
                <a:latin typeface="Comic Sans MS" panose="030F0702030302020204" pitchFamily="66" charset="0"/>
              </a:rPr>
              <a:t>        </a:t>
            </a:r>
            <a:r>
              <a:rPr lang="en-GB" sz="3000" b="1" dirty="0">
                <a:solidFill>
                  <a:srgbClr val="FF0000"/>
                </a:solidFill>
                <a:latin typeface="Comic Sans MS" panose="030F0702030302020204" pitchFamily="66" charset="0"/>
              </a:rPr>
              <a:t> in some people were healed, </a:t>
            </a:r>
            <a:endParaRPr lang="en-GB" sz="3000" dirty="0">
              <a:solidFill>
                <a:srgbClr val="FF0000"/>
              </a:solidFill>
            </a:endParaRPr>
          </a:p>
        </p:txBody>
      </p:sp>
      <p:pic>
        <p:nvPicPr>
          <p:cNvPr id="18" name="Picture 17" descr="A picture containing toy&#10;&#10;Description automatically generated">
            <a:extLst>
              <a:ext uri="{FF2B5EF4-FFF2-40B4-BE49-F238E27FC236}">
                <a16:creationId xmlns:a16="http://schemas.microsoft.com/office/drawing/2014/main" id="{FB5175F8-616C-4BFC-BB3E-1603947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447800" y="181587"/>
            <a:ext cx="7239000" cy="1197255"/>
            <a:chOff x="3854728" y="219307"/>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42421"/>
                <a:gd name="adj2" fmla="val 20180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68961"/>
            </a:xfrm>
            <a:prstGeom prst="rect">
              <a:avLst/>
            </a:prstGeom>
            <a:noFill/>
          </p:spPr>
          <p:txBody>
            <a:bodyPr wrap="square" rtlCol="0">
              <a:spAutoFit/>
            </a:bodyPr>
            <a:lstStyle/>
            <a:p>
              <a:pPr algn="ctr"/>
              <a:r>
                <a:rPr lang="en-GB" sz="3000" b="1" dirty="0">
                  <a:latin typeface="Comic Sans MS" panose="030F0702030302020204" pitchFamily="66" charset="0"/>
                </a:rPr>
                <a:t>Did you know we have looked at </a:t>
              </a:r>
            </a:p>
            <a:p>
              <a:pPr algn="ctr"/>
              <a:r>
                <a:rPr lang="en-GB" sz="3000" b="1" dirty="0">
                  <a:latin typeface="Comic Sans MS" panose="030F0702030302020204" pitchFamily="66" charset="0"/>
                </a:rPr>
                <a:t>13 miracles Jesus did?</a:t>
              </a:r>
            </a:p>
          </p:txBody>
        </p:sp>
      </p:grpSp>
      <p:grpSp>
        <p:nvGrpSpPr>
          <p:cNvPr id="19" name="Group 18">
            <a:extLst>
              <a:ext uri="{FF2B5EF4-FFF2-40B4-BE49-F238E27FC236}">
                <a16:creationId xmlns:a16="http://schemas.microsoft.com/office/drawing/2014/main" id="{16419E46-F2DD-4DEA-B935-AE00B45B6316}"/>
              </a:ext>
            </a:extLst>
          </p:cNvPr>
          <p:cNvGrpSpPr/>
          <p:nvPr/>
        </p:nvGrpSpPr>
        <p:grpSpPr>
          <a:xfrm>
            <a:off x="2518051" y="1905000"/>
            <a:ext cx="4107897" cy="3445291"/>
            <a:chOff x="3770165" y="219308"/>
            <a:chExt cx="4664927" cy="1731599"/>
          </a:xfrm>
          <a:solidFill>
            <a:schemeClr val="bg1"/>
          </a:solidFill>
        </p:grpSpPr>
        <p:sp>
          <p:nvSpPr>
            <p:cNvPr id="20" name="Rounded Rectangular Callout 38">
              <a:extLst>
                <a:ext uri="{FF2B5EF4-FFF2-40B4-BE49-F238E27FC236}">
                  <a16:creationId xmlns:a16="http://schemas.microsoft.com/office/drawing/2014/main" id="{E682C802-0C03-4DC2-9B53-14AEF213B64C}"/>
                </a:ext>
              </a:extLst>
            </p:cNvPr>
            <p:cNvSpPr/>
            <p:nvPr/>
          </p:nvSpPr>
          <p:spPr>
            <a:xfrm>
              <a:off x="3854729" y="219308"/>
              <a:ext cx="4495800" cy="1731599"/>
            </a:xfrm>
            <a:prstGeom prst="wedgeRoundRectCallout">
              <a:avLst>
                <a:gd name="adj1" fmla="val 69652"/>
                <a:gd name="adj2" fmla="val -1143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TextBox 20">
              <a:extLst>
                <a:ext uri="{FF2B5EF4-FFF2-40B4-BE49-F238E27FC236}">
                  <a16:creationId xmlns:a16="http://schemas.microsoft.com/office/drawing/2014/main" id="{22E3407A-C2F1-4645-A878-301ACB935B21}"/>
                </a:ext>
              </a:extLst>
            </p:cNvPr>
            <p:cNvSpPr txBox="1"/>
            <p:nvPr/>
          </p:nvSpPr>
          <p:spPr>
            <a:xfrm>
              <a:off x="3770165" y="234362"/>
              <a:ext cx="4664927" cy="248845"/>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That’s amazing! </a:t>
              </a:r>
            </a:p>
          </p:txBody>
        </p:sp>
      </p:grpSp>
      <p:sp>
        <p:nvSpPr>
          <p:cNvPr id="3" name="Rectangle 2">
            <a:extLst>
              <a:ext uri="{FF2B5EF4-FFF2-40B4-BE49-F238E27FC236}">
                <a16:creationId xmlns:a16="http://schemas.microsoft.com/office/drawing/2014/main" id="{6C128096-547A-4D10-A291-53BED6BBB205}"/>
              </a:ext>
            </a:extLst>
          </p:cNvPr>
          <p:cNvSpPr/>
          <p:nvPr/>
        </p:nvSpPr>
        <p:spPr>
          <a:xfrm>
            <a:off x="2305391" y="2380576"/>
            <a:ext cx="4572000" cy="1477328"/>
          </a:xfrm>
          <a:prstGeom prst="rect">
            <a:avLst/>
          </a:prstGeom>
        </p:spPr>
        <p:txBody>
          <a:bodyPr>
            <a:spAutoFit/>
          </a:bodyPr>
          <a:lstStyle/>
          <a:p>
            <a:pPr algn="ctr"/>
            <a:r>
              <a:rPr lang="en-GB" sz="3000" b="1" dirty="0">
                <a:solidFill>
                  <a:srgbClr val="FF0000"/>
                </a:solidFill>
                <a:latin typeface="Comic Sans MS" panose="030F0702030302020204" pitchFamily="66" charset="0"/>
              </a:rPr>
              <a:t>Jesus did some miracles changing</a:t>
            </a:r>
          </a:p>
          <a:p>
            <a:r>
              <a:rPr lang="en-GB" sz="3000" b="1" dirty="0">
                <a:solidFill>
                  <a:srgbClr val="FF0000"/>
                </a:solidFill>
                <a:latin typeface="Comic Sans MS" panose="030F0702030302020204" pitchFamily="66" charset="0"/>
              </a:rPr>
              <a:t>   things,</a:t>
            </a:r>
            <a:endParaRPr lang="en-GB" sz="3000" dirty="0"/>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9090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22" presetClass="entr" presetSubtype="2" fill="hold" nodeType="afterEffect">
                                  <p:stCondLst>
                                    <p:cond delay="3000"/>
                                  </p:stCondLst>
                                  <p:childTnLst>
                                    <p:set>
                                      <p:cBhvr>
                                        <p:cTn id="10" dur="1" fill="hold">
                                          <p:stCondLst>
                                            <p:cond delay="0"/>
                                          </p:stCondLst>
                                        </p:cTn>
                                        <p:tgtEl>
                                          <p:spTgt spid="19"/>
                                        </p:tgtEl>
                                        <p:attrNameLst>
                                          <p:attrName>style.visibility</p:attrName>
                                        </p:attrNameLst>
                                      </p:cBhvr>
                                      <p:to>
                                        <p:strVal val="visible"/>
                                      </p:to>
                                    </p:set>
                                    <p:animEffect transition="in" filter="wipe(right)">
                                      <p:cBhvr>
                                        <p:cTn id="11" dur="1500"/>
                                        <p:tgtEl>
                                          <p:spTgt spid="19"/>
                                        </p:tgtEl>
                                      </p:cBhvr>
                                    </p:animEffect>
                                  </p:childTnLst>
                                </p:cTn>
                              </p:par>
                            </p:childTnLst>
                          </p:cTn>
                        </p:par>
                        <p:par>
                          <p:cTn id="12" fill="hold">
                            <p:stCondLst>
                              <p:cond delay="6500"/>
                            </p:stCondLst>
                            <p:childTnLst>
                              <p:par>
                                <p:cTn id="13" presetID="22" presetClass="entr" presetSubtype="2" fill="hold" grpId="0" nodeType="afterEffect">
                                  <p:stCondLst>
                                    <p:cond delay="300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1750"/>
                                        <p:tgtEl>
                                          <p:spTgt spid="3"/>
                                        </p:tgtEl>
                                      </p:cBhvr>
                                    </p:animEffect>
                                  </p:childTnLst>
                                </p:cTn>
                              </p:par>
                            </p:childTnLst>
                          </p:cTn>
                        </p:par>
                        <p:par>
                          <p:cTn id="16" fill="hold">
                            <p:stCondLst>
                              <p:cond delay="11250"/>
                            </p:stCondLst>
                            <p:childTnLst>
                              <p:par>
                                <p:cTn id="17" presetID="22" presetClass="entr" presetSubtype="2" fill="hold" grpId="0" nodeType="afterEffect">
                                  <p:stCondLst>
                                    <p:cond delay="300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750"/>
                                        <p:tgtEl>
                                          <p:spTgt spid="2"/>
                                        </p:tgtEl>
                                      </p:cBhvr>
                                    </p:animEffect>
                                  </p:childTnLst>
                                </p:cTn>
                              </p:par>
                            </p:childTnLst>
                          </p:cTn>
                        </p:par>
                        <p:par>
                          <p:cTn id="20" fill="hold">
                            <p:stCondLst>
                              <p:cond delay="16000"/>
                            </p:stCondLst>
                            <p:childTnLst>
                              <p:par>
                                <p:cTn id="21" presetID="22" presetClass="entr" presetSubtype="2" fill="hold" grpId="0" nodeType="afterEffect">
                                  <p:stCondLst>
                                    <p:cond delay="3000"/>
                                  </p:stCondLst>
                                  <p:childTnLst>
                                    <p:set>
                                      <p:cBhvr>
                                        <p:cTn id="22" dur="1" fill="hold">
                                          <p:stCondLst>
                                            <p:cond delay="0"/>
                                          </p:stCondLst>
                                        </p:cTn>
                                        <p:tgtEl>
                                          <p:spTgt spid="23"/>
                                        </p:tgtEl>
                                        <p:attrNameLst>
                                          <p:attrName>style.visibility</p:attrName>
                                        </p:attrNameLst>
                                      </p:cBhvr>
                                      <p:to>
                                        <p:strVal val="visible"/>
                                      </p:to>
                                    </p:set>
                                    <p:animEffect transition="in" filter="wipe(right)">
                                      <p:cBhvr>
                                        <p:cTn id="23" dur="1750"/>
                                        <p:tgtEl>
                                          <p:spTgt spid="23"/>
                                        </p:tgtEl>
                                      </p:cBhvr>
                                    </p:animEffect>
                                  </p:childTnLst>
                                </p:cTn>
                              </p:par>
                            </p:childTnLst>
                          </p:cTn>
                        </p:par>
                        <p:par>
                          <p:cTn id="24" fill="hold">
                            <p:stCondLst>
                              <p:cond delay="20750"/>
                            </p:stCondLst>
                            <p:childTnLst>
                              <p:par>
                                <p:cTn id="25" presetID="42" presetClass="path" presetSubtype="0" accel="50000" decel="50000" fill="hold" grpId="0" nodeType="afterEffect">
                                  <p:stCondLst>
                                    <p:cond delay="0"/>
                                  </p:stCondLst>
                                  <p:childTnLst>
                                    <p:animMotion origin="layout" path="M 0 1.11111E-6 L 1 -0.00139 " pathEditMode="relative" rAng="0" ptsTypes="AA">
                                      <p:cBhvr>
                                        <p:cTn id="2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3642F7AE-0D76-48F7-80BA-D2CB0F5826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036"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685800" y="152711"/>
            <a:ext cx="8305800"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35542"/>
                <a:gd name="adj2" fmla="val 145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944929"/>
            </a:xfrm>
            <a:prstGeom prst="rect">
              <a:avLst/>
            </a:prstGeom>
            <a:noFill/>
          </p:spPr>
          <p:txBody>
            <a:bodyPr wrap="square" rtlCol="0">
              <a:spAutoFit/>
            </a:bodyPr>
            <a:lstStyle/>
            <a:p>
              <a:pPr algn="ctr"/>
              <a:r>
                <a:rPr lang="en-GB" sz="2800" b="1" dirty="0">
                  <a:latin typeface="Comic Sans MS" panose="030F0702030302020204" pitchFamily="66" charset="0"/>
                </a:rPr>
                <a:t>These are clues to the 13 miracles we have looked at. Can you remember them all? </a:t>
              </a:r>
            </a:p>
            <a:p>
              <a:pPr algn="ctr"/>
              <a:r>
                <a:rPr lang="en-GB" sz="2800" b="1" dirty="0">
                  <a:latin typeface="Comic Sans MS" panose="030F0702030302020204" pitchFamily="66" charset="0"/>
                </a:rPr>
                <a:t>Click on a clue if you want a reminder.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2779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00613" y="4718889"/>
            <a:ext cx="1178548" cy="943433"/>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5229747" y="4856338"/>
            <a:ext cx="1293779" cy="908962"/>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35844" y="3122217"/>
            <a:ext cx="1178548" cy="1313361"/>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5359749" y="1755519"/>
            <a:ext cx="862249" cy="1172419"/>
          </a:xfrm>
          <a:prstGeom prst="rect">
            <a:avLst/>
          </a:prstGeom>
        </p:spPr>
      </p:pic>
      <p:sp>
        <p:nvSpPr>
          <p:cNvPr id="5" name="Arrow: Right 4">
            <a:hlinkClick r:id="rId12"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return to main talk</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3"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980643" y="4996138"/>
            <a:ext cx="1030313" cy="731583"/>
          </a:xfrm>
          <a:prstGeom prst="rect">
            <a:avLst/>
          </a:prstGeom>
        </p:spPr>
      </p:pic>
      <p:pic>
        <p:nvPicPr>
          <p:cNvPr id="19" name="Picture 18">
            <a:hlinkClick r:id="rId15"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216533" y="2964036"/>
            <a:ext cx="965180" cy="1670877"/>
          </a:xfrm>
          <a:prstGeom prst="rect">
            <a:avLst/>
          </a:prstGeom>
        </p:spPr>
      </p:pic>
      <p:pic>
        <p:nvPicPr>
          <p:cNvPr id="9" name="Picture 8">
            <a:hlinkClick r:id="rId17"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8"/>
          <a:stretch>
            <a:fillRect/>
          </a:stretch>
        </p:blipFill>
        <p:spPr>
          <a:xfrm>
            <a:off x="2867139" y="1510363"/>
            <a:ext cx="922153" cy="1564636"/>
          </a:xfrm>
          <a:prstGeom prst="rect">
            <a:avLst/>
          </a:prstGeom>
        </p:spPr>
      </p:pic>
      <p:pic>
        <p:nvPicPr>
          <p:cNvPr id="3" name="Picture 2">
            <a:hlinkClick r:id="rId19"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20"/>
          <a:stretch>
            <a:fillRect/>
          </a:stretch>
        </p:blipFill>
        <p:spPr>
          <a:xfrm>
            <a:off x="7868803" y="1825254"/>
            <a:ext cx="1086212" cy="1091740"/>
          </a:xfrm>
          <a:prstGeom prst="rect">
            <a:avLst/>
          </a:prstGeom>
        </p:spPr>
      </p:pic>
      <p:pic>
        <p:nvPicPr>
          <p:cNvPr id="17" name="Picture 16" descr="A close up of an umbrella&#10;&#10;Description automatically generated">
            <a:hlinkClick r:id="rId21" action="ppaction://hlinksldjump"/>
            <a:extLst>
              <a:ext uri="{FF2B5EF4-FFF2-40B4-BE49-F238E27FC236}">
                <a16:creationId xmlns:a16="http://schemas.microsoft.com/office/drawing/2014/main" id="{2B92C3FC-4CDD-429D-A6BB-8153FEDD18A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893486">
            <a:off x="3728496" y="1719390"/>
            <a:ext cx="1410413" cy="1555851"/>
          </a:xfrm>
          <a:prstGeom prst="rect">
            <a:avLst/>
          </a:prstGeom>
        </p:spPr>
      </p:pic>
      <p:pic>
        <p:nvPicPr>
          <p:cNvPr id="8" name="Picture 7">
            <a:hlinkClick r:id="rId23" action="ppaction://hlinksldjump"/>
            <a:extLst>
              <a:ext uri="{FF2B5EF4-FFF2-40B4-BE49-F238E27FC236}">
                <a16:creationId xmlns:a16="http://schemas.microsoft.com/office/drawing/2014/main" id="{F3F8E5E8-9A8F-4C18-B9CA-9AC60E97A0DF}"/>
              </a:ext>
            </a:extLst>
          </p:cNvPr>
          <p:cNvPicPr>
            <a:picLocks noChangeAspect="1"/>
          </p:cNvPicPr>
          <p:nvPr/>
        </p:nvPicPr>
        <p:blipFill>
          <a:blip r:embed="rId24"/>
          <a:stretch>
            <a:fillRect/>
          </a:stretch>
        </p:blipFill>
        <p:spPr>
          <a:xfrm>
            <a:off x="4096402" y="3210473"/>
            <a:ext cx="895606" cy="1044873"/>
          </a:xfrm>
          <a:prstGeom prst="rect">
            <a:avLst/>
          </a:prstGeom>
        </p:spPr>
      </p:pic>
      <p:pic>
        <p:nvPicPr>
          <p:cNvPr id="12" name="Picture 11">
            <a:hlinkClick r:id="rId25" action="ppaction://hlinksldjump"/>
            <a:extLst>
              <a:ext uri="{FF2B5EF4-FFF2-40B4-BE49-F238E27FC236}">
                <a16:creationId xmlns:a16="http://schemas.microsoft.com/office/drawing/2014/main" id="{4BE413B8-9DAF-464C-987E-CDB6DB79A8E6}"/>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521695" y="1816035"/>
            <a:ext cx="1239247" cy="1184913"/>
          </a:xfrm>
          <a:prstGeom prst="rect">
            <a:avLst/>
          </a:prstGeom>
        </p:spPr>
      </p:pic>
      <p:pic>
        <p:nvPicPr>
          <p:cNvPr id="16" name="Picture 15">
            <a:hlinkClick r:id="rId27" action="ppaction://hlinksldjump"/>
            <a:extLst>
              <a:ext uri="{FF2B5EF4-FFF2-40B4-BE49-F238E27FC236}">
                <a16:creationId xmlns:a16="http://schemas.microsoft.com/office/drawing/2014/main" id="{1FFFA67B-80B5-4648-9D34-9B6A0B854DAE}"/>
              </a:ext>
            </a:extLst>
          </p:cNvPr>
          <p:cNvPicPr>
            <a:picLocks noChangeAspect="1"/>
          </p:cNvPicPr>
          <p:nvPr/>
        </p:nvPicPr>
        <p:blipFill>
          <a:blip r:embed="rId28"/>
          <a:stretch>
            <a:fillRect/>
          </a:stretch>
        </p:blipFill>
        <p:spPr>
          <a:xfrm>
            <a:off x="6457502" y="3230322"/>
            <a:ext cx="924320" cy="1666649"/>
          </a:xfrm>
          <a:prstGeom prst="rect">
            <a:avLst/>
          </a:prstGeom>
        </p:spPr>
      </p:pic>
      <p:pic>
        <p:nvPicPr>
          <p:cNvPr id="22" name="Picture 21">
            <a:hlinkClick r:id="rId29" action="ppaction://hlinksldjump"/>
            <a:extLst>
              <a:ext uri="{FF2B5EF4-FFF2-40B4-BE49-F238E27FC236}">
                <a16:creationId xmlns:a16="http://schemas.microsoft.com/office/drawing/2014/main" id="{3116E03E-5F52-49A2-88FC-A23498705431}"/>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962288" y="3707842"/>
            <a:ext cx="965180" cy="1134659"/>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5E-6 -1.48148E-6 L 0.39114 0.00023 " pathEditMode="relative" rAng="0" ptsTypes="AA">
                                      <p:cBhvr>
                                        <p:cTn id="6" dur="2000" fill="hold"/>
                                        <p:tgtEl>
                                          <p:spTgt spid="20"/>
                                        </p:tgtEl>
                                        <p:attrNameLst>
                                          <p:attrName>ppt_x</p:attrName>
                                          <p:attrName>ppt_y</p:attrName>
                                        </p:attrNameLst>
                                      </p:cBhvr>
                                      <p:rCtr x="19549" y="0"/>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1000"/>
                                        <p:tgtEl>
                                          <p:spTgt spid="52"/>
                                        </p:tgtEl>
                                      </p:cBhvr>
                                    </p:animEffect>
                                  </p:childTnLst>
                                </p:cTn>
                              </p:par>
                            </p:childTnLst>
                          </p:cTn>
                        </p:par>
                        <p:par>
                          <p:cTn id="11" fill="hold">
                            <p:stCondLst>
                              <p:cond delay="3000"/>
                            </p:stCondLst>
                            <p:childTnLst>
                              <p:par>
                                <p:cTn id="12" presetID="31" presetClass="entr" presetSubtype="0" fill="hold" nodeType="afterEffect">
                                  <p:stCondLst>
                                    <p:cond delay="25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par>
                                <p:cTn id="18" presetID="31"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1000" fill="hold"/>
                                        <p:tgtEl>
                                          <p:spTgt spid="21"/>
                                        </p:tgtEl>
                                        <p:attrNameLst>
                                          <p:attrName>ppt_w</p:attrName>
                                        </p:attrNameLst>
                                      </p:cBhvr>
                                      <p:tavLst>
                                        <p:tav tm="0">
                                          <p:val>
                                            <p:fltVal val="0"/>
                                          </p:val>
                                        </p:tav>
                                        <p:tav tm="100000">
                                          <p:val>
                                            <p:strVal val="#ppt_w"/>
                                          </p:val>
                                        </p:tav>
                                      </p:tavLst>
                                    </p:anim>
                                    <p:anim calcmode="lin" valueType="num">
                                      <p:cBhvr>
                                        <p:cTn id="21" dur="1000" fill="hold"/>
                                        <p:tgtEl>
                                          <p:spTgt spid="21"/>
                                        </p:tgtEl>
                                        <p:attrNameLst>
                                          <p:attrName>ppt_h</p:attrName>
                                        </p:attrNameLst>
                                      </p:cBhvr>
                                      <p:tavLst>
                                        <p:tav tm="0">
                                          <p:val>
                                            <p:fltVal val="0"/>
                                          </p:val>
                                        </p:tav>
                                        <p:tav tm="100000">
                                          <p:val>
                                            <p:strVal val="#ppt_h"/>
                                          </p:val>
                                        </p:tav>
                                      </p:tavLst>
                                    </p:anim>
                                    <p:anim calcmode="lin" valueType="num">
                                      <p:cBhvr>
                                        <p:cTn id="22" dur="1000" fill="hold"/>
                                        <p:tgtEl>
                                          <p:spTgt spid="21"/>
                                        </p:tgtEl>
                                        <p:attrNameLst>
                                          <p:attrName>style.rotation</p:attrName>
                                        </p:attrNameLst>
                                      </p:cBhvr>
                                      <p:tavLst>
                                        <p:tav tm="0">
                                          <p:val>
                                            <p:fltVal val="90"/>
                                          </p:val>
                                        </p:tav>
                                        <p:tav tm="100000">
                                          <p:val>
                                            <p:fltVal val="0"/>
                                          </p:val>
                                        </p:tav>
                                      </p:tavLst>
                                    </p:anim>
                                    <p:animEffect transition="in" filter="fade">
                                      <p:cBhvr>
                                        <p:cTn id="23" dur="1000"/>
                                        <p:tgtEl>
                                          <p:spTgt spid="21"/>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1000" fill="hold"/>
                                        <p:tgtEl>
                                          <p:spTgt spid="2"/>
                                        </p:tgtEl>
                                        <p:attrNameLst>
                                          <p:attrName>ppt_w</p:attrName>
                                        </p:attrNameLst>
                                      </p:cBhvr>
                                      <p:tavLst>
                                        <p:tav tm="0">
                                          <p:val>
                                            <p:fltVal val="0"/>
                                          </p:val>
                                        </p:tav>
                                        <p:tav tm="100000">
                                          <p:val>
                                            <p:strVal val="#ppt_w"/>
                                          </p:val>
                                        </p:tav>
                                      </p:tavLst>
                                    </p:anim>
                                    <p:anim calcmode="lin" valueType="num">
                                      <p:cBhvr>
                                        <p:cTn id="33" dur="1000" fill="hold"/>
                                        <p:tgtEl>
                                          <p:spTgt spid="2"/>
                                        </p:tgtEl>
                                        <p:attrNameLst>
                                          <p:attrName>ppt_h</p:attrName>
                                        </p:attrNameLst>
                                      </p:cBhvr>
                                      <p:tavLst>
                                        <p:tav tm="0">
                                          <p:val>
                                            <p:fltVal val="0"/>
                                          </p:val>
                                        </p:tav>
                                        <p:tav tm="100000">
                                          <p:val>
                                            <p:strVal val="#ppt_h"/>
                                          </p:val>
                                        </p:tav>
                                      </p:tavLst>
                                    </p:anim>
                                    <p:anim calcmode="lin" valueType="num">
                                      <p:cBhvr>
                                        <p:cTn id="34" dur="1000" fill="hold"/>
                                        <p:tgtEl>
                                          <p:spTgt spid="2"/>
                                        </p:tgtEl>
                                        <p:attrNameLst>
                                          <p:attrName>style.rotation</p:attrName>
                                        </p:attrNameLst>
                                      </p:cBhvr>
                                      <p:tavLst>
                                        <p:tav tm="0">
                                          <p:val>
                                            <p:fltVal val="90"/>
                                          </p:val>
                                        </p:tav>
                                        <p:tav tm="100000">
                                          <p:val>
                                            <p:fltVal val="0"/>
                                          </p:val>
                                        </p:tav>
                                      </p:tavLst>
                                    </p:anim>
                                    <p:animEffect transition="in" filter="fade">
                                      <p:cBhvr>
                                        <p:cTn id="35" dur="1000"/>
                                        <p:tgtEl>
                                          <p:spTgt spid="2"/>
                                        </p:tgtEl>
                                      </p:cBhvr>
                                    </p:animEffect>
                                  </p:childTnLst>
                                </p:cTn>
                              </p:par>
                              <p:par>
                                <p:cTn id="36" presetID="31"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style.rotation</p:attrName>
                                        </p:attrNameLst>
                                      </p:cBhvr>
                                      <p:tavLst>
                                        <p:tav tm="0">
                                          <p:val>
                                            <p:fltVal val="90"/>
                                          </p:val>
                                        </p:tav>
                                        <p:tav tm="100000">
                                          <p:val>
                                            <p:fltVal val="0"/>
                                          </p:val>
                                        </p:tav>
                                      </p:tavLst>
                                    </p:anim>
                                    <p:animEffect transition="in" filter="fade">
                                      <p:cBhvr>
                                        <p:cTn id="41" dur="1000"/>
                                        <p:tgtEl>
                                          <p:spTgt spid="19"/>
                                        </p:tgtEl>
                                      </p:cBhvr>
                                    </p:animEffect>
                                  </p:childTnLst>
                                </p:cTn>
                              </p:par>
                              <p:par>
                                <p:cTn id="42" presetID="31" presetClass="entr" presetSubtype="0" fill="hold"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1000" fill="hold"/>
                                        <p:tgtEl>
                                          <p:spTgt spid="3"/>
                                        </p:tgtEl>
                                        <p:attrNameLst>
                                          <p:attrName>ppt_w</p:attrName>
                                        </p:attrNameLst>
                                      </p:cBhvr>
                                      <p:tavLst>
                                        <p:tav tm="0">
                                          <p:val>
                                            <p:fltVal val="0"/>
                                          </p:val>
                                        </p:tav>
                                        <p:tav tm="100000">
                                          <p:val>
                                            <p:strVal val="#ppt_w"/>
                                          </p:val>
                                        </p:tav>
                                      </p:tavLst>
                                    </p:anim>
                                    <p:anim calcmode="lin" valueType="num">
                                      <p:cBhvr>
                                        <p:cTn id="45" dur="1000" fill="hold"/>
                                        <p:tgtEl>
                                          <p:spTgt spid="3"/>
                                        </p:tgtEl>
                                        <p:attrNameLst>
                                          <p:attrName>ppt_h</p:attrName>
                                        </p:attrNameLst>
                                      </p:cBhvr>
                                      <p:tavLst>
                                        <p:tav tm="0">
                                          <p:val>
                                            <p:fltVal val="0"/>
                                          </p:val>
                                        </p:tav>
                                        <p:tav tm="100000">
                                          <p:val>
                                            <p:strVal val="#ppt_h"/>
                                          </p:val>
                                        </p:tav>
                                      </p:tavLst>
                                    </p:anim>
                                    <p:anim calcmode="lin" valueType="num">
                                      <p:cBhvr>
                                        <p:cTn id="46" dur="1000" fill="hold"/>
                                        <p:tgtEl>
                                          <p:spTgt spid="3"/>
                                        </p:tgtEl>
                                        <p:attrNameLst>
                                          <p:attrName>style.rotation</p:attrName>
                                        </p:attrNameLst>
                                      </p:cBhvr>
                                      <p:tavLst>
                                        <p:tav tm="0">
                                          <p:val>
                                            <p:fltVal val="90"/>
                                          </p:val>
                                        </p:tav>
                                        <p:tav tm="100000">
                                          <p:val>
                                            <p:fltVal val="0"/>
                                          </p:val>
                                        </p:tav>
                                      </p:tavLst>
                                    </p:anim>
                                    <p:animEffect transition="in" filter="fade">
                                      <p:cBhvr>
                                        <p:cTn id="47" dur="1000"/>
                                        <p:tgtEl>
                                          <p:spTgt spid="3"/>
                                        </p:tgtEl>
                                      </p:cBhvr>
                                    </p:animEffect>
                                  </p:childTnLst>
                                </p:cTn>
                              </p:par>
                              <p:par>
                                <p:cTn id="48" presetID="31"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1000" fill="hold"/>
                                        <p:tgtEl>
                                          <p:spTgt spid="6"/>
                                        </p:tgtEl>
                                        <p:attrNameLst>
                                          <p:attrName>ppt_w</p:attrName>
                                        </p:attrNameLst>
                                      </p:cBhvr>
                                      <p:tavLst>
                                        <p:tav tm="0">
                                          <p:val>
                                            <p:fltVal val="0"/>
                                          </p:val>
                                        </p:tav>
                                        <p:tav tm="100000">
                                          <p:val>
                                            <p:strVal val="#ppt_w"/>
                                          </p:val>
                                        </p:tav>
                                      </p:tavLst>
                                    </p:anim>
                                    <p:anim calcmode="lin" valueType="num">
                                      <p:cBhvr>
                                        <p:cTn id="51" dur="1000" fill="hold"/>
                                        <p:tgtEl>
                                          <p:spTgt spid="6"/>
                                        </p:tgtEl>
                                        <p:attrNameLst>
                                          <p:attrName>ppt_h</p:attrName>
                                        </p:attrNameLst>
                                      </p:cBhvr>
                                      <p:tavLst>
                                        <p:tav tm="0">
                                          <p:val>
                                            <p:fltVal val="0"/>
                                          </p:val>
                                        </p:tav>
                                        <p:tav tm="100000">
                                          <p:val>
                                            <p:strVal val="#ppt_h"/>
                                          </p:val>
                                        </p:tav>
                                      </p:tavLst>
                                    </p:anim>
                                    <p:anim calcmode="lin" valueType="num">
                                      <p:cBhvr>
                                        <p:cTn id="52" dur="1000" fill="hold"/>
                                        <p:tgtEl>
                                          <p:spTgt spid="6"/>
                                        </p:tgtEl>
                                        <p:attrNameLst>
                                          <p:attrName>style.rotation</p:attrName>
                                        </p:attrNameLst>
                                      </p:cBhvr>
                                      <p:tavLst>
                                        <p:tav tm="0">
                                          <p:val>
                                            <p:fltVal val="90"/>
                                          </p:val>
                                        </p:tav>
                                        <p:tav tm="100000">
                                          <p:val>
                                            <p:fltVal val="0"/>
                                          </p:val>
                                        </p:tav>
                                      </p:tavLst>
                                    </p:anim>
                                    <p:animEffect transition="in" filter="fade">
                                      <p:cBhvr>
                                        <p:cTn id="53" dur="1000"/>
                                        <p:tgtEl>
                                          <p:spTgt spid="6"/>
                                        </p:tgtEl>
                                      </p:cBhvr>
                                    </p:animEffect>
                                  </p:childTnLst>
                                </p:cTn>
                              </p:par>
                              <p:par>
                                <p:cTn id="54" presetID="31"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1000" fill="hold"/>
                                        <p:tgtEl>
                                          <p:spTgt spid="9"/>
                                        </p:tgtEl>
                                        <p:attrNameLst>
                                          <p:attrName>ppt_w</p:attrName>
                                        </p:attrNameLst>
                                      </p:cBhvr>
                                      <p:tavLst>
                                        <p:tav tm="0">
                                          <p:val>
                                            <p:fltVal val="0"/>
                                          </p:val>
                                        </p:tav>
                                        <p:tav tm="100000">
                                          <p:val>
                                            <p:strVal val="#ppt_w"/>
                                          </p:val>
                                        </p:tav>
                                      </p:tavLst>
                                    </p:anim>
                                    <p:anim calcmode="lin" valueType="num">
                                      <p:cBhvr>
                                        <p:cTn id="57" dur="1000" fill="hold"/>
                                        <p:tgtEl>
                                          <p:spTgt spid="9"/>
                                        </p:tgtEl>
                                        <p:attrNameLst>
                                          <p:attrName>ppt_h</p:attrName>
                                        </p:attrNameLst>
                                      </p:cBhvr>
                                      <p:tavLst>
                                        <p:tav tm="0">
                                          <p:val>
                                            <p:fltVal val="0"/>
                                          </p:val>
                                        </p:tav>
                                        <p:tav tm="100000">
                                          <p:val>
                                            <p:strVal val="#ppt_h"/>
                                          </p:val>
                                        </p:tav>
                                      </p:tavLst>
                                    </p:anim>
                                    <p:anim calcmode="lin" valueType="num">
                                      <p:cBhvr>
                                        <p:cTn id="58" dur="1000" fill="hold"/>
                                        <p:tgtEl>
                                          <p:spTgt spid="9"/>
                                        </p:tgtEl>
                                        <p:attrNameLst>
                                          <p:attrName>style.rotation</p:attrName>
                                        </p:attrNameLst>
                                      </p:cBhvr>
                                      <p:tavLst>
                                        <p:tav tm="0">
                                          <p:val>
                                            <p:fltVal val="90"/>
                                          </p:val>
                                        </p:tav>
                                        <p:tav tm="100000">
                                          <p:val>
                                            <p:fltVal val="0"/>
                                          </p:val>
                                        </p:tav>
                                      </p:tavLst>
                                    </p:anim>
                                    <p:animEffect transition="in" filter="fade">
                                      <p:cBhvr>
                                        <p:cTn id="59" dur="1000"/>
                                        <p:tgtEl>
                                          <p:spTgt spid="9"/>
                                        </p:tgtEl>
                                      </p:cBhvr>
                                    </p:animEffect>
                                  </p:childTnLst>
                                </p:cTn>
                              </p:par>
                              <p:par>
                                <p:cTn id="60" presetID="31"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1000" fill="hold"/>
                                        <p:tgtEl>
                                          <p:spTgt spid="17"/>
                                        </p:tgtEl>
                                        <p:attrNameLst>
                                          <p:attrName>ppt_w</p:attrName>
                                        </p:attrNameLst>
                                      </p:cBhvr>
                                      <p:tavLst>
                                        <p:tav tm="0">
                                          <p:val>
                                            <p:fltVal val="0"/>
                                          </p:val>
                                        </p:tav>
                                        <p:tav tm="100000">
                                          <p:val>
                                            <p:strVal val="#ppt_w"/>
                                          </p:val>
                                        </p:tav>
                                      </p:tavLst>
                                    </p:anim>
                                    <p:anim calcmode="lin" valueType="num">
                                      <p:cBhvr>
                                        <p:cTn id="63" dur="1000" fill="hold"/>
                                        <p:tgtEl>
                                          <p:spTgt spid="17"/>
                                        </p:tgtEl>
                                        <p:attrNameLst>
                                          <p:attrName>ppt_h</p:attrName>
                                        </p:attrNameLst>
                                      </p:cBhvr>
                                      <p:tavLst>
                                        <p:tav tm="0">
                                          <p:val>
                                            <p:fltVal val="0"/>
                                          </p:val>
                                        </p:tav>
                                        <p:tav tm="100000">
                                          <p:val>
                                            <p:strVal val="#ppt_h"/>
                                          </p:val>
                                        </p:tav>
                                      </p:tavLst>
                                    </p:anim>
                                    <p:anim calcmode="lin" valueType="num">
                                      <p:cBhvr>
                                        <p:cTn id="64" dur="1000" fill="hold"/>
                                        <p:tgtEl>
                                          <p:spTgt spid="17"/>
                                        </p:tgtEl>
                                        <p:attrNameLst>
                                          <p:attrName>style.rotation</p:attrName>
                                        </p:attrNameLst>
                                      </p:cBhvr>
                                      <p:tavLst>
                                        <p:tav tm="0">
                                          <p:val>
                                            <p:fltVal val="90"/>
                                          </p:val>
                                        </p:tav>
                                        <p:tav tm="100000">
                                          <p:val>
                                            <p:fltVal val="0"/>
                                          </p:val>
                                        </p:tav>
                                      </p:tavLst>
                                    </p:anim>
                                    <p:animEffect transition="in" filter="fade">
                                      <p:cBhvr>
                                        <p:cTn id="65" dur="1000"/>
                                        <p:tgtEl>
                                          <p:spTgt spid="17"/>
                                        </p:tgtEl>
                                      </p:cBhvr>
                                    </p:animEffect>
                                  </p:childTnLst>
                                </p:cTn>
                              </p:par>
                              <p:par>
                                <p:cTn id="66" presetID="31"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1000" fill="hold"/>
                                        <p:tgtEl>
                                          <p:spTgt spid="8"/>
                                        </p:tgtEl>
                                        <p:attrNameLst>
                                          <p:attrName>ppt_w</p:attrName>
                                        </p:attrNameLst>
                                      </p:cBhvr>
                                      <p:tavLst>
                                        <p:tav tm="0">
                                          <p:val>
                                            <p:fltVal val="0"/>
                                          </p:val>
                                        </p:tav>
                                        <p:tav tm="100000">
                                          <p:val>
                                            <p:strVal val="#ppt_w"/>
                                          </p:val>
                                        </p:tav>
                                      </p:tavLst>
                                    </p:anim>
                                    <p:anim calcmode="lin" valueType="num">
                                      <p:cBhvr>
                                        <p:cTn id="69" dur="1000" fill="hold"/>
                                        <p:tgtEl>
                                          <p:spTgt spid="8"/>
                                        </p:tgtEl>
                                        <p:attrNameLst>
                                          <p:attrName>ppt_h</p:attrName>
                                        </p:attrNameLst>
                                      </p:cBhvr>
                                      <p:tavLst>
                                        <p:tav tm="0">
                                          <p:val>
                                            <p:fltVal val="0"/>
                                          </p:val>
                                        </p:tav>
                                        <p:tav tm="100000">
                                          <p:val>
                                            <p:strVal val="#ppt_h"/>
                                          </p:val>
                                        </p:tav>
                                      </p:tavLst>
                                    </p:anim>
                                    <p:anim calcmode="lin" valueType="num">
                                      <p:cBhvr>
                                        <p:cTn id="70" dur="1000" fill="hold"/>
                                        <p:tgtEl>
                                          <p:spTgt spid="8"/>
                                        </p:tgtEl>
                                        <p:attrNameLst>
                                          <p:attrName>style.rotation</p:attrName>
                                        </p:attrNameLst>
                                      </p:cBhvr>
                                      <p:tavLst>
                                        <p:tav tm="0">
                                          <p:val>
                                            <p:fltVal val="90"/>
                                          </p:val>
                                        </p:tav>
                                        <p:tav tm="100000">
                                          <p:val>
                                            <p:fltVal val="0"/>
                                          </p:val>
                                        </p:tav>
                                      </p:tavLst>
                                    </p:anim>
                                    <p:animEffect transition="in" filter="fade">
                                      <p:cBhvr>
                                        <p:cTn id="71" dur="1000"/>
                                        <p:tgtEl>
                                          <p:spTgt spid="8"/>
                                        </p:tgtEl>
                                      </p:cBhvr>
                                    </p:animEffect>
                                  </p:childTnLst>
                                </p:cTn>
                              </p:par>
                              <p:par>
                                <p:cTn id="72" presetID="31" presetClass="entr" presetSubtype="0" fill="hold" nodeType="withEffect">
                                  <p:stCondLst>
                                    <p:cond delay="0"/>
                                  </p:stCondLst>
                                  <p:childTnLst>
                                    <p:set>
                                      <p:cBhvr>
                                        <p:cTn id="73" dur="1" fill="hold">
                                          <p:stCondLst>
                                            <p:cond delay="0"/>
                                          </p:stCondLst>
                                        </p:cTn>
                                        <p:tgtEl>
                                          <p:spTgt spid="12"/>
                                        </p:tgtEl>
                                        <p:attrNameLst>
                                          <p:attrName>style.visibility</p:attrName>
                                        </p:attrNameLst>
                                      </p:cBhvr>
                                      <p:to>
                                        <p:strVal val="visible"/>
                                      </p:to>
                                    </p:set>
                                    <p:anim calcmode="lin" valueType="num">
                                      <p:cBhvr>
                                        <p:cTn id="74" dur="1000" fill="hold"/>
                                        <p:tgtEl>
                                          <p:spTgt spid="12"/>
                                        </p:tgtEl>
                                        <p:attrNameLst>
                                          <p:attrName>ppt_w</p:attrName>
                                        </p:attrNameLst>
                                      </p:cBhvr>
                                      <p:tavLst>
                                        <p:tav tm="0">
                                          <p:val>
                                            <p:fltVal val="0"/>
                                          </p:val>
                                        </p:tav>
                                        <p:tav tm="100000">
                                          <p:val>
                                            <p:strVal val="#ppt_w"/>
                                          </p:val>
                                        </p:tav>
                                      </p:tavLst>
                                    </p:anim>
                                    <p:anim calcmode="lin" valueType="num">
                                      <p:cBhvr>
                                        <p:cTn id="75" dur="1000" fill="hold"/>
                                        <p:tgtEl>
                                          <p:spTgt spid="12"/>
                                        </p:tgtEl>
                                        <p:attrNameLst>
                                          <p:attrName>ppt_h</p:attrName>
                                        </p:attrNameLst>
                                      </p:cBhvr>
                                      <p:tavLst>
                                        <p:tav tm="0">
                                          <p:val>
                                            <p:fltVal val="0"/>
                                          </p:val>
                                        </p:tav>
                                        <p:tav tm="100000">
                                          <p:val>
                                            <p:strVal val="#ppt_h"/>
                                          </p:val>
                                        </p:tav>
                                      </p:tavLst>
                                    </p:anim>
                                    <p:anim calcmode="lin" valueType="num">
                                      <p:cBhvr>
                                        <p:cTn id="76" dur="1000" fill="hold"/>
                                        <p:tgtEl>
                                          <p:spTgt spid="12"/>
                                        </p:tgtEl>
                                        <p:attrNameLst>
                                          <p:attrName>style.rotation</p:attrName>
                                        </p:attrNameLst>
                                      </p:cBhvr>
                                      <p:tavLst>
                                        <p:tav tm="0">
                                          <p:val>
                                            <p:fltVal val="90"/>
                                          </p:val>
                                        </p:tav>
                                        <p:tav tm="100000">
                                          <p:val>
                                            <p:fltVal val="0"/>
                                          </p:val>
                                        </p:tav>
                                      </p:tavLst>
                                    </p:anim>
                                    <p:animEffect transition="in" filter="fade">
                                      <p:cBhvr>
                                        <p:cTn id="77" dur="1000"/>
                                        <p:tgtEl>
                                          <p:spTgt spid="12"/>
                                        </p:tgtEl>
                                      </p:cBhvr>
                                    </p:animEffect>
                                  </p:childTnLst>
                                </p:cTn>
                              </p:par>
                              <p:par>
                                <p:cTn id="78" presetID="31" presetClass="entr" presetSubtype="0" fill="hold"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1000" fill="hold"/>
                                        <p:tgtEl>
                                          <p:spTgt spid="16"/>
                                        </p:tgtEl>
                                        <p:attrNameLst>
                                          <p:attrName>ppt_w</p:attrName>
                                        </p:attrNameLst>
                                      </p:cBhvr>
                                      <p:tavLst>
                                        <p:tav tm="0">
                                          <p:val>
                                            <p:fltVal val="0"/>
                                          </p:val>
                                        </p:tav>
                                        <p:tav tm="100000">
                                          <p:val>
                                            <p:strVal val="#ppt_w"/>
                                          </p:val>
                                        </p:tav>
                                      </p:tavLst>
                                    </p:anim>
                                    <p:anim calcmode="lin" valueType="num">
                                      <p:cBhvr>
                                        <p:cTn id="81" dur="1000" fill="hold"/>
                                        <p:tgtEl>
                                          <p:spTgt spid="16"/>
                                        </p:tgtEl>
                                        <p:attrNameLst>
                                          <p:attrName>ppt_h</p:attrName>
                                        </p:attrNameLst>
                                      </p:cBhvr>
                                      <p:tavLst>
                                        <p:tav tm="0">
                                          <p:val>
                                            <p:fltVal val="0"/>
                                          </p:val>
                                        </p:tav>
                                        <p:tav tm="100000">
                                          <p:val>
                                            <p:strVal val="#ppt_h"/>
                                          </p:val>
                                        </p:tav>
                                      </p:tavLst>
                                    </p:anim>
                                    <p:anim calcmode="lin" valueType="num">
                                      <p:cBhvr>
                                        <p:cTn id="82" dur="1000" fill="hold"/>
                                        <p:tgtEl>
                                          <p:spTgt spid="16"/>
                                        </p:tgtEl>
                                        <p:attrNameLst>
                                          <p:attrName>style.rotation</p:attrName>
                                        </p:attrNameLst>
                                      </p:cBhvr>
                                      <p:tavLst>
                                        <p:tav tm="0">
                                          <p:val>
                                            <p:fltVal val="90"/>
                                          </p:val>
                                        </p:tav>
                                        <p:tav tm="100000">
                                          <p:val>
                                            <p:fltVal val="0"/>
                                          </p:val>
                                        </p:tav>
                                      </p:tavLst>
                                    </p:anim>
                                    <p:animEffect transition="in" filter="fade">
                                      <p:cBhvr>
                                        <p:cTn id="83" dur="1000"/>
                                        <p:tgtEl>
                                          <p:spTgt spid="16"/>
                                        </p:tgtEl>
                                      </p:cBhvr>
                                    </p:animEffect>
                                  </p:childTnLst>
                                </p:cTn>
                              </p:par>
                              <p:par>
                                <p:cTn id="84" presetID="31" presetClass="entr" presetSubtype="0" fill="hold" nodeType="withEffect">
                                  <p:stCondLst>
                                    <p:cond delay="0"/>
                                  </p:stCondLst>
                                  <p:childTnLst>
                                    <p:set>
                                      <p:cBhvr>
                                        <p:cTn id="85" dur="1" fill="hold">
                                          <p:stCondLst>
                                            <p:cond delay="0"/>
                                          </p:stCondLst>
                                        </p:cTn>
                                        <p:tgtEl>
                                          <p:spTgt spid="22"/>
                                        </p:tgtEl>
                                        <p:attrNameLst>
                                          <p:attrName>style.visibility</p:attrName>
                                        </p:attrNameLst>
                                      </p:cBhvr>
                                      <p:to>
                                        <p:strVal val="visible"/>
                                      </p:to>
                                    </p:set>
                                    <p:anim calcmode="lin" valueType="num">
                                      <p:cBhvr>
                                        <p:cTn id="86" dur="1000" fill="hold"/>
                                        <p:tgtEl>
                                          <p:spTgt spid="22"/>
                                        </p:tgtEl>
                                        <p:attrNameLst>
                                          <p:attrName>ppt_w</p:attrName>
                                        </p:attrNameLst>
                                      </p:cBhvr>
                                      <p:tavLst>
                                        <p:tav tm="0">
                                          <p:val>
                                            <p:fltVal val="0"/>
                                          </p:val>
                                        </p:tav>
                                        <p:tav tm="100000">
                                          <p:val>
                                            <p:strVal val="#ppt_w"/>
                                          </p:val>
                                        </p:tav>
                                      </p:tavLst>
                                    </p:anim>
                                    <p:anim calcmode="lin" valueType="num">
                                      <p:cBhvr>
                                        <p:cTn id="87" dur="1000" fill="hold"/>
                                        <p:tgtEl>
                                          <p:spTgt spid="22"/>
                                        </p:tgtEl>
                                        <p:attrNameLst>
                                          <p:attrName>ppt_h</p:attrName>
                                        </p:attrNameLst>
                                      </p:cBhvr>
                                      <p:tavLst>
                                        <p:tav tm="0">
                                          <p:val>
                                            <p:fltVal val="0"/>
                                          </p:val>
                                        </p:tav>
                                        <p:tav tm="100000">
                                          <p:val>
                                            <p:strVal val="#ppt_h"/>
                                          </p:val>
                                        </p:tav>
                                      </p:tavLst>
                                    </p:anim>
                                    <p:anim calcmode="lin" valueType="num">
                                      <p:cBhvr>
                                        <p:cTn id="88" dur="1000" fill="hold"/>
                                        <p:tgtEl>
                                          <p:spTgt spid="22"/>
                                        </p:tgtEl>
                                        <p:attrNameLst>
                                          <p:attrName>style.rotation</p:attrName>
                                        </p:attrNameLst>
                                      </p:cBhvr>
                                      <p:tavLst>
                                        <p:tav tm="0">
                                          <p:val>
                                            <p:fltVal val="90"/>
                                          </p:val>
                                        </p:tav>
                                        <p:tav tm="100000">
                                          <p:val>
                                            <p:fltVal val="0"/>
                                          </p:val>
                                        </p:tav>
                                      </p:tavLst>
                                    </p:anim>
                                    <p:animEffect transition="in" filter="fade">
                                      <p:cBhvr>
                                        <p:cTn id="89" dur="1000"/>
                                        <p:tgtEl>
                                          <p:spTgt spid="22"/>
                                        </p:tgtEl>
                                      </p:cBhvr>
                                    </p:animEffect>
                                  </p:childTnLst>
                                </p:cTn>
                              </p:par>
                            </p:childTnLst>
                          </p:cTn>
                        </p:par>
                        <p:par>
                          <p:cTn id="90" fill="hold">
                            <p:stCondLst>
                              <p:cond delay="4250"/>
                            </p:stCondLst>
                            <p:childTnLst>
                              <p:par>
                                <p:cTn id="91" presetID="42" presetClass="path" presetSubtype="0" accel="50000" decel="50000" fill="hold" grpId="0" nodeType="afterEffect">
                                  <p:stCondLst>
                                    <p:cond delay="1250"/>
                                  </p:stCondLst>
                                  <p:childTnLst>
                                    <p:animMotion origin="layout" path="M 0 1.11111E-6 L 1 -0.00139 " pathEditMode="relative" rAng="0" ptsTypes="AA">
                                      <p:cBhvr>
                                        <p:cTn id="92"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C6934B0C-98DC-4E65-A27E-DBFE780C1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948"/>
                <a:gd name="adj2" fmla="val 1542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3134"/>
                <a:gd name="adj2" fmla="val -6564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oy&#10;&#10;Description automatically generated">
            <a:extLst>
              <a:ext uri="{FF2B5EF4-FFF2-40B4-BE49-F238E27FC236}">
                <a16:creationId xmlns:a16="http://schemas.microsoft.com/office/drawing/2014/main" id="{8B7315EE-24B1-4563-A954-9C47A1649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7723"/>
                <a:gd name="adj2" fmla="val 1531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3402"/>
                <a:gd name="adj2" fmla="val -6611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8EE45EB2-C89D-4BE3-8393-E0C5F156E6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350"/>
                <a:gd name="adj2" fmla="val 1528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1896"/>
                <a:gd name="adj2" fmla="val -70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515"/>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80417E15-C158-4E98-99CF-49C117501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2225" y="1810952"/>
            <a:ext cx="1222607" cy="166240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734"/>
                <a:gd name="adj2" fmla="val 1539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526"/>
                <a:gd name="adj2" fmla="val -7141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717"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7721" y="2318328"/>
            <a:ext cx="1397111" cy="99203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9BED916-500E-4560-9EF8-160D73DA3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2675"/>
                <a:gd name="adj2" fmla="val 1514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049"/>
                <a:gd name="adj2" fmla="val -7377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22891052-4152-4110-9A88-1E1A84243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3"/>
          <a:stretch>
            <a:fillRect/>
          </a:stretch>
        </p:blipFill>
        <p:spPr>
          <a:xfrm rot="2562124">
            <a:off x="5314296" y="1361257"/>
            <a:ext cx="1676400" cy="2844384"/>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529"/>
                <a:gd name="adj2" fmla="val 14788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791"/>
                <a:gd name="adj2" fmla="val -9789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BCA6A400-30CE-4FB4-BFB6-C558DFCCA3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303" y="2292478"/>
            <a:ext cx="1080872" cy="1871159"/>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010"/>
                <a:gd name="adj2" fmla="val 10575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713"/>
                <a:gd name="adj2" fmla="val -11425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4585576" y="1990116"/>
            <a:ext cx="1957216" cy="1967176"/>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980542"/>
            <a:chOff x="3812302" y="219308"/>
            <a:chExt cx="4538229" cy="1378988"/>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35187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3576"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 up of an umbrella&#10;&#10;Description automatically generated">
            <a:extLst>
              <a:ext uri="{FF2B5EF4-FFF2-40B4-BE49-F238E27FC236}">
                <a16:creationId xmlns:a16="http://schemas.microsoft.com/office/drawing/2014/main" id="{F6259D5B-126A-49C6-8FAA-3E3027BF71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893486">
            <a:off x="4636606" y="2056245"/>
            <a:ext cx="1822979" cy="2010960"/>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3"/>
                <a:gd name="adj2" fmla="val 14751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08727"/>
            </a:xfrm>
            <a:prstGeom prst="rect">
              <a:avLst/>
            </a:prstGeom>
            <a:noFill/>
          </p:spPr>
          <p:txBody>
            <a:bodyPr wrap="square" rtlCol="0">
              <a:spAutoFit/>
            </a:bodyPr>
            <a:lstStyle/>
            <a:p>
              <a:pPr algn="ctr"/>
              <a:r>
                <a:rPr lang="en-GB" sz="3000" b="1" dirty="0">
                  <a:latin typeface="Comic Sans MS" panose="030F0702030302020204" pitchFamily="66" charset="0"/>
                </a:rPr>
                <a:t>The umbrella reminds us of Jesus calming the storm and rescuing the disciples.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563882"/>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5681"/>
                <a:gd name="adj2" fmla="val -984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028616"/>
            </a:xfrm>
            <a:prstGeom prst="rect">
              <a:avLst/>
            </a:prstGeom>
            <a:noFill/>
          </p:spPr>
          <p:txBody>
            <a:bodyPr wrap="square" rtlCol="0">
              <a:spAutoFit/>
            </a:bodyPr>
            <a:lstStyle/>
            <a:p>
              <a:pPr algn="ctr"/>
              <a:r>
                <a:rPr lang="en-GB" sz="3000" b="1" dirty="0">
                  <a:latin typeface="Comic Sans MS" panose="030F0702030302020204" pitchFamily="66" charset="0"/>
                </a:rPr>
                <a:t>Jesus is always there for us and wants us to trust Him in everything we do.</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535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24368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217BF68D-5D23-4BD9-B207-C70FDA6C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980" y="2529129"/>
            <a:ext cx="1921428" cy="3262071"/>
          </a:xfrm>
          <a:prstGeom prst="rect">
            <a:avLst/>
          </a:prstGeom>
        </p:spPr>
      </p:pic>
      <p:pic>
        <p:nvPicPr>
          <p:cNvPr id="18" name="Picture 17" descr="A picture containing toy&#10;&#10;Description automatically generated">
            <a:extLst>
              <a:ext uri="{FF2B5EF4-FFF2-40B4-BE49-F238E27FC236}">
                <a16:creationId xmlns:a16="http://schemas.microsoft.com/office/drawing/2014/main" id="{FB5175F8-616C-4BFC-BB3E-1603947D2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447800" y="181586"/>
            <a:ext cx="7239000" cy="1609678"/>
            <a:chOff x="3854728" y="219307"/>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731599"/>
            </a:xfrm>
            <a:prstGeom prst="wedgeRoundRectCallout">
              <a:avLst>
                <a:gd name="adj1" fmla="val -42213"/>
                <a:gd name="adj2" fmla="val 14049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589225"/>
            </a:xfrm>
            <a:prstGeom prst="rect">
              <a:avLst/>
            </a:prstGeom>
            <a:noFill/>
          </p:spPr>
          <p:txBody>
            <a:bodyPr wrap="square" rtlCol="0">
              <a:spAutoFit/>
            </a:bodyPr>
            <a:lstStyle/>
            <a:p>
              <a:pPr algn="ctr"/>
              <a:r>
                <a:rPr lang="en-GB" sz="3000" b="1" dirty="0">
                  <a:latin typeface="Comic Sans MS" panose="030F0702030302020204" pitchFamily="66" charset="0"/>
                </a:rPr>
                <a:t>If you want to look again at the miracles we have covered click on </a:t>
              </a:r>
            </a:p>
            <a:p>
              <a:pPr algn="ctr"/>
              <a:r>
                <a:rPr lang="en-GB" sz="3000" b="1" dirty="0">
                  <a:latin typeface="Comic Sans MS" panose="030F0702030302020204" pitchFamily="66" charset="0"/>
                </a:rPr>
                <a:t>me and I’ll show you.</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5" name="Picture 14" descr="A picture containing toy&#10;&#10;Description automatically generated">
            <a:hlinkClick r:id="rId5" action="ppaction://hlinksldjump"/>
            <a:extLst>
              <a:ext uri="{FF2B5EF4-FFF2-40B4-BE49-F238E27FC236}">
                <a16:creationId xmlns:a16="http://schemas.microsoft.com/office/drawing/2014/main" id="{1A9C7A2E-A858-4BC2-8DFD-8EC2E28AF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66" y="2516602"/>
            <a:ext cx="1921428" cy="3262071"/>
          </a:xfrm>
          <a:prstGeom prst="rect">
            <a:avLst/>
          </a:prstGeom>
        </p:spPr>
      </p:pic>
    </p:spTree>
    <p:extLst>
      <p:ext uri="{BB962C8B-B14F-4D97-AF65-F5344CB8AC3E}">
        <p14:creationId xmlns:p14="http://schemas.microsoft.com/office/powerpoint/2010/main" val="415304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750"/>
                                        <p:tgtEl>
                                          <p:spTgt spid="12"/>
                                        </p:tgtEl>
                                      </p:cBhvr>
                                    </p:animEffect>
                                  </p:childTnLst>
                                </p:cTn>
                              </p:par>
                            </p:childTnLst>
                          </p:cTn>
                        </p:par>
                        <p:par>
                          <p:cTn id="8" fill="hold">
                            <p:stCondLst>
                              <p:cond delay="2000"/>
                            </p:stCondLst>
                            <p:childTnLst>
                              <p:par>
                                <p:cTn id="9" presetID="42" presetClass="path" presetSubtype="0" accel="50000" decel="50000" fill="hold" grpId="0" nodeType="afterEffect">
                                  <p:stCondLst>
                                    <p:cond delay="0"/>
                                  </p:stCondLst>
                                  <p:childTnLst>
                                    <p:animMotion origin="layout" path="M 0 1.11111E-6 L 1 -0.00139 " pathEditMode="relative" rAng="0" ptsTypes="AA">
                                      <p:cBhvr>
                                        <p:cTn id="10" dur="1500" fill="hold"/>
                                        <p:tgtEl>
                                          <p:spTgt spid="24"/>
                                        </p:tgtEl>
                                        <p:attrNameLst>
                                          <p:attrName>ppt_x</p:attrName>
                                          <p:attrName>ppt_y</p:attrName>
                                        </p:attrNameLst>
                                      </p:cBhvr>
                                      <p:rCtr x="50000" y="-69"/>
                                    </p:animMotion>
                                  </p:childTnLst>
                                </p:cTn>
                              </p:par>
                            </p:childTnLst>
                          </p:cTn>
                        </p:par>
                        <p:par>
                          <p:cTn id="11" fill="hold">
                            <p:stCondLst>
                              <p:cond delay="3500"/>
                            </p:stCondLst>
                            <p:childTnLst>
                              <p:par>
                                <p:cTn id="12" presetID="10" presetClass="entr" presetSubtype="0"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7"/>
            </a:xfrm>
            <a:prstGeom prst="rect">
              <a:avLst/>
            </a:prstGeom>
            <a:noFill/>
          </p:spPr>
          <p:txBody>
            <a:bodyPr wrap="square" rtlCol="0">
              <a:spAutoFit/>
            </a:bodyPr>
            <a:lstStyle/>
            <a:p>
              <a:pPr algn="ctr"/>
              <a:r>
                <a:rPr lang="en-GB" sz="3000" b="1" dirty="0">
                  <a:latin typeface="Comic Sans MS" panose="030F0702030302020204" pitchFamily="66" charset="0"/>
                </a:rPr>
                <a:t>The bed reminds us of Jesus bringing Jairus’ daughter back to life, after she had died.</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352980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197"/>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wants us to trust him </a:t>
              </a:r>
              <a:r>
                <a:rPr lang="en-GB" sz="3000" b="1" u="sng" dirty="0">
                  <a:latin typeface="Comic Sans MS" panose="030F0702030302020204" pitchFamily="66" charset="0"/>
                </a:rPr>
                <a:t>even</a:t>
              </a:r>
              <a:r>
                <a:rPr lang="en-GB" sz="3000" b="1" dirty="0">
                  <a:latin typeface="Comic Sans MS" panose="030F0702030302020204" pitchFamily="66" charset="0"/>
                </a:rPr>
                <a:t> when things seem </a:t>
              </a:r>
              <a:r>
                <a:rPr lang="en-GB" sz="3000" b="1" dirty="0">
                  <a:solidFill>
                    <a:srgbClr val="FF0000"/>
                  </a:solidFill>
                  <a:latin typeface="Comic Sans MS" panose="030F0702030302020204" pitchFamily="66" charset="0"/>
                </a:rPr>
                <a:t>impossible</a:t>
              </a:r>
              <a:r>
                <a:rPr lang="en-GB" sz="3000" b="1" dirty="0">
                  <a:latin typeface="Comic Sans MS" panose="030F0702030302020204" pitchFamily="66" charset="0"/>
                </a:rPr>
                <a:t>.</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2" name="Picture 1">
            <a:extLst>
              <a:ext uri="{FF2B5EF4-FFF2-40B4-BE49-F238E27FC236}">
                <a16:creationId xmlns:a16="http://schemas.microsoft.com/office/drawing/2014/main" id="{4F125689-AD6F-480B-95DE-8225A50C201A}"/>
              </a:ext>
            </a:extLst>
          </p:cNvPr>
          <p:cNvPicPr>
            <a:picLocks noChangeAspect="1"/>
          </p:cNvPicPr>
          <p:nvPr/>
        </p:nvPicPr>
        <p:blipFill>
          <a:blip r:embed="rId5"/>
          <a:stretch>
            <a:fillRect/>
          </a:stretch>
        </p:blipFill>
        <p:spPr>
          <a:xfrm>
            <a:off x="5257800" y="1629424"/>
            <a:ext cx="1618301" cy="1888018"/>
          </a:xfrm>
          <a:prstGeom prst="rect">
            <a:avLst/>
          </a:prstGeom>
        </p:spPr>
      </p:pic>
    </p:spTree>
    <p:extLst>
      <p:ext uri="{BB962C8B-B14F-4D97-AF65-F5344CB8AC3E}">
        <p14:creationId xmlns:p14="http://schemas.microsoft.com/office/powerpoint/2010/main" val="25790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F20A6BE-42CC-4948-8F6F-0F3E8603C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710784"/>
            <a:ext cx="2027906" cy="1938993"/>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6"/>
            </a:xfrm>
            <a:prstGeom prst="rect">
              <a:avLst/>
            </a:prstGeom>
            <a:noFill/>
          </p:spPr>
          <p:txBody>
            <a:bodyPr wrap="square" rtlCol="0">
              <a:spAutoFit/>
            </a:bodyPr>
            <a:lstStyle/>
            <a:p>
              <a:pPr algn="ctr"/>
              <a:r>
                <a:rPr lang="en-GB" sz="3000" b="1" dirty="0">
                  <a:latin typeface="Comic Sans MS" panose="030F0702030302020204" pitchFamily="66" charset="0"/>
                </a:rPr>
                <a:t>The empty coffin reminds us of Jesus bringing the widow’s son back to life.</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3529807"/>
            <a:ext cx="6096000" cy="2149503"/>
            <a:chOff x="3812302" y="219308"/>
            <a:chExt cx="4538229"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197"/>
                <a:gd name="adj2" fmla="val -635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982242"/>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that he really cares for people.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857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22138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16066"/>
            <a:ext cx="6324600" cy="1594718"/>
            <a:chOff x="3854731" y="219308"/>
            <a:chExt cx="4495800"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08727"/>
            </a:xfrm>
            <a:prstGeom prst="rect">
              <a:avLst/>
            </a:prstGeom>
            <a:noFill/>
          </p:spPr>
          <p:txBody>
            <a:bodyPr wrap="square" rtlCol="0">
              <a:spAutoFit/>
            </a:bodyPr>
            <a:lstStyle/>
            <a:p>
              <a:pPr algn="ctr"/>
              <a:r>
                <a:rPr lang="en-GB" sz="3000" b="1" dirty="0">
                  <a:latin typeface="Comic Sans MS" panose="030F0702030302020204" pitchFamily="66" charset="0"/>
                </a:rPr>
                <a:t>The wrapped Lazarus reminds us of Jesus raising Lazarus from the dead.</a:t>
              </a:r>
            </a:p>
          </p:txBody>
        </p:sp>
      </p:grpSp>
      <p:pic>
        <p:nvPicPr>
          <p:cNvPr id="6" name="Picture 5">
            <a:extLst>
              <a:ext uri="{FF2B5EF4-FFF2-40B4-BE49-F238E27FC236}">
                <a16:creationId xmlns:a16="http://schemas.microsoft.com/office/drawing/2014/main" id="{57AB771A-4731-463B-A5D0-FAB40B35E023}"/>
              </a:ext>
            </a:extLst>
          </p:cNvPr>
          <p:cNvPicPr>
            <a:picLocks noChangeAspect="1"/>
          </p:cNvPicPr>
          <p:nvPr/>
        </p:nvPicPr>
        <p:blipFill>
          <a:blip r:embed="rId3"/>
          <a:stretch>
            <a:fillRect/>
          </a:stretch>
        </p:blipFill>
        <p:spPr>
          <a:xfrm>
            <a:off x="6172200" y="1378500"/>
            <a:ext cx="1530254" cy="2759215"/>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2835828" y="3880873"/>
            <a:ext cx="6058057" cy="1758003"/>
            <a:chOff x="3854731" y="219308"/>
            <a:chExt cx="4509982"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828"/>
                <a:gd name="adj2" fmla="val -857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68915" y="338812"/>
              <a:ext cx="4495798" cy="748375"/>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greater than death, and nothing was impossible for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59298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78599D-5294-40C8-BB87-E7BE3CDCA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4646" y="1621634"/>
            <a:ext cx="1801372" cy="2117682"/>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4DE01D87-13A5-42C5-AD69-094BEF7F0C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362201" y="116066"/>
            <a:ext cx="6400800" cy="1594718"/>
            <a:chOff x="3800565" y="219308"/>
            <a:chExt cx="454996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7336"/>
                <a:gd name="adj2" fmla="val 14667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0565" y="287999"/>
              <a:ext cx="4495800" cy="1008727"/>
            </a:xfrm>
            <a:prstGeom prst="rect">
              <a:avLst/>
            </a:prstGeom>
            <a:noFill/>
          </p:spPr>
          <p:txBody>
            <a:bodyPr wrap="square" rtlCol="0">
              <a:spAutoFit/>
            </a:bodyPr>
            <a:lstStyle/>
            <a:p>
              <a:pPr algn="ctr"/>
              <a:r>
                <a:rPr lang="en-GB" sz="3000" b="1" dirty="0">
                  <a:latin typeface="Comic Sans MS" panose="030F0702030302020204" pitchFamily="66" charset="0"/>
                </a:rPr>
                <a:t>The thumbs up reminds us of the sick lady who touched Jesus.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27666" y="3739316"/>
            <a:ext cx="6055332" cy="2016070"/>
            <a:chOff x="3842578" y="219308"/>
            <a:chExt cx="4507953" cy="1248724"/>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248724"/>
            </a:xfrm>
            <a:prstGeom prst="wedgeRoundRectCallout">
              <a:avLst>
                <a:gd name="adj1" fmla="val -64905"/>
                <a:gd name="adj2" fmla="val -7910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42578" y="267049"/>
              <a:ext cx="4495798" cy="1200983"/>
            </a:xfrm>
            <a:prstGeom prst="rect">
              <a:avLst/>
            </a:prstGeom>
            <a:noFill/>
          </p:spPr>
          <p:txBody>
            <a:bodyPr wrap="square" rtlCol="0">
              <a:spAutoFit/>
            </a:bodyPr>
            <a:lstStyle/>
            <a:p>
              <a:pPr algn="ctr"/>
              <a:r>
                <a:rPr lang="en-GB" sz="3000" b="1" dirty="0">
                  <a:latin typeface="Comic Sans MS" panose="030F0702030302020204" pitchFamily="66" charset="0"/>
                </a:rPr>
                <a:t>Jesus healed her because of her faith and trust, and showed nothing was impossible for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688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toy&#10;&#10;Description automatically generated">
            <a:extLst>
              <a:ext uri="{FF2B5EF4-FFF2-40B4-BE49-F238E27FC236}">
                <a16:creationId xmlns:a16="http://schemas.microsoft.com/office/drawing/2014/main" id="{3DEF9192-440E-40BC-9029-116244393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1" y="1295400"/>
            <a:ext cx="1915743" cy="3262071"/>
          </a:xfrm>
          <a:prstGeom prst="rect">
            <a:avLst/>
          </a:prstGeom>
        </p:spPr>
      </p:pic>
      <p:pic>
        <p:nvPicPr>
          <p:cNvPr id="23" name="Picture 22" descr="A picture containing toy&#10;&#10;Description automatically generated">
            <a:extLst>
              <a:ext uri="{FF2B5EF4-FFF2-40B4-BE49-F238E27FC236}">
                <a16:creationId xmlns:a16="http://schemas.microsoft.com/office/drawing/2014/main" id="{6B8B1686-11B5-43A9-8A3E-7B5D7EF20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82" y="1295400"/>
            <a:ext cx="1915743" cy="3262071"/>
          </a:xfrm>
          <a:prstGeom prst="rect">
            <a:avLst/>
          </a:prstGeom>
        </p:spPr>
      </p:pic>
      <p:pic>
        <p:nvPicPr>
          <p:cNvPr id="25" name="Picture 24" descr="A picture containing toy&#10;&#10;Description automatically generated">
            <a:extLst>
              <a:ext uri="{FF2B5EF4-FFF2-40B4-BE49-F238E27FC236}">
                <a16:creationId xmlns:a16="http://schemas.microsoft.com/office/drawing/2014/main" id="{60630B2A-63ED-47EE-9FF7-084893D8D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82" y="1295400"/>
            <a:ext cx="1915743" cy="3262071"/>
          </a:xfrm>
          <a:prstGeom prst="rect">
            <a:avLst/>
          </a:prstGeom>
        </p:spPr>
      </p:pic>
      <p:pic>
        <p:nvPicPr>
          <p:cNvPr id="27" name="Picture 26" descr="A picture containing toy&#10;&#10;Description automatically generated">
            <a:extLst>
              <a:ext uri="{FF2B5EF4-FFF2-40B4-BE49-F238E27FC236}">
                <a16:creationId xmlns:a16="http://schemas.microsoft.com/office/drawing/2014/main" id="{66B315FE-D37A-4D6A-99F9-92BBB9869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1" y="1295400"/>
            <a:ext cx="1915743" cy="3262071"/>
          </a:xfrm>
          <a:prstGeom prst="rect">
            <a:avLst/>
          </a:prstGeom>
        </p:spPr>
      </p:pic>
      <p:pic>
        <p:nvPicPr>
          <p:cNvPr id="16" name="Picture 15" descr="A picture containing toy&#10;&#10;Description automatically generated">
            <a:extLst>
              <a:ext uri="{FF2B5EF4-FFF2-40B4-BE49-F238E27FC236}">
                <a16:creationId xmlns:a16="http://schemas.microsoft.com/office/drawing/2014/main" id="{FF319F22-5670-437A-BA74-CD9FB66A1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83" y="2529129"/>
            <a:ext cx="1915743" cy="3262071"/>
          </a:xfrm>
          <a:prstGeom prst="rect">
            <a:avLst/>
          </a:prstGeom>
        </p:spPr>
      </p:pic>
      <p:pic>
        <p:nvPicPr>
          <p:cNvPr id="17" name="Picture 16" descr="A picture containing toy&#10;&#10;Description automatically generated">
            <a:extLst>
              <a:ext uri="{FF2B5EF4-FFF2-40B4-BE49-F238E27FC236}">
                <a16:creationId xmlns:a16="http://schemas.microsoft.com/office/drawing/2014/main" id="{9FC557E1-8880-46B0-9796-C2C3E3DCA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529129"/>
            <a:ext cx="1915743" cy="3262071"/>
          </a:xfrm>
          <a:prstGeom prst="rect">
            <a:avLst/>
          </a:prstGeom>
        </p:spPr>
      </p:pic>
      <p:pic>
        <p:nvPicPr>
          <p:cNvPr id="21" name="Picture 20" descr="A picture containing toy&#10;&#10;Description automatically generated">
            <a:extLst>
              <a:ext uri="{FF2B5EF4-FFF2-40B4-BE49-F238E27FC236}">
                <a16:creationId xmlns:a16="http://schemas.microsoft.com/office/drawing/2014/main" id="{15B52AF3-0B32-406F-A465-ED06A79FDC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72" y="2529129"/>
            <a:ext cx="1915743"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BB317115-E998-4EF2-9671-E91950A02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0" y="-1631036"/>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8" name="Group 7">
            <a:extLst>
              <a:ext uri="{FF2B5EF4-FFF2-40B4-BE49-F238E27FC236}">
                <a16:creationId xmlns:a16="http://schemas.microsoft.com/office/drawing/2014/main" id="{E33FE7E5-43B4-4C40-BDE8-67C485953D82}"/>
              </a:ext>
            </a:extLst>
          </p:cNvPr>
          <p:cNvGrpSpPr/>
          <p:nvPr/>
        </p:nvGrpSpPr>
        <p:grpSpPr>
          <a:xfrm>
            <a:off x="100424" y="182267"/>
            <a:ext cx="6268211" cy="719905"/>
            <a:chOff x="3854729" y="219308"/>
            <a:chExt cx="4634911" cy="1731599"/>
          </a:xfrm>
          <a:solidFill>
            <a:schemeClr val="bg1"/>
          </a:solidFill>
        </p:grpSpPr>
        <p:sp>
          <p:nvSpPr>
            <p:cNvPr id="9" name="Rounded Rectangular Callout 38">
              <a:extLst>
                <a:ext uri="{FF2B5EF4-FFF2-40B4-BE49-F238E27FC236}">
                  <a16:creationId xmlns:a16="http://schemas.microsoft.com/office/drawing/2014/main" id="{CFDA1293-F7CF-478A-B43E-8D7EDBD0E8CF}"/>
                </a:ext>
              </a:extLst>
            </p:cNvPr>
            <p:cNvSpPr/>
            <p:nvPr/>
          </p:nvSpPr>
          <p:spPr>
            <a:xfrm>
              <a:off x="3854729" y="219308"/>
              <a:ext cx="4495800" cy="1731599"/>
            </a:xfrm>
            <a:prstGeom prst="wedgeRoundRectCallout">
              <a:avLst>
                <a:gd name="adj1" fmla="val -19490"/>
                <a:gd name="adj2" fmla="val 3705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131153BB-DD64-4B13-A224-EFAF4620AF8B}"/>
                </a:ext>
              </a:extLst>
            </p:cNvPr>
            <p:cNvSpPr txBox="1"/>
            <p:nvPr/>
          </p:nvSpPr>
          <p:spPr>
            <a:xfrm>
              <a:off x="3971331" y="335819"/>
              <a:ext cx="4518309" cy="1332541"/>
            </a:xfrm>
            <a:prstGeom prst="rect">
              <a:avLst/>
            </a:prstGeom>
            <a:noFill/>
          </p:spPr>
          <p:txBody>
            <a:bodyPr wrap="square" rtlCol="0">
              <a:spAutoFit/>
            </a:bodyPr>
            <a:lstStyle/>
            <a:p>
              <a:pPr algn="ctr"/>
              <a:r>
                <a:rPr lang="en-GB" sz="3000" b="1" dirty="0">
                  <a:latin typeface="Comic Sans MS" panose="030F0702030302020204" pitchFamily="66" charset="0"/>
                </a:rPr>
                <a:t>Why are you so bouncy?</a:t>
              </a:r>
            </a:p>
          </p:txBody>
        </p:sp>
      </p:grpSp>
      <p:pic>
        <p:nvPicPr>
          <p:cNvPr id="26" name="Picture 25" descr="A picture containing toy&#10;&#10;Description automatically generated">
            <a:extLst>
              <a:ext uri="{FF2B5EF4-FFF2-40B4-BE49-F238E27FC236}">
                <a16:creationId xmlns:a16="http://schemas.microsoft.com/office/drawing/2014/main" id="{C941E69D-79DF-4079-9026-5066B4BEF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6583" y="2529129"/>
            <a:ext cx="1915743" cy="3262071"/>
          </a:xfrm>
          <a:prstGeom prst="rect">
            <a:avLst/>
          </a:prstGeom>
        </p:spPr>
      </p:pic>
      <p:grpSp>
        <p:nvGrpSpPr>
          <p:cNvPr id="18" name="Group 17">
            <a:extLst>
              <a:ext uri="{FF2B5EF4-FFF2-40B4-BE49-F238E27FC236}">
                <a16:creationId xmlns:a16="http://schemas.microsoft.com/office/drawing/2014/main" id="{2171DCBA-364E-4ADA-8B40-1279B68B3059}"/>
              </a:ext>
            </a:extLst>
          </p:cNvPr>
          <p:cNvGrpSpPr/>
          <p:nvPr/>
        </p:nvGrpSpPr>
        <p:grpSpPr>
          <a:xfrm>
            <a:off x="838199" y="941565"/>
            <a:ext cx="4894307" cy="1065770"/>
            <a:chOff x="3854729" y="219308"/>
            <a:chExt cx="4718962" cy="1908133"/>
          </a:xfrm>
          <a:solidFill>
            <a:schemeClr val="bg1"/>
          </a:solidFill>
        </p:grpSpPr>
        <p:sp>
          <p:nvSpPr>
            <p:cNvPr id="19" name="Rounded Rectangular Callout 38">
              <a:extLst>
                <a:ext uri="{FF2B5EF4-FFF2-40B4-BE49-F238E27FC236}">
                  <a16:creationId xmlns:a16="http://schemas.microsoft.com/office/drawing/2014/main" id="{8095A2FB-CC8A-4A79-BE0B-88F5872C724F}"/>
                </a:ext>
              </a:extLst>
            </p:cNvPr>
            <p:cNvSpPr/>
            <p:nvPr/>
          </p:nvSpPr>
          <p:spPr>
            <a:xfrm>
              <a:off x="3854729" y="219308"/>
              <a:ext cx="4495800" cy="1908133"/>
            </a:xfrm>
            <a:prstGeom prst="wedgeRoundRectCallout">
              <a:avLst>
                <a:gd name="adj1" fmla="val 89329"/>
                <a:gd name="adj2" fmla="val 16647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20" name="TextBox 19">
              <a:extLst>
                <a:ext uri="{FF2B5EF4-FFF2-40B4-BE49-F238E27FC236}">
                  <a16:creationId xmlns:a16="http://schemas.microsoft.com/office/drawing/2014/main" id="{A0F79ED3-7F1C-4C80-9485-179BAF8BBC02}"/>
                </a:ext>
              </a:extLst>
            </p:cNvPr>
            <p:cNvSpPr txBox="1"/>
            <p:nvPr/>
          </p:nvSpPr>
          <p:spPr>
            <a:xfrm>
              <a:off x="3908766" y="254682"/>
              <a:ext cx="4664925" cy="1818422"/>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just love dancing to the songs about Jesus.</a:t>
              </a:r>
            </a:p>
          </p:txBody>
        </p:sp>
      </p:grpSp>
      <p:grpSp>
        <p:nvGrpSpPr>
          <p:cNvPr id="29" name="Group 28">
            <a:extLst>
              <a:ext uri="{FF2B5EF4-FFF2-40B4-BE49-F238E27FC236}">
                <a16:creationId xmlns:a16="http://schemas.microsoft.com/office/drawing/2014/main" id="{C9700006-BEAB-41F2-A5C5-76EF862AB347}"/>
              </a:ext>
            </a:extLst>
          </p:cNvPr>
          <p:cNvGrpSpPr/>
          <p:nvPr/>
        </p:nvGrpSpPr>
        <p:grpSpPr>
          <a:xfrm>
            <a:off x="2405909" y="2217794"/>
            <a:ext cx="4150673" cy="3507508"/>
            <a:chOff x="3854729" y="219308"/>
            <a:chExt cx="4600138" cy="1731599"/>
          </a:xfrm>
          <a:solidFill>
            <a:schemeClr val="bg1"/>
          </a:solidFill>
        </p:grpSpPr>
        <p:sp>
          <p:nvSpPr>
            <p:cNvPr id="30" name="Rounded Rectangular Callout 38">
              <a:extLst>
                <a:ext uri="{FF2B5EF4-FFF2-40B4-BE49-F238E27FC236}">
                  <a16:creationId xmlns:a16="http://schemas.microsoft.com/office/drawing/2014/main" id="{70B7F2AB-CF79-44D9-999E-9825EBE09B3C}"/>
                </a:ext>
              </a:extLst>
            </p:cNvPr>
            <p:cNvSpPr/>
            <p:nvPr/>
          </p:nvSpPr>
          <p:spPr>
            <a:xfrm>
              <a:off x="3854729" y="219308"/>
              <a:ext cx="4495800" cy="1731599"/>
            </a:xfrm>
            <a:prstGeom prst="wedgeRoundRectCallout">
              <a:avLst>
                <a:gd name="adj1" fmla="val -61290"/>
                <a:gd name="adj2" fmla="val -2012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D79E3348-911C-432E-9095-9CB1815E597C}"/>
                </a:ext>
              </a:extLst>
            </p:cNvPr>
            <p:cNvSpPr txBox="1"/>
            <p:nvPr/>
          </p:nvSpPr>
          <p:spPr>
            <a:xfrm>
              <a:off x="3936559" y="265656"/>
              <a:ext cx="4518308" cy="1185165"/>
            </a:xfrm>
            <a:prstGeom prst="rect">
              <a:avLst/>
            </a:prstGeom>
            <a:noFill/>
          </p:spPr>
          <p:txBody>
            <a:bodyPr wrap="square" rtlCol="0">
              <a:spAutoFit/>
            </a:bodyPr>
            <a:lstStyle/>
            <a:p>
              <a:pPr algn="ctr"/>
              <a:r>
                <a:rPr lang="en-GB" sz="3000" b="1" dirty="0">
                  <a:latin typeface="Comic Sans MS" panose="030F0702030302020204" pitchFamily="66" charset="0"/>
                </a:rPr>
                <a:t>Well you need to calm down now because we are going to watch the video. </a:t>
              </a:r>
            </a:p>
          </p:txBody>
        </p:sp>
      </p:grpSp>
      <p:sp>
        <p:nvSpPr>
          <p:cNvPr id="2" name="Rectangle 1">
            <a:extLst>
              <a:ext uri="{FF2B5EF4-FFF2-40B4-BE49-F238E27FC236}">
                <a16:creationId xmlns:a16="http://schemas.microsoft.com/office/drawing/2014/main" id="{28DFB19C-0400-446F-9862-4FD760D34198}"/>
              </a:ext>
            </a:extLst>
          </p:cNvPr>
          <p:cNvSpPr/>
          <p:nvPr/>
        </p:nvSpPr>
        <p:spPr>
          <a:xfrm>
            <a:off x="2607445" y="4602783"/>
            <a:ext cx="3852910" cy="1015663"/>
          </a:xfrm>
          <a:prstGeom prst="rect">
            <a:avLst/>
          </a:prstGeom>
        </p:spPr>
        <p:txBody>
          <a:bodyPr wrap="square">
            <a:spAutoFit/>
          </a:bodyPr>
          <a:lstStyle/>
          <a:p>
            <a:pPr algn="ctr"/>
            <a:r>
              <a:rPr lang="en-GB" sz="3000" b="1" dirty="0">
                <a:latin typeface="Comic Sans MS" panose="030F0702030302020204" pitchFamily="66" charset="0"/>
              </a:rPr>
              <a:t>Can you get it for me please?</a:t>
            </a:r>
          </a:p>
        </p:txBody>
      </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hlinkClick r:id="" action="ppaction://hlinkshowjump?jump=nextslide"/>
            <a:extLst>
              <a:ext uri="{FF2B5EF4-FFF2-40B4-BE49-F238E27FC236}">
                <a16:creationId xmlns:a16="http://schemas.microsoft.com/office/drawing/2014/main" id="{0E15CCD7-A610-4C2F-B7EA-08696511B40B}"/>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4836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16667E-6 0 L -0.30503 0.61111 " pathEditMode="relative" rAng="0" ptsTypes="AA">
                                      <p:cBhvr>
                                        <p:cTn id="6" dur="2250" fill="hold"/>
                                        <p:tgtEl>
                                          <p:spTgt spid="14"/>
                                        </p:tgtEl>
                                        <p:attrNameLst>
                                          <p:attrName>ppt_x</p:attrName>
                                          <p:attrName>ppt_y</p:attrName>
                                        </p:attrNameLst>
                                      </p:cBhvr>
                                      <p:rCtr x="-15260" y="30556"/>
                                    </p:animMotion>
                                  </p:childTnLst>
                                </p:cTn>
                              </p:par>
                              <p:par>
                                <p:cTn id="7" presetID="53" presetClass="entr" presetSubtype="16"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 calcmode="lin" valueType="num">
                                      <p:cBhvr>
                                        <p:cTn id="9" dur="2000" fill="hold"/>
                                        <p:tgtEl>
                                          <p:spTgt spid="14"/>
                                        </p:tgtEl>
                                        <p:attrNameLst>
                                          <p:attrName>ppt_w</p:attrName>
                                        </p:attrNameLst>
                                      </p:cBhvr>
                                      <p:tavLst>
                                        <p:tav tm="0">
                                          <p:val>
                                            <p:fltVal val="0"/>
                                          </p:val>
                                        </p:tav>
                                        <p:tav tm="100000">
                                          <p:val>
                                            <p:strVal val="#ppt_w"/>
                                          </p:val>
                                        </p:tav>
                                      </p:tavLst>
                                    </p:anim>
                                    <p:anim calcmode="lin" valueType="num">
                                      <p:cBhvr>
                                        <p:cTn id="10" dur="2000" fill="hold"/>
                                        <p:tgtEl>
                                          <p:spTgt spid="14"/>
                                        </p:tgtEl>
                                        <p:attrNameLst>
                                          <p:attrName>ppt_h</p:attrName>
                                        </p:attrNameLst>
                                      </p:cBhvr>
                                      <p:tavLst>
                                        <p:tav tm="0">
                                          <p:val>
                                            <p:fltVal val="0"/>
                                          </p:val>
                                        </p:tav>
                                        <p:tav tm="100000">
                                          <p:val>
                                            <p:strVal val="#ppt_h"/>
                                          </p:val>
                                        </p:tav>
                                      </p:tavLst>
                                    </p:anim>
                                    <p:animEffect transition="in" filter="fade">
                                      <p:cBhvr>
                                        <p:cTn id="11" dur="2000"/>
                                        <p:tgtEl>
                                          <p:spTgt spid="14"/>
                                        </p:tgtEl>
                                      </p:cBhvr>
                                    </p:animEffect>
                                  </p:childTnLst>
                                </p:cTn>
                              </p:par>
                            </p:childTnLst>
                          </p:cTn>
                        </p:par>
                        <p:par>
                          <p:cTn id="12" fill="hold">
                            <p:stCondLst>
                              <p:cond delay="2250"/>
                            </p:stCondLst>
                            <p:childTnLst>
                              <p:par>
                                <p:cTn id="13" presetID="1" presetClass="exit" presetSubtype="0" fill="hold" nodeType="afterEffect">
                                  <p:stCondLst>
                                    <p:cond delay="250"/>
                                  </p:stCondLst>
                                  <p:childTnLst>
                                    <p:set>
                                      <p:cBhvr>
                                        <p:cTn id="14" dur="1" fill="hold">
                                          <p:stCondLst>
                                            <p:cond delay="0"/>
                                          </p:stCondLst>
                                        </p:cTn>
                                        <p:tgtEl>
                                          <p:spTgt spid="14"/>
                                        </p:tgtEl>
                                        <p:attrNameLst>
                                          <p:attrName>style.visibility</p:attrName>
                                        </p:attrNameLst>
                                      </p:cBhvr>
                                      <p:to>
                                        <p:strVal val="hidden"/>
                                      </p:to>
                                    </p:set>
                                  </p:childTnLst>
                                </p:cTn>
                              </p:par>
                            </p:childTnLst>
                          </p:cTn>
                        </p:par>
                        <p:par>
                          <p:cTn id="15" fill="hold">
                            <p:stCondLst>
                              <p:cond delay="2500"/>
                            </p:stCondLst>
                            <p:childTnLst>
                              <p:par>
                                <p:cTn id="16" presetID="1"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2500"/>
                            </p:stCondLst>
                            <p:childTnLst>
                              <p:par>
                                <p:cTn id="19" presetID="42" presetClass="path" presetSubtype="0" accel="50000" decel="50000" fill="hold" nodeType="afterEffect">
                                  <p:stCondLst>
                                    <p:cond delay="0"/>
                                  </p:stCondLst>
                                  <p:childTnLst>
                                    <p:animMotion origin="layout" path="M -8.33333E-7 -1.48148E-6 L -0.0026 -0.18426 " pathEditMode="relative" rAng="0" ptsTypes="AA">
                                      <p:cBhvr>
                                        <p:cTn id="20" dur="500" fill="hold"/>
                                        <p:tgtEl>
                                          <p:spTgt spid="17"/>
                                        </p:tgtEl>
                                        <p:attrNameLst>
                                          <p:attrName>ppt_x</p:attrName>
                                          <p:attrName>ppt_y</p:attrName>
                                        </p:attrNameLst>
                                      </p:cBhvr>
                                      <p:rCtr x="-139" y="-9213"/>
                                    </p:animMotion>
                                  </p:childTnLst>
                                </p:cTn>
                              </p:par>
                            </p:childTnLst>
                          </p:cTn>
                        </p:par>
                        <p:par>
                          <p:cTn id="21" fill="hold">
                            <p:stCondLst>
                              <p:cond delay="300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par>
                          <p:cTn id="24" fill="hold">
                            <p:stCondLst>
                              <p:cond delay="3000"/>
                            </p:stCondLst>
                            <p:childTnLst>
                              <p:par>
                                <p:cTn id="25" presetID="1" presetClass="exit" presetSubtype="0" fill="hold" nodeType="after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par>
                          <p:cTn id="27" fill="hold">
                            <p:stCondLst>
                              <p:cond delay="3000"/>
                            </p:stCondLst>
                            <p:childTnLst>
                              <p:par>
                                <p:cTn id="28" presetID="42" presetClass="path" presetSubtype="0" accel="50000" decel="50000" fill="hold" nodeType="afterEffect">
                                  <p:stCondLst>
                                    <p:cond delay="0"/>
                                  </p:stCondLst>
                                  <p:childTnLst>
                                    <p:animMotion origin="layout" path="M -8.33333E-7 -3.7037E-7 L -0.00469 0.18449 " pathEditMode="relative" rAng="0" ptsTypes="AA">
                                      <p:cBhvr>
                                        <p:cTn id="29" dur="500" fill="hold"/>
                                        <p:tgtEl>
                                          <p:spTgt spid="22"/>
                                        </p:tgtEl>
                                        <p:attrNameLst>
                                          <p:attrName>ppt_x</p:attrName>
                                          <p:attrName>ppt_y</p:attrName>
                                        </p:attrNameLst>
                                      </p:cBhvr>
                                      <p:rCtr x="-243" y="9213"/>
                                    </p:animMotion>
                                  </p:childTnLst>
                                </p:cTn>
                              </p:par>
                            </p:childTnLst>
                          </p:cTn>
                        </p:par>
                        <p:par>
                          <p:cTn id="30" fill="hold">
                            <p:stCondLst>
                              <p:cond delay="3500"/>
                            </p:stCondLst>
                            <p:childTnLst>
                              <p:par>
                                <p:cTn id="31" presetID="1" presetClass="entr" presetSubtype="0" fill="hold" nodeType="after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par>
                          <p:cTn id="33" fill="hold">
                            <p:stCondLst>
                              <p:cond delay="3500"/>
                            </p:stCondLst>
                            <p:childTnLst>
                              <p:par>
                                <p:cTn id="34" presetID="1" presetClass="exit" presetSubtype="0" fill="hold" nodeType="afterEffect">
                                  <p:stCondLst>
                                    <p:cond delay="0"/>
                                  </p:stCondLst>
                                  <p:childTnLst>
                                    <p:set>
                                      <p:cBhvr>
                                        <p:cTn id="35" dur="1" fill="hold">
                                          <p:stCondLst>
                                            <p:cond delay="0"/>
                                          </p:stCondLst>
                                        </p:cTn>
                                        <p:tgtEl>
                                          <p:spTgt spid="22"/>
                                        </p:tgtEl>
                                        <p:attrNameLst>
                                          <p:attrName>style.visibility</p:attrName>
                                        </p:attrNameLst>
                                      </p:cBhvr>
                                      <p:to>
                                        <p:strVal val="hidden"/>
                                      </p:to>
                                    </p:set>
                                  </p:childTnLst>
                                </p:cTn>
                              </p:par>
                            </p:childTnLst>
                          </p:cTn>
                        </p:par>
                        <p:par>
                          <p:cTn id="36" fill="hold">
                            <p:stCondLst>
                              <p:cond delay="3500"/>
                            </p:stCondLst>
                            <p:childTnLst>
                              <p:par>
                                <p:cTn id="37" presetID="42" presetClass="path" presetSubtype="0" accel="50000" decel="50000" fill="hold" nodeType="afterEffect">
                                  <p:stCondLst>
                                    <p:cond delay="0"/>
                                  </p:stCondLst>
                                  <p:childTnLst>
                                    <p:animMotion origin="layout" path="M -8.33333E-7 -1.48148E-6 L -0.0026 -0.18426 " pathEditMode="relative" rAng="0" ptsTypes="AA">
                                      <p:cBhvr>
                                        <p:cTn id="38" dur="500" fill="hold"/>
                                        <p:tgtEl>
                                          <p:spTgt spid="21"/>
                                        </p:tgtEl>
                                        <p:attrNameLst>
                                          <p:attrName>ppt_x</p:attrName>
                                          <p:attrName>ppt_y</p:attrName>
                                        </p:attrNameLst>
                                      </p:cBhvr>
                                      <p:rCtr x="-139" y="-9213"/>
                                    </p:animMotion>
                                  </p:childTnLst>
                                </p:cTn>
                              </p:par>
                            </p:childTnLst>
                          </p:cTn>
                        </p:par>
                        <p:par>
                          <p:cTn id="39" fill="hold">
                            <p:stCondLst>
                              <p:cond delay="4000"/>
                            </p:stCondLst>
                            <p:childTnLst>
                              <p:par>
                                <p:cTn id="40" presetID="1"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childTnLst>
                                </p:cTn>
                              </p:par>
                            </p:childTnLst>
                          </p:cTn>
                        </p:par>
                        <p:par>
                          <p:cTn id="42" fill="hold">
                            <p:stCondLst>
                              <p:cond delay="4000"/>
                            </p:stCondLst>
                            <p:childTnLst>
                              <p:par>
                                <p:cTn id="43" presetID="1" presetClass="exit" presetSubtype="0" fill="hold" nodeType="afterEffect">
                                  <p:stCondLst>
                                    <p:cond delay="0"/>
                                  </p:stCondLst>
                                  <p:childTnLst>
                                    <p:set>
                                      <p:cBhvr>
                                        <p:cTn id="44" dur="1" fill="hold">
                                          <p:stCondLst>
                                            <p:cond delay="0"/>
                                          </p:stCondLst>
                                        </p:cTn>
                                        <p:tgtEl>
                                          <p:spTgt spid="21"/>
                                        </p:tgtEl>
                                        <p:attrNameLst>
                                          <p:attrName>style.visibility</p:attrName>
                                        </p:attrNameLst>
                                      </p:cBhvr>
                                      <p:to>
                                        <p:strVal val="hidden"/>
                                      </p:to>
                                    </p:set>
                                  </p:childTnLst>
                                </p:cTn>
                              </p:par>
                            </p:childTnLst>
                          </p:cTn>
                        </p:par>
                        <p:par>
                          <p:cTn id="45" fill="hold">
                            <p:stCondLst>
                              <p:cond delay="4000"/>
                            </p:stCondLst>
                            <p:childTnLst>
                              <p:par>
                                <p:cTn id="46" presetID="42" presetClass="path" presetSubtype="0" accel="50000" decel="50000" fill="hold" nodeType="afterEffect">
                                  <p:stCondLst>
                                    <p:cond delay="0"/>
                                  </p:stCondLst>
                                  <p:childTnLst>
                                    <p:animMotion origin="layout" path="M -8.33333E-7 -3.7037E-7 L -0.00469 0.18449 " pathEditMode="relative" rAng="0" ptsTypes="AA">
                                      <p:cBhvr>
                                        <p:cTn id="47" dur="500" fill="hold"/>
                                        <p:tgtEl>
                                          <p:spTgt spid="27"/>
                                        </p:tgtEl>
                                        <p:attrNameLst>
                                          <p:attrName>ppt_x</p:attrName>
                                          <p:attrName>ppt_y</p:attrName>
                                        </p:attrNameLst>
                                      </p:cBhvr>
                                      <p:rCtr x="-243" y="9213"/>
                                    </p:animMotion>
                                  </p:childTnLst>
                                </p:cTn>
                              </p:par>
                            </p:childTnLst>
                          </p:cTn>
                        </p:par>
                        <p:par>
                          <p:cTn id="48" fill="hold">
                            <p:stCondLst>
                              <p:cond delay="4500"/>
                            </p:stCondLst>
                            <p:childTnLst>
                              <p:par>
                                <p:cTn id="49" presetID="1"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par>
                          <p:cTn id="51" fill="hold">
                            <p:stCondLst>
                              <p:cond delay="4500"/>
                            </p:stCondLst>
                            <p:childTnLst>
                              <p:par>
                                <p:cTn id="52" presetID="1" presetClass="exit" presetSubtype="0" fill="hold" nodeType="afterEffect">
                                  <p:stCondLst>
                                    <p:cond delay="0"/>
                                  </p:stCondLst>
                                  <p:childTnLst>
                                    <p:set>
                                      <p:cBhvr>
                                        <p:cTn id="53" dur="1" fill="hold">
                                          <p:stCondLst>
                                            <p:cond delay="0"/>
                                          </p:stCondLst>
                                        </p:cTn>
                                        <p:tgtEl>
                                          <p:spTgt spid="27"/>
                                        </p:tgtEl>
                                        <p:attrNameLst>
                                          <p:attrName>style.visibility</p:attrName>
                                        </p:attrNameLst>
                                      </p:cBhvr>
                                      <p:to>
                                        <p:strVal val="hidden"/>
                                      </p:to>
                                    </p:set>
                                  </p:childTnLst>
                                </p:cTn>
                              </p:par>
                            </p:childTnLst>
                          </p:cTn>
                        </p:par>
                        <p:par>
                          <p:cTn id="54" fill="hold">
                            <p:stCondLst>
                              <p:cond delay="4500"/>
                            </p:stCondLst>
                            <p:childTnLst>
                              <p:par>
                                <p:cTn id="55" presetID="42" presetClass="path" presetSubtype="0" accel="50000" decel="50000" fill="hold" nodeType="afterEffect">
                                  <p:stCondLst>
                                    <p:cond delay="0"/>
                                  </p:stCondLst>
                                  <p:childTnLst>
                                    <p:animMotion origin="layout" path="M -1.38889E-6 -1.48148E-6 L -0.0026 -0.18426 " pathEditMode="relative" rAng="0" ptsTypes="AA">
                                      <p:cBhvr>
                                        <p:cTn id="56" dur="500" fill="hold"/>
                                        <p:tgtEl>
                                          <p:spTgt spid="26"/>
                                        </p:tgtEl>
                                        <p:attrNameLst>
                                          <p:attrName>ppt_x</p:attrName>
                                          <p:attrName>ppt_y</p:attrName>
                                        </p:attrNameLst>
                                      </p:cBhvr>
                                      <p:rCtr x="-139" y="-9213"/>
                                    </p:animMotion>
                                  </p:childTnLst>
                                </p:cTn>
                              </p:par>
                            </p:childTnLst>
                          </p:cTn>
                        </p:par>
                        <p:par>
                          <p:cTn id="57" fill="hold">
                            <p:stCondLst>
                              <p:cond delay="5000"/>
                            </p:stCondLst>
                            <p:childTnLst>
                              <p:par>
                                <p:cTn id="58" presetID="1" presetClass="entr" presetSubtype="0"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childTnLst>
                                </p:cTn>
                              </p:par>
                            </p:childTnLst>
                          </p:cTn>
                        </p:par>
                        <p:par>
                          <p:cTn id="60" fill="hold">
                            <p:stCondLst>
                              <p:cond delay="5000"/>
                            </p:stCondLst>
                            <p:childTnLst>
                              <p:par>
                                <p:cTn id="61" presetID="1" presetClass="exit" presetSubtype="0" fill="hold" nodeType="afterEffect">
                                  <p:stCondLst>
                                    <p:cond delay="0"/>
                                  </p:stCondLst>
                                  <p:childTnLst>
                                    <p:set>
                                      <p:cBhvr>
                                        <p:cTn id="62" dur="1" fill="hold">
                                          <p:stCondLst>
                                            <p:cond delay="0"/>
                                          </p:stCondLst>
                                        </p:cTn>
                                        <p:tgtEl>
                                          <p:spTgt spid="26"/>
                                        </p:tgtEl>
                                        <p:attrNameLst>
                                          <p:attrName>style.visibility</p:attrName>
                                        </p:attrNameLst>
                                      </p:cBhvr>
                                      <p:to>
                                        <p:strVal val="hidden"/>
                                      </p:to>
                                    </p:set>
                                  </p:childTnLst>
                                </p:cTn>
                              </p:par>
                            </p:childTnLst>
                          </p:cTn>
                        </p:par>
                        <p:par>
                          <p:cTn id="63" fill="hold">
                            <p:stCondLst>
                              <p:cond delay="5000"/>
                            </p:stCondLst>
                            <p:childTnLst>
                              <p:par>
                                <p:cTn id="64" presetID="42" presetClass="path" presetSubtype="0" accel="50000" decel="50000" fill="hold" nodeType="afterEffect">
                                  <p:stCondLst>
                                    <p:cond delay="0"/>
                                  </p:stCondLst>
                                  <p:childTnLst>
                                    <p:animMotion origin="layout" path="M -1.38889E-6 -3.7037E-7 L -0.00469 0.18449 " pathEditMode="relative" rAng="0" ptsTypes="AA">
                                      <p:cBhvr>
                                        <p:cTn id="65" dur="500" fill="hold"/>
                                        <p:tgtEl>
                                          <p:spTgt spid="25"/>
                                        </p:tgtEl>
                                        <p:attrNameLst>
                                          <p:attrName>ppt_x</p:attrName>
                                          <p:attrName>ppt_y</p:attrName>
                                        </p:attrNameLst>
                                      </p:cBhvr>
                                      <p:rCtr x="-243" y="9213"/>
                                    </p:animMotion>
                                  </p:childTnLst>
                                </p:cTn>
                              </p:par>
                            </p:childTnLst>
                          </p:cTn>
                        </p:par>
                        <p:par>
                          <p:cTn id="66" fill="hold">
                            <p:stCondLst>
                              <p:cond delay="5500"/>
                            </p:stCondLst>
                            <p:childTnLst>
                              <p:par>
                                <p:cTn id="67" presetID="1" presetClass="entr" presetSubtype="0"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childTnLst>
                          </p:cTn>
                        </p:par>
                        <p:par>
                          <p:cTn id="69" fill="hold">
                            <p:stCondLst>
                              <p:cond delay="5500"/>
                            </p:stCondLst>
                            <p:childTnLst>
                              <p:par>
                                <p:cTn id="70" presetID="1" presetClass="exit" presetSubtype="0" fill="hold" nodeType="afterEffect">
                                  <p:stCondLst>
                                    <p:cond delay="0"/>
                                  </p:stCondLst>
                                  <p:childTnLst>
                                    <p:set>
                                      <p:cBhvr>
                                        <p:cTn id="71" dur="1" fill="hold">
                                          <p:stCondLst>
                                            <p:cond delay="0"/>
                                          </p:stCondLst>
                                        </p:cTn>
                                        <p:tgtEl>
                                          <p:spTgt spid="25"/>
                                        </p:tgtEl>
                                        <p:attrNameLst>
                                          <p:attrName>style.visibility</p:attrName>
                                        </p:attrNameLst>
                                      </p:cBhvr>
                                      <p:to>
                                        <p:strVal val="hidden"/>
                                      </p:to>
                                    </p:set>
                                  </p:childTnLst>
                                </p:cTn>
                              </p:par>
                            </p:childTnLst>
                          </p:cTn>
                        </p:par>
                        <p:par>
                          <p:cTn id="72" fill="hold">
                            <p:stCondLst>
                              <p:cond delay="5500"/>
                            </p:stCondLst>
                            <p:childTnLst>
                              <p:par>
                                <p:cTn id="73" presetID="42" presetClass="path" presetSubtype="0" accel="50000" decel="50000" fill="hold" nodeType="afterEffect">
                                  <p:stCondLst>
                                    <p:cond delay="0"/>
                                  </p:stCondLst>
                                  <p:childTnLst>
                                    <p:animMotion origin="layout" path="M -1.38889E-6 -1.48148E-6 L -0.0026 -0.18426 " pathEditMode="relative" rAng="0" ptsTypes="AA">
                                      <p:cBhvr>
                                        <p:cTn id="74" dur="500" fill="hold"/>
                                        <p:tgtEl>
                                          <p:spTgt spid="16"/>
                                        </p:tgtEl>
                                        <p:attrNameLst>
                                          <p:attrName>ppt_x</p:attrName>
                                          <p:attrName>ppt_y</p:attrName>
                                        </p:attrNameLst>
                                      </p:cBhvr>
                                      <p:rCtr x="-139" y="-9213"/>
                                    </p:animMotion>
                                  </p:childTnLst>
                                </p:cTn>
                              </p:par>
                            </p:childTnLst>
                          </p:cTn>
                        </p:par>
                        <p:par>
                          <p:cTn id="75" fill="hold">
                            <p:stCondLst>
                              <p:cond delay="6000"/>
                            </p:stCondLst>
                            <p:childTnLst>
                              <p:par>
                                <p:cTn id="76" presetID="1" presetClass="entr" presetSubtype="0" fill="hold" nodeType="afterEffect">
                                  <p:stCondLst>
                                    <p:cond delay="0"/>
                                  </p:stCondLst>
                                  <p:childTnLst>
                                    <p:set>
                                      <p:cBhvr>
                                        <p:cTn id="77" dur="1" fill="hold">
                                          <p:stCondLst>
                                            <p:cond delay="0"/>
                                          </p:stCondLst>
                                        </p:cTn>
                                        <p:tgtEl>
                                          <p:spTgt spid="23"/>
                                        </p:tgtEl>
                                        <p:attrNameLst>
                                          <p:attrName>style.visibility</p:attrName>
                                        </p:attrNameLst>
                                      </p:cBhvr>
                                      <p:to>
                                        <p:strVal val="visible"/>
                                      </p:to>
                                    </p:set>
                                  </p:childTnLst>
                                </p:cTn>
                              </p:par>
                            </p:childTnLst>
                          </p:cTn>
                        </p:par>
                        <p:par>
                          <p:cTn id="78" fill="hold">
                            <p:stCondLst>
                              <p:cond delay="6000"/>
                            </p:stCondLst>
                            <p:childTnLst>
                              <p:par>
                                <p:cTn id="79" presetID="1" presetClass="exit" presetSubtype="0" fill="hold" nodeType="afterEffect">
                                  <p:stCondLst>
                                    <p:cond delay="0"/>
                                  </p:stCondLst>
                                  <p:childTnLst>
                                    <p:set>
                                      <p:cBhvr>
                                        <p:cTn id="80" dur="1" fill="hold">
                                          <p:stCondLst>
                                            <p:cond delay="0"/>
                                          </p:stCondLst>
                                        </p:cTn>
                                        <p:tgtEl>
                                          <p:spTgt spid="16"/>
                                        </p:tgtEl>
                                        <p:attrNameLst>
                                          <p:attrName>style.visibility</p:attrName>
                                        </p:attrNameLst>
                                      </p:cBhvr>
                                      <p:to>
                                        <p:strVal val="hidden"/>
                                      </p:to>
                                    </p:set>
                                  </p:childTnLst>
                                </p:cTn>
                              </p:par>
                            </p:childTnLst>
                          </p:cTn>
                        </p:par>
                        <p:par>
                          <p:cTn id="81" fill="hold">
                            <p:stCondLst>
                              <p:cond delay="6000"/>
                            </p:stCondLst>
                            <p:childTnLst>
                              <p:par>
                                <p:cTn id="82" presetID="42" presetClass="path" presetSubtype="0" accel="50000" decel="50000" fill="hold" nodeType="afterEffect">
                                  <p:stCondLst>
                                    <p:cond delay="0"/>
                                  </p:stCondLst>
                                  <p:childTnLst>
                                    <p:animMotion origin="layout" path="M -1.38889E-6 -3.7037E-7 L -0.00469 0.18449 " pathEditMode="relative" rAng="0" ptsTypes="AA">
                                      <p:cBhvr>
                                        <p:cTn id="83" dur="500" fill="hold"/>
                                        <p:tgtEl>
                                          <p:spTgt spid="23"/>
                                        </p:tgtEl>
                                        <p:attrNameLst>
                                          <p:attrName>ppt_x</p:attrName>
                                          <p:attrName>ppt_y</p:attrName>
                                        </p:attrNameLst>
                                      </p:cBhvr>
                                      <p:rCtr x="-243" y="9213"/>
                                    </p:animMotion>
                                  </p:childTnLst>
                                </p:cTn>
                              </p:par>
                            </p:childTnLst>
                          </p:cTn>
                        </p:par>
                        <p:par>
                          <p:cTn id="84" fill="hold">
                            <p:stCondLst>
                              <p:cond delay="6500"/>
                            </p:stCondLst>
                            <p:childTnLst>
                              <p:par>
                                <p:cTn id="85" presetID="22" presetClass="entr" presetSubtype="4"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wipe(down)">
                                      <p:cBhvr>
                                        <p:cTn id="87" dur="1750"/>
                                        <p:tgtEl>
                                          <p:spTgt spid="8"/>
                                        </p:tgtEl>
                                      </p:cBhvr>
                                    </p:animEffect>
                                  </p:childTnLst>
                                </p:cTn>
                              </p:par>
                            </p:childTnLst>
                          </p:cTn>
                        </p:par>
                        <p:par>
                          <p:cTn id="88" fill="hold">
                            <p:stCondLst>
                              <p:cond delay="8250"/>
                            </p:stCondLst>
                            <p:childTnLst>
                              <p:par>
                                <p:cTn id="89" presetID="22" presetClass="entr" presetSubtype="2" fill="hold"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1750"/>
                                        <p:tgtEl>
                                          <p:spTgt spid="18"/>
                                        </p:tgtEl>
                                      </p:cBhvr>
                                    </p:animEffect>
                                  </p:childTnLst>
                                </p:cTn>
                              </p:par>
                            </p:childTnLst>
                          </p:cTn>
                        </p:par>
                        <p:par>
                          <p:cTn id="92" fill="hold">
                            <p:stCondLst>
                              <p:cond delay="10000"/>
                            </p:stCondLst>
                            <p:childTnLst>
                              <p:par>
                                <p:cTn id="93" presetID="22" presetClass="entr" presetSubtype="8" fill="hold" nodeType="after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wipe(left)">
                                      <p:cBhvr>
                                        <p:cTn id="95" dur="1750"/>
                                        <p:tgtEl>
                                          <p:spTgt spid="29"/>
                                        </p:tgtEl>
                                      </p:cBhvr>
                                    </p:animEffect>
                                  </p:childTnLst>
                                </p:cTn>
                              </p:par>
                            </p:childTnLst>
                          </p:cTn>
                        </p:par>
                        <p:par>
                          <p:cTn id="96" fill="hold">
                            <p:stCondLst>
                              <p:cond delay="11750"/>
                            </p:stCondLst>
                            <p:childTnLst>
                              <p:par>
                                <p:cTn id="97" presetID="22" presetClass="entr" presetSubtype="8" fill="hold" grpId="0" nodeType="afterEffect">
                                  <p:stCondLst>
                                    <p:cond delay="2000"/>
                                  </p:stCondLst>
                                  <p:childTnLst>
                                    <p:set>
                                      <p:cBhvr>
                                        <p:cTn id="98" dur="1" fill="hold">
                                          <p:stCondLst>
                                            <p:cond delay="0"/>
                                          </p:stCondLst>
                                        </p:cTn>
                                        <p:tgtEl>
                                          <p:spTgt spid="2"/>
                                        </p:tgtEl>
                                        <p:attrNameLst>
                                          <p:attrName>style.visibility</p:attrName>
                                        </p:attrNameLst>
                                      </p:cBhvr>
                                      <p:to>
                                        <p:strVal val="visible"/>
                                      </p:to>
                                    </p:set>
                                    <p:animEffect transition="in" filter="wipe(left)">
                                      <p:cBhvr>
                                        <p:cTn id="99" dur="1750"/>
                                        <p:tgtEl>
                                          <p:spTgt spid="2"/>
                                        </p:tgtEl>
                                      </p:cBhvr>
                                    </p:animEffect>
                                  </p:childTnLst>
                                </p:cTn>
                              </p:par>
                            </p:childTnLst>
                          </p:cTn>
                        </p:par>
                        <p:par>
                          <p:cTn id="100" fill="hold">
                            <p:stCondLst>
                              <p:cond delay="15500"/>
                            </p:stCondLst>
                            <p:childTnLst>
                              <p:par>
                                <p:cTn id="101" presetID="42" presetClass="path" presetSubtype="0" accel="50000" decel="50000" fill="hold" grpId="0" nodeType="afterEffect">
                                  <p:stCondLst>
                                    <p:cond delay="0"/>
                                  </p:stCondLst>
                                  <p:childTnLst>
                                    <p:animMotion origin="layout" path="M 0 1.11111E-6 L 1 -0.00139 " pathEditMode="relative" rAng="0" ptsTypes="AA">
                                      <p:cBhvr>
                                        <p:cTn id="102" dur="1500" fill="hold"/>
                                        <p:tgtEl>
                                          <p:spTgt spid="2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pic>
        <p:nvPicPr>
          <p:cNvPr id="14" name="Picture 13" descr="A picture containing toy&#10;&#10;Description automatically generated">
            <a:extLst>
              <a:ext uri="{FF2B5EF4-FFF2-40B4-BE49-F238E27FC236}">
                <a16:creationId xmlns:a16="http://schemas.microsoft.com/office/drawing/2014/main" id="{845C276B-9400-4782-BE5F-01ADCA008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2537240"/>
            <a:ext cx="1915743"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553659" y="4663577"/>
            <a:ext cx="4254202" cy="1022597"/>
            <a:chOff x="3854728" y="219309"/>
            <a:chExt cx="449580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3854728" y="230509"/>
              <a:ext cx="4495800" cy="171985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Great! I’ll go and get the music man first.</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3662"/>
                <a:gd name="adj2" fmla="val -18559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972863" y="457195"/>
            <a:ext cx="7198274" cy="601494"/>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8"/>
              <a:ext cx="4495800" cy="159486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What’s today’s miracle about?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9265"/>
                <a:gd name="adj2" fmla="val 4026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516519" y="1302665"/>
            <a:ext cx="4373737" cy="3116936"/>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2298"/>
                <a:gd name="adj2" fmla="val 125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4"/>
              <a:ext cx="4495801" cy="1266579"/>
            </a:xfrm>
            <a:prstGeom prst="rect">
              <a:avLst/>
            </a:prstGeom>
            <a:noFill/>
          </p:spPr>
          <p:txBody>
            <a:bodyPr wrap="square" rtlCol="0">
              <a:spAutoFit/>
            </a:bodyPr>
            <a:lstStyle/>
            <a:p>
              <a:pPr algn="ctr"/>
              <a:r>
                <a:rPr lang="en-GB" sz="3000" b="1" dirty="0">
                  <a:latin typeface="Comic Sans MS" panose="030F0702030302020204" pitchFamily="66" charset="0"/>
                </a:rPr>
                <a:t>Well next week we will be looking at the greatest miracle Jesus did. </a:t>
              </a:r>
            </a:p>
            <a:p>
              <a:pPr algn="ctr"/>
              <a:endParaRPr lang="en-GB" sz="1000" b="1" dirty="0">
                <a:latin typeface="Comic Sans MS" panose="030F0702030302020204" pitchFamily="66" charset="0"/>
              </a:endParaRPr>
            </a:p>
            <a:p>
              <a:pPr algn="ctr"/>
              <a:r>
                <a:rPr lang="en-GB" sz="3000" b="1" dirty="0">
                  <a:latin typeface="Comic Sans MS" panose="030F0702030302020204" pitchFamily="66" charset="0"/>
                </a:rPr>
                <a:t>Today’s miracle is part of that story.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176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2000"/>
                            </p:stCondLst>
                            <p:childTnLst>
                              <p:par>
                                <p:cTn id="9" presetID="22" presetClass="entr" presetSubtype="8" fill="hold" nodeType="afterEffect">
                                  <p:stCondLst>
                                    <p:cond delay="2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250"/>
                                        <p:tgtEl>
                                          <p:spTgt spid="28"/>
                                        </p:tgtEl>
                                      </p:cBhvr>
                                    </p:animEffect>
                                  </p:childTnLst>
                                </p:cTn>
                              </p:par>
                            </p:childTnLst>
                          </p:cTn>
                        </p:par>
                        <p:par>
                          <p:cTn id="12" fill="hold">
                            <p:stCondLst>
                              <p:cond delay="5250"/>
                            </p:stCondLst>
                            <p:childTnLst>
                              <p:par>
                                <p:cTn id="13" presetID="42" presetClass="path" presetSubtype="0" accel="50000" decel="50000" fill="hold" grpId="0" nodeType="afterEffect">
                                  <p:stCondLst>
                                    <p:cond delay="1000"/>
                                  </p:stCondLst>
                                  <p:childTnLst>
                                    <p:animMotion origin="layout" path="M 0 1.11111E-6 L 1 -0.00139 " pathEditMode="relative" rAng="0" ptsTypes="AA">
                                      <p:cBhvr>
                                        <p:cTn id="14" dur="1500" fill="hold"/>
                                        <p:tgtEl>
                                          <p:spTgt spid="24"/>
                                        </p:tgtEl>
                                        <p:attrNameLst>
                                          <p:attrName>ppt_x</p:attrName>
                                          <p:attrName>ppt_y</p:attrName>
                                        </p:attrNameLst>
                                      </p:cBhvr>
                                      <p:rCtr x="50000" y="-69"/>
                                    </p:animMotion>
                                  </p:childTnLst>
                                </p:cTn>
                              </p:par>
                            </p:childTnLst>
                          </p:cTn>
                        </p:par>
                        <p:par>
                          <p:cTn id="15" fill="hold">
                            <p:stCondLst>
                              <p:cond delay="7750"/>
                            </p:stCondLst>
                            <p:childTnLst>
                              <p:par>
                                <p:cTn id="16" presetID="22" presetClass="entr" presetSubtype="2" fill="hold" nodeType="after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A drawing of a cartoon character&#10;&#10;Description automatically generated">
            <a:extLst>
              <a:ext uri="{FF2B5EF4-FFF2-40B4-BE49-F238E27FC236}">
                <a16:creationId xmlns:a16="http://schemas.microsoft.com/office/drawing/2014/main" id="{5E064B65-0FFE-4959-9F80-A880EB57A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5950" y="2529127"/>
            <a:ext cx="1954281" cy="3262071"/>
          </a:xfrm>
          <a:prstGeom prst="rect">
            <a:avLst/>
          </a:prstGeom>
        </p:spPr>
      </p:pic>
      <p:pic>
        <p:nvPicPr>
          <p:cNvPr id="20" name="Picture 19" descr="A picture containing toy&#10;&#10;Description automatically generated">
            <a:extLst>
              <a:ext uri="{FF2B5EF4-FFF2-40B4-BE49-F238E27FC236}">
                <a16:creationId xmlns:a16="http://schemas.microsoft.com/office/drawing/2014/main" id="{BE5C9279-ECB9-4552-AB92-40F617A47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22" y="2542002"/>
            <a:ext cx="1915743" cy="3262071"/>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CADF522-5520-41BA-B58C-9C61765CBA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7" name="Group 16">
            <a:extLst>
              <a:ext uri="{FF2B5EF4-FFF2-40B4-BE49-F238E27FC236}">
                <a16:creationId xmlns:a16="http://schemas.microsoft.com/office/drawing/2014/main" id="{02EF0A4D-A022-463B-B3A7-C8CF5BA2309D}"/>
              </a:ext>
            </a:extLst>
          </p:cNvPr>
          <p:cNvGrpSpPr/>
          <p:nvPr/>
        </p:nvGrpSpPr>
        <p:grpSpPr>
          <a:xfrm>
            <a:off x="2553659" y="4663577"/>
            <a:ext cx="4254202" cy="1022597"/>
            <a:chOff x="3854728" y="219309"/>
            <a:chExt cx="4495800" cy="1731600"/>
          </a:xfrm>
          <a:solidFill>
            <a:schemeClr val="bg1"/>
          </a:solidFill>
        </p:grpSpPr>
        <p:sp>
          <p:nvSpPr>
            <p:cNvPr id="18" name="TextBox 17">
              <a:extLst>
                <a:ext uri="{FF2B5EF4-FFF2-40B4-BE49-F238E27FC236}">
                  <a16:creationId xmlns:a16="http://schemas.microsoft.com/office/drawing/2014/main" id="{6CF11A4C-020E-4A26-843A-639A66D2EB8B}"/>
                </a:ext>
              </a:extLst>
            </p:cNvPr>
            <p:cNvSpPr txBox="1"/>
            <p:nvPr/>
          </p:nvSpPr>
          <p:spPr>
            <a:xfrm>
              <a:off x="3854728" y="230509"/>
              <a:ext cx="4495800" cy="1719858"/>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Great! I’ll go and get the music man first.</a:t>
              </a:r>
            </a:p>
          </p:txBody>
        </p:sp>
        <p:sp>
          <p:nvSpPr>
            <p:cNvPr id="19" name="Rounded Rectangular Callout 38">
              <a:extLst>
                <a:ext uri="{FF2B5EF4-FFF2-40B4-BE49-F238E27FC236}">
                  <a16:creationId xmlns:a16="http://schemas.microsoft.com/office/drawing/2014/main" id="{C2FE1B74-4FB8-445A-A754-E06E010CB403}"/>
                </a:ext>
              </a:extLst>
            </p:cNvPr>
            <p:cNvSpPr/>
            <p:nvPr/>
          </p:nvSpPr>
          <p:spPr>
            <a:xfrm>
              <a:off x="3854728" y="219309"/>
              <a:ext cx="4495800" cy="1731600"/>
            </a:xfrm>
            <a:prstGeom prst="wedgeRoundRectCallout">
              <a:avLst>
                <a:gd name="adj1" fmla="val 63662"/>
                <a:gd name="adj2" fmla="val -18559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2" name="Group 11">
            <a:extLst>
              <a:ext uri="{FF2B5EF4-FFF2-40B4-BE49-F238E27FC236}">
                <a16:creationId xmlns:a16="http://schemas.microsoft.com/office/drawing/2014/main" id="{2BAE3259-3F1B-433B-A0E5-DDC983C5E6E2}"/>
              </a:ext>
            </a:extLst>
          </p:cNvPr>
          <p:cNvGrpSpPr/>
          <p:nvPr/>
        </p:nvGrpSpPr>
        <p:grpSpPr>
          <a:xfrm>
            <a:off x="972863" y="457195"/>
            <a:ext cx="7198274" cy="601494"/>
            <a:chOff x="3854728" y="219309"/>
            <a:chExt cx="4495800" cy="1731600"/>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30508"/>
              <a:ext cx="4495800" cy="1594867"/>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What’s today’s miracle about?</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9"/>
              <a:ext cx="4495800" cy="1731600"/>
            </a:xfrm>
            <a:prstGeom prst="wedgeRoundRectCallout">
              <a:avLst>
                <a:gd name="adj1" fmla="val 39265"/>
                <a:gd name="adj2" fmla="val 40262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516519" y="1302665"/>
            <a:ext cx="4373737" cy="3116936"/>
            <a:chOff x="3854728" y="219308"/>
            <a:chExt cx="4542803"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2298"/>
                <a:gd name="adj2" fmla="val 125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901730" y="249474"/>
              <a:ext cx="4495801" cy="1266579"/>
            </a:xfrm>
            <a:prstGeom prst="rect">
              <a:avLst/>
            </a:prstGeom>
            <a:noFill/>
          </p:spPr>
          <p:txBody>
            <a:bodyPr wrap="square" rtlCol="0">
              <a:spAutoFit/>
            </a:bodyPr>
            <a:lstStyle/>
            <a:p>
              <a:pPr algn="ctr"/>
              <a:r>
                <a:rPr lang="en-GB" sz="3000" b="1" dirty="0">
                  <a:latin typeface="Comic Sans MS" panose="030F0702030302020204" pitchFamily="66" charset="0"/>
                </a:rPr>
                <a:t>Well next week we will be looking at the greatest miracle Jesus did. </a:t>
              </a:r>
            </a:p>
            <a:p>
              <a:pPr algn="ctr"/>
              <a:endParaRPr lang="en-GB" sz="1000" b="1" dirty="0">
                <a:latin typeface="Comic Sans MS" panose="030F0702030302020204" pitchFamily="66" charset="0"/>
              </a:endParaRPr>
            </a:p>
            <a:p>
              <a:pPr algn="ctr"/>
              <a:r>
                <a:rPr lang="en-GB" sz="3000" b="1" dirty="0">
                  <a:latin typeface="Comic Sans MS" panose="030F0702030302020204" pitchFamily="66" charset="0"/>
                </a:rPr>
                <a:t>Today’s miracle is part of that story.</a:t>
              </a:r>
            </a:p>
          </p:txBody>
        </p:sp>
      </p:grpSp>
      <p:grpSp>
        <p:nvGrpSpPr>
          <p:cNvPr id="21" name="Group 20">
            <a:extLst>
              <a:ext uri="{FF2B5EF4-FFF2-40B4-BE49-F238E27FC236}">
                <a16:creationId xmlns:a16="http://schemas.microsoft.com/office/drawing/2014/main" id="{8EDBC5FE-3DC2-4D3A-B6B1-A126D49C318C}"/>
              </a:ext>
            </a:extLst>
          </p:cNvPr>
          <p:cNvGrpSpPr/>
          <p:nvPr/>
        </p:nvGrpSpPr>
        <p:grpSpPr>
          <a:xfrm>
            <a:off x="2552802" y="1797701"/>
            <a:ext cx="4373737" cy="1507893"/>
            <a:chOff x="3854728" y="219308"/>
            <a:chExt cx="4542803" cy="1731599"/>
          </a:xfrm>
          <a:solidFill>
            <a:schemeClr val="bg1"/>
          </a:solidFill>
        </p:grpSpPr>
        <p:sp>
          <p:nvSpPr>
            <p:cNvPr id="22" name="Rounded Rectangular Callout 38">
              <a:extLst>
                <a:ext uri="{FF2B5EF4-FFF2-40B4-BE49-F238E27FC236}">
                  <a16:creationId xmlns:a16="http://schemas.microsoft.com/office/drawing/2014/main" id="{560DCF98-8B6D-4691-947D-BAE56B0302E3}"/>
                </a:ext>
              </a:extLst>
            </p:cNvPr>
            <p:cNvSpPr/>
            <p:nvPr/>
          </p:nvSpPr>
          <p:spPr>
            <a:xfrm>
              <a:off x="3854728" y="219308"/>
              <a:ext cx="4495800" cy="1731599"/>
            </a:xfrm>
            <a:prstGeom prst="wedgeRoundRectCallout">
              <a:avLst>
                <a:gd name="adj1" fmla="val -64058"/>
                <a:gd name="adj2" fmla="val 4794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92D55FE1-45C1-4B22-9C99-34ECA5D05BA4}"/>
                </a:ext>
              </a:extLst>
            </p:cNvPr>
            <p:cNvSpPr txBox="1"/>
            <p:nvPr/>
          </p:nvSpPr>
          <p:spPr>
            <a:xfrm>
              <a:off x="3901730" y="249474"/>
              <a:ext cx="4495801" cy="820723"/>
            </a:xfrm>
            <a:prstGeom prst="rect">
              <a:avLst/>
            </a:prstGeom>
            <a:noFill/>
          </p:spPr>
          <p:txBody>
            <a:bodyPr wrap="square" rtlCol="0">
              <a:spAutoFit/>
            </a:bodyPr>
            <a:lstStyle/>
            <a:p>
              <a:pPr algn="ctr"/>
              <a:r>
                <a:rPr lang="en-GB" sz="3000" b="1" dirty="0">
                  <a:latin typeface="Comic Sans MS" panose="030F0702030302020204" pitchFamily="66" charset="0"/>
                </a:rPr>
                <a:t>That’s great news.</a:t>
              </a:r>
            </a:p>
            <a:p>
              <a:pPr algn="ctr"/>
              <a:r>
                <a:rPr lang="en-GB" sz="3000" b="1" dirty="0">
                  <a:latin typeface="Comic Sans MS" panose="030F0702030302020204" pitchFamily="66" charset="0"/>
                </a:rPr>
                <a:t>Are there any new songs this week?</a:t>
              </a:r>
            </a:p>
          </p:txBody>
        </p:sp>
      </p:grpSp>
      <p:grpSp>
        <p:nvGrpSpPr>
          <p:cNvPr id="25" name="Group 24">
            <a:extLst>
              <a:ext uri="{FF2B5EF4-FFF2-40B4-BE49-F238E27FC236}">
                <a16:creationId xmlns:a16="http://schemas.microsoft.com/office/drawing/2014/main" id="{4358FDE9-920E-40E1-B745-1B7C9EB13F8C}"/>
              </a:ext>
            </a:extLst>
          </p:cNvPr>
          <p:cNvGrpSpPr/>
          <p:nvPr/>
        </p:nvGrpSpPr>
        <p:grpSpPr>
          <a:xfrm>
            <a:off x="952500" y="288821"/>
            <a:ext cx="7198274" cy="1057141"/>
            <a:chOff x="3854728" y="219309"/>
            <a:chExt cx="4495800" cy="1731601"/>
          </a:xfrm>
          <a:solidFill>
            <a:schemeClr val="bg1"/>
          </a:solidFill>
        </p:grpSpPr>
        <p:sp>
          <p:nvSpPr>
            <p:cNvPr id="26" name="TextBox 25">
              <a:extLst>
                <a:ext uri="{FF2B5EF4-FFF2-40B4-BE49-F238E27FC236}">
                  <a16:creationId xmlns:a16="http://schemas.microsoft.com/office/drawing/2014/main" id="{FF59C0BF-8E77-4C14-8199-557E830A796F}"/>
                </a:ext>
              </a:extLst>
            </p:cNvPr>
            <p:cNvSpPr txBox="1"/>
            <p:nvPr/>
          </p:nvSpPr>
          <p:spPr>
            <a:xfrm>
              <a:off x="3854728" y="230508"/>
              <a:ext cx="4495800" cy="1663659"/>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Good Morning.</a:t>
              </a:r>
            </a:p>
            <a:p>
              <a:pPr algn="ctr"/>
              <a:r>
                <a:rPr lang="en-GB" sz="3000" b="1" dirty="0">
                  <a:solidFill>
                    <a:srgbClr val="0000CC"/>
                  </a:solidFill>
                  <a:latin typeface="Comic Sans MS" panose="030F0702030302020204" pitchFamily="66" charset="0"/>
                </a:rPr>
                <a:t>I’ve got some good songs today.</a:t>
              </a:r>
            </a:p>
          </p:txBody>
        </p:sp>
        <p:sp>
          <p:nvSpPr>
            <p:cNvPr id="27" name="Rounded Rectangular Callout 38">
              <a:extLst>
                <a:ext uri="{FF2B5EF4-FFF2-40B4-BE49-F238E27FC236}">
                  <a16:creationId xmlns:a16="http://schemas.microsoft.com/office/drawing/2014/main" id="{E3E25DEF-A129-4BB8-8D23-A555427AC868}"/>
                </a:ext>
              </a:extLst>
            </p:cNvPr>
            <p:cNvSpPr/>
            <p:nvPr/>
          </p:nvSpPr>
          <p:spPr>
            <a:xfrm>
              <a:off x="3854728" y="219309"/>
              <a:ext cx="4495800" cy="1731601"/>
            </a:xfrm>
            <a:prstGeom prst="wedgeRoundRectCallout">
              <a:avLst>
                <a:gd name="adj1" fmla="val 39265"/>
                <a:gd name="adj2" fmla="val 2278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2" name="Group 31">
            <a:extLst>
              <a:ext uri="{FF2B5EF4-FFF2-40B4-BE49-F238E27FC236}">
                <a16:creationId xmlns:a16="http://schemas.microsoft.com/office/drawing/2014/main" id="{95C8EE87-683C-471B-8C87-ABE951F60B9E}"/>
              </a:ext>
            </a:extLst>
          </p:cNvPr>
          <p:cNvGrpSpPr/>
          <p:nvPr/>
        </p:nvGrpSpPr>
        <p:grpSpPr>
          <a:xfrm>
            <a:off x="2672337" y="3909839"/>
            <a:ext cx="4254202" cy="3692067"/>
            <a:chOff x="3854728" y="219309"/>
            <a:chExt cx="4495800" cy="3294564"/>
          </a:xfrm>
          <a:solidFill>
            <a:schemeClr val="bg1"/>
          </a:solidFill>
        </p:grpSpPr>
        <p:sp>
          <p:nvSpPr>
            <p:cNvPr id="33" name="TextBox 32">
              <a:extLst>
                <a:ext uri="{FF2B5EF4-FFF2-40B4-BE49-F238E27FC236}">
                  <a16:creationId xmlns:a16="http://schemas.microsoft.com/office/drawing/2014/main" id="{D9D3DD82-1CF4-4381-8F92-D394FE8A85FC}"/>
                </a:ext>
              </a:extLst>
            </p:cNvPr>
            <p:cNvSpPr txBox="1"/>
            <p:nvPr/>
          </p:nvSpPr>
          <p:spPr>
            <a:xfrm>
              <a:off x="3854728" y="230509"/>
              <a:ext cx="4495800" cy="3283364"/>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There’s no new songs today, but there is one new video for one of our favourites.</a:t>
              </a:r>
            </a:p>
          </p:txBody>
        </p:sp>
        <p:sp>
          <p:nvSpPr>
            <p:cNvPr id="34" name="Rounded Rectangular Callout 38">
              <a:extLst>
                <a:ext uri="{FF2B5EF4-FFF2-40B4-BE49-F238E27FC236}">
                  <a16:creationId xmlns:a16="http://schemas.microsoft.com/office/drawing/2014/main" id="{13D1BF6E-1046-4169-B0CD-756731FCB07E}"/>
                </a:ext>
              </a:extLst>
            </p:cNvPr>
            <p:cNvSpPr/>
            <p:nvPr/>
          </p:nvSpPr>
          <p:spPr>
            <a:xfrm>
              <a:off x="3854728" y="219309"/>
              <a:ext cx="4495800" cy="1731600"/>
            </a:xfrm>
            <a:prstGeom prst="wedgeRoundRectCallout">
              <a:avLst>
                <a:gd name="adj1" fmla="val 60976"/>
                <a:gd name="adj2" fmla="val -8349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22514"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4453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25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750"/>
                            </p:stCondLst>
                            <p:childTnLst>
                              <p:par>
                                <p:cTn id="9" presetID="42" presetClass="path" presetSubtype="0" accel="50000" decel="50000" fill="hold" nodeType="afterEffect">
                                  <p:stCondLst>
                                    <p:cond delay="500"/>
                                  </p:stCondLst>
                                  <p:childTnLst>
                                    <p:animMotion origin="layout" path="M 2.5E-6 -3.33333E-6 L 0.31614 0.00278 " pathEditMode="relative" rAng="0" ptsTypes="AA">
                                      <p:cBhvr>
                                        <p:cTn id="10" dur="2000" fill="hold"/>
                                        <p:tgtEl>
                                          <p:spTgt spid="20"/>
                                        </p:tgtEl>
                                        <p:attrNameLst>
                                          <p:attrName>ppt_x</p:attrName>
                                          <p:attrName>ppt_y</p:attrName>
                                        </p:attrNameLst>
                                      </p:cBhvr>
                                      <p:rCtr x="15799" y="139"/>
                                    </p:animMotion>
                                  </p:childTnLst>
                                </p:cTn>
                              </p:par>
                            </p:childTnLst>
                          </p:cTn>
                        </p:par>
                        <p:par>
                          <p:cTn id="11" fill="hold">
                            <p:stCondLst>
                              <p:cond delay="3250"/>
                            </p:stCondLst>
                            <p:childTnLst>
                              <p:par>
                                <p:cTn id="12" presetID="10" presetClass="exit" presetSubtype="0" fill="hold" nodeType="afterEffect">
                                  <p:stCondLst>
                                    <p:cond delay="25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childTnLst>
                          </p:cTn>
                        </p:par>
                        <p:par>
                          <p:cTn id="15" fill="hold">
                            <p:stCondLst>
                              <p:cond delay="4000"/>
                            </p:stCondLst>
                            <p:childTnLst>
                              <p:par>
                                <p:cTn id="16" presetID="10" presetClass="exit" presetSubtype="0" fill="hold" nodeType="afterEffect">
                                  <p:stCondLst>
                                    <p:cond delay="25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childTnLst>
                          </p:cTn>
                        </p:par>
                        <p:par>
                          <p:cTn id="19" fill="hold">
                            <p:stCondLst>
                              <p:cond delay="4750"/>
                            </p:stCondLst>
                            <p:childTnLst>
                              <p:par>
                                <p:cTn id="20" presetID="35" presetClass="path" presetSubtype="0" accel="50000" decel="50000" fill="hold" nodeType="afterEffect">
                                  <p:stCondLst>
                                    <p:cond delay="1500"/>
                                  </p:stCondLst>
                                  <p:childTnLst>
                                    <p:animMotion origin="layout" path="M 5E-6 -1.48148E-6 L -0.36146 0.00463 " pathEditMode="relative" rAng="0" ptsTypes="AA">
                                      <p:cBhvr>
                                        <p:cTn id="21" dur="2000" fill="hold"/>
                                        <p:tgtEl>
                                          <p:spTgt spid="31"/>
                                        </p:tgtEl>
                                        <p:attrNameLst>
                                          <p:attrName>ppt_x</p:attrName>
                                          <p:attrName>ppt_y</p:attrName>
                                        </p:attrNameLst>
                                      </p:cBhvr>
                                      <p:rCtr x="-18073" y="231"/>
                                    </p:animMotion>
                                  </p:childTnLst>
                                </p:cTn>
                              </p:par>
                            </p:childTnLst>
                          </p:cTn>
                        </p:par>
                        <p:par>
                          <p:cTn id="22" fill="hold">
                            <p:stCondLst>
                              <p:cond delay="8250"/>
                            </p:stCondLst>
                            <p:childTnLst>
                              <p:par>
                                <p:cTn id="23" presetID="22" presetClass="entr" presetSubtype="2"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right)">
                                      <p:cBhvr>
                                        <p:cTn id="25" dur="500"/>
                                        <p:tgtEl>
                                          <p:spTgt spid="25"/>
                                        </p:tgtEl>
                                      </p:cBhvr>
                                    </p:animEffect>
                                  </p:childTnLst>
                                </p:cTn>
                              </p:par>
                            </p:childTnLst>
                          </p:cTn>
                        </p:par>
                        <p:par>
                          <p:cTn id="26" fill="hold">
                            <p:stCondLst>
                              <p:cond delay="8750"/>
                            </p:stCondLst>
                            <p:childTnLst>
                              <p:par>
                                <p:cTn id="27" presetID="22" presetClass="entr" presetSubtype="8" fill="hold" nodeType="afterEffect">
                                  <p:stCondLst>
                                    <p:cond delay="200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750"/>
                                        <p:tgtEl>
                                          <p:spTgt spid="21"/>
                                        </p:tgtEl>
                                      </p:cBhvr>
                                    </p:animEffect>
                                  </p:childTnLst>
                                </p:cTn>
                              </p:par>
                            </p:childTnLst>
                          </p:cTn>
                        </p:par>
                        <p:par>
                          <p:cTn id="30" fill="hold">
                            <p:stCondLst>
                              <p:cond delay="12500"/>
                            </p:stCondLst>
                            <p:childTnLst>
                              <p:par>
                                <p:cTn id="31" presetID="22" presetClass="entr" presetSubtype="2" fill="hold" nodeType="afterEffect">
                                  <p:stCondLst>
                                    <p:cond delay="1500"/>
                                  </p:stCondLst>
                                  <p:childTnLst>
                                    <p:set>
                                      <p:cBhvr>
                                        <p:cTn id="32" dur="1" fill="hold">
                                          <p:stCondLst>
                                            <p:cond delay="0"/>
                                          </p:stCondLst>
                                        </p:cTn>
                                        <p:tgtEl>
                                          <p:spTgt spid="32"/>
                                        </p:tgtEl>
                                        <p:attrNameLst>
                                          <p:attrName>style.visibility</p:attrName>
                                        </p:attrNameLst>
                                      </p:cBhvr>
                                      <p:to>
                                        <p:strVal val="visible"/>
                                      </p:to>
                                    </p:set>
                                    <p:animEffect transition="in" filter="wipe(right)">
                                      <p:cBhvr>
                                        <p:cTn id="33" dur="1750"/>
                                        <p:tgtEl>
                                          <p:spTgt spid="32"/>
                                        </p:tgtEl>
                                      </p:cBhvr>
                                    </p:animEffect>
                                  </p:childTnLst>
                                </p:cTn>
                              </p:par>
                            </p:childTnLst>
                          </p:cTn>
                        </p:par>
                        <p:par>
                          <p:cTn id="34" fill="hold">
                            <p:stCondLst>
                              <p:cond delay="15750"/>
                            </p:stCondLst>
                            <p:childTnLst>
                              <p:par>
                                <p:cTn id="35" presetID="42" presetClass="path" presetSubtype="0" accel="50000" decel="50000" fill="hold" grpId="0" nodeType="afterEffect">
                                  <p:stCondLst>
                                    <p:cond delay="1000"/>
                                  </p:stCondLst>
                                  <p:childTnLst>
                                    <p:animMotion origin="layout" path="M 0 1.11111E-6 L 1 -0.00139 " pathEditMode="relative" rAng="0" ptsTypes="AA">
                                      <p:cBhvr>
                                        <p:cTn id="3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5226" y="2489393"/>
            <a:ext cx="1922530" cy="3262071"/>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685800" y="221158"/>
            <a:ext cx="6781800" cy="1128596"/>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44503"/>
                <a:gd name="adj2" fmla="val 21550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5"/>
              <a:ext cx="4669862" cy="2013115"/>
            </a:xfrm>
            <a:prstGeom prst="rect">
              <a:avLst/>
            </a:prstGeom>
            <a:noFill/>
          </p:spPr>
          <p:txBody>
            <a:bodyPr wrap="square" rtlCol="0">
              <a:spAutoFit/>
            </a:bodyPr>
            <a:lstStyle/>
            <a:p>
              <a:pPr algn="ctr"/>
              <a:r>
                <a:rPr lang="en-GB" sz="3000" b="1" dirty="0">
                  <a:latin typeface="Comic Sans MS" panose="030F0702030302020204" pitchFamily="66" charset="0"/>
                </a:rPr>
                <a:t>Let’s jump and sing to worship God with these songs.</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6" name="TextBox 15">
            <a:hlinkClick r:id="rId4"/>
            <a:extLst>
              <a:ext uri="{FF2B5EF4-FFF2-40B4-BE49-F238E27FC236}">
                <a16:creationId xmlns:a16="http://schemas.microsoft.com/office/drawing/2014/main" id="{FF780AD9-E871-4768-A381-E2E889102193}"/>
              </a:ext>
            </a:extLst>
          </p:cNvPr>
          <p:cNvSpPr txBox="1"/>
          <p:nvPr/>
        </p:nvSpPr>
        <p:spPr>
          <a:xfrm>
            <a:off x="1825188" y="2104455"/>
            <a:ext cx="3027829" cy="707886"/>
          </a:xfrm>
          <a:prstGeom prst="rect">
            <a:avLst/>
          </a:prstGeom>
          <a:noFill/>
        </p:spPr>
        <p:txBody>
          <a:bodyPr wrap="square" rtlCol="0">
            <a:spAutoFit/>
          </a:bodyPr>
          <a:lstStyle/>
          <a:p>
            <a:pPr algn="ctr"/>
            <a:r>
              <a:rPr lang="en-GB" sz="4000" b="1" u="sng" dirty="0">
                <a:solidFill>
                  <a:srgbClr val="0000CC"/>
                </a:solidFill>
                <a:hlinkClick r:id="rId4"/>
              </a:rPr>
              <a:t>Superhero</a:t>
            </a:r>
            <a:endParaRPr lang="en-GB" sz="4000" b="1" u="sng" dirty="0">
              <a:solidFill>
                <a:srgbClr val="0000CC"/>
              </a:solidFill>
            </a:endParaRPr>
          </a:p>
        </p:txBody>
      </p:sp>
      <p:sp>
        <p:nvSpPr>
          <p:cNvPr id="12" name="TextBox 11">
            <a:hlinkClick r:id="rId5" action="ppaction://hlinkfile"/>
            <a:extLst>
              <a:ext uri="{FF2B5EF4-FFF2-40B4-BE49-F238E27FC236}">
                <a16:creationId xmlns:a16="http://schemas.microsoft.com/office/drawing/2014/main" id="{E6556AB7-14F4-48AF-A22E-663BDF35BF45}"/>
              </a:ext>
            </a:extLst>
          </p:cNvPr>
          <p:cNvSpPr txBox="1"/>
          <p:nvPr/>
        </p:nvSpPr>
        <p:spPr>
          <a:xfrm>
            <a:off x="786403" y="3175611"/>
            <a:ext cx="5105400" cy="707886"/>
          </a:xfrm>
          <a:prstGeom prst="rect">
            <a:avLst/>
          </a:prstGeom>
          <a:noFill/>
        </p:spPr>
        <p:txBody>
          <a:bodyPr wrap="square" rtlCol="0">
            <a:spAutoFit/>
          </a:bodyPr>
          <a:lstStyle/>
          <a:p>
            <a:pPr algn="ctr"/>
            <a:r>
              <a:rPr lang="en-GB" sz="4000" b="1" dirty="0">
                <a:solidFill>
                  <a:srgbClr val="0000CC"/>
                </a:solidFill>
                <a:hlinkClick r:id="rId6">
                  <a:extLst>
                    <a:ext uri="{A12FA001-AC4F-418D-AE19-62706E023703}">
                      <ahyp:hlinkClr xmlns:ahyp="http://schemas.microsoft.com/office/drawing/2018/hyperlinkcolor" val="tx"/>
                    </a:ext>
                  </a:extLst>
                </a:hlinkClick>
              </a:rPr>
              <a:t>God’s love is big</a:t>
            </a:r>
            <a:endParaRPr lang="en-GB" sz="4000" b="1" dirty="0">
              <a:solidFill>
                <a:srgbClr val="0000CC"/>
              </a:solidFill>
            </a:endParaRPr>
          </a:p>
        </p:txBody>
      </p:sp>
      <p:sp>
        <p:nvSpPr>
          <p:cNvPr id="13" name="TextBox 12">
            <a:hlinkClick r:id="rId7"/>
            <a:extLst>
              <a:ext uri="{FF2B5EF4-FFF2-40B4-BE49-F238E27FC236}">
                <a16:creationId xmlns:a16="http://schemas.microsoft.com/office/drawing/2014/main" id="{D9AD4993-3AE7-4E4E-9F08-34F1EB6AF4EC}"/>
              </a:ext>
            </a:extLst>
          </p:cNvPr>
          <p:cNvSpPr txBox="1"/>
          <p:nvPr/>
        </p:nvSpPr>
        <p:spPr>
          <a:xfrm>
            <a:off x="748303" y="4354816"/>
            <a:ext cx="5105400" cy="707886"/>
          </a:xfrm>
          <a:prstGeom prst="rect">
            <a:avLst/>
          </a:prstGeom>
          <a:noFill/>
        </p:spPr>
        <p:txBody>
          <a:bodyPr wrap="square" rtlCol="0">
            <a:spAutoFit/>
          </a:bodyPr>
          <a:lstStyle/>
          <a:p>
            <a:pPr algn="ctr"/>
            <a:r>
              <a:rPr lang="en-GB" sz="4000" b="1" u="sng" dirty="0">
                <a:solidFill>
                  <a:srgbClr val="0000CC"/>
                </a:solidFill>
              </a:rPr>
              <a:t>My Lighthouse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1000"/>
                                        <p:tgtEl>
                                          <p:spTgt spid="52"/>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2250"/>
                            </p:stCondLst>
                            <p:childTnLst>
                              <p:par>
                                <p:cTn id="14" presetID="2" presetClass="entr" presetSubtype="4" fill="hold" grpId="0" nodeType="afterEffect">
                                  <p:stCondLst>
                                    <p:cond delay="25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childTnLst>
                          </p:cTn>
                        </p:par>
                        <p:par>
                          <p:cTn id="18" fill="hold">
                            <p:stCondLst>
                              <p:cond delay="3500"/>
                            </p:stCondLst>
                            <p:childTnLst>
                              <p:par>
                                <p:cTn id="19" presetID="2" presetClass="entr" presetSubtype="4" fill="hold" grpId="0" nodeType="afterEffect">
                                  <p:stCondLst>
                                    <p:cond delay="25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1+#ppt_h/2"/>
                                          </p:val>
                                        </p:tav>
                                        <p:tav tm="100000">
                                          <p:val>
                                            <p:strVal val="#ppt_y"/>
                                          </p:val>
                                        </p:tav>
                                      </p:tavLst>
                                    </p:anim>
                                  </p:childTnLst>
                                </p:cTn>
                              </p:par>
                            </p:childTnLst>
                          </p:cTn>
                        </p:par>
                        <p:par>
                          <p:cTn id="23" fill="hold">
                            <p:stCondLst>
                              <p:cond delay="475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6"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C64FC-2812-48A8-9488-0BA0D2DD0E36}"/>
              </a:ext>
            </a:extLst>
          </p:cNvPr>
          <p:cNvSpPr txBox="1"/>
          <p:nvPr/>
        </p:nvSpPr>
        <p:spPr>
          <a:xfrm>
            <a:off x="2499668" y="3365822"/>
            <a:ext cx="4005050" cy="1292662"/>
          </a:xfrm>
          <a:prstGeom prst="rect">
            <a:avLst/>
          </a:prstGeom>
          <a:noFill/>
        </p:spPr>
        <p:txBody>
          <a:bodyPr wrap="square" rtlCol="0">
            <a:spAutoFit/>
          </a:bodyPr>
          <a:lstStyle/>
          <a:p>
            <a:pPr algn="ctr"/>
            <a:r>
              <a:rPr lang="en-GB" sz="3000" b="1" dirty="0">
                <a:latin typeface="Comic Sans MS" panose="030F0702030302020204" pitchFamily="66" charset="0"/>
              </a:rPr>
              <a:t>Can you get the video please?</a:t>
            </a:r>
          </a:p>
          <a:p>
            <a:pPr algn="ctr"/>
            <a:endParaRPr lang="en-GB" dirty="0"/>
          </a:p>
        </p:txBody>
      </p:sp>
      <p:pic>
        <p:nvPicPr>
          <p:cNvPr id="27" name="Picture 26" descr="A drawing of a cartoon character&#10;&#10;Description automatically generated">
            <a:extLst>
              <a:ext uri="{FF2B5EF4-FFF2-40B4-BE49-F238E27FC236}">
                <a16:creationId xmlns:a16="http://schemas.microsoft.com/office/drawing/2014/main" id="{0F2E0175-D085-4135-A570-B0B2F9B1F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2733" y="2414321"/>
            <a:ext cx="1921428" cy="3488418"/>
          </a:xfrm>
          <a:prstGeom prst="rect">
            <a:avLst/>
          </a:prstGeom>
        </p:spPr>
      </p:pic>
      <p:grpSp>
        <p:nvGrpSpPr>
          <p:cNvPr id="22" name="Group 21">
            <a:extLst>
              <a:ext uri="{FF2B5EF4-FFF2-40B4-BE49-F238E27FC236}">
                <a16:creationId xmlns:a16="http://schemas.microsoft.com/office/drawing/2014/main" id="{4D691C3C-BD41-4A0D-A113-6F6FAB193BCE}"/>
              </a:ext>
            </a:extLst>
          </p:cNvPr>
          <p:cNvGrpSpPr/>
          <p:nvPr/>
        </p:nvGrpSpPr>
        <p:grpSpPr>
          <a:xfrm>
            <a:off x="3233038" y="4984071"/>
            <a:ext cx="2258571" cy="737506"/>
            <a:chOff x="3854728" y="219307"/>
            <a:chExt cx="4495800" cy="1835905"/>
          </a:xfrm>
          <a:solidFill>
            <a:schemeClr val="bg1"/>
          </a:solidFill>
        </p:grpSpPr>
        <p:sp>
          <p:nvSpPr>
            <p:cNvPr id="23" name="TextBox 22">
              <a:extLst>
                <a:ext uri="{FF2B5EF4-FFF2-40B4-BE49-F238E27FC236}">
                  <a16:creationId xmlns:a16="http://schemas.microsoft.com/office/drawing/2014/main" id="{DA549A76-981B-404D-9621-086ED52642A0}"/>
                </a:ext>
              </a:extLst>
            </p:cNvPr>
            <p:cNvSpPr txBox="1"/>
            <p:nvPr/>
          </p:nvSpPr>
          <p:spPr>
            <a:xfrm>
              <a:off x="3854728" y="219307"/>
              <a:ext cx="4495800" cy="91632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OK</a:t>
              </a:r>
            </a:p>
          </p:txBody>
        </p:sp>
        <p:sp>
          <p:nvSpPr>
            <p:cNvPr id="25" name="Rounded Rectangular Callout 38">
              <a:extLst>
                <a:ext uri="{FF2B5EF4-FFF2-40B4-BE49-F238E27FC236}">
                  <a16:creationId xmlns:a16="http://schemas.microsoft.com/office/drawing/2014/main" id="{8D43B919-B4B8-45FC-8139-14A3635DCFF9}"/>
                </a:ext>
              </a:extLst>
            </p:cNvPr>
            <p:cNvSpPr/>
            <p:nvPr/>
          </p:nvSpPr>
          <p:spPr>
            <a:xfrm>
              <a:off x="3854728" y="219307"/>
              <a:ext cx="4495800" cy="1835905"/>
            </a:xfrm>
            <a:prstGeom prst="wedgeRoundRectCallout">
              <a:avLst>
                <a:gd name="adj1" fmla="val 114672"/>
                <a:gd name="adj2" fmla="val -29209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609600" y="185435"/>
            <a:ext cx="5943600" cy="1109965"/>
            <a:chOff x="3854728" y="219307"/>
            <a:chExt cx="4495800" cy="1835905"/>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4728" y="219307"/>
              <a:ext cx="4495800" cy="1679928"/>
            </a:xfrm>
            <a:prstGeom prst="rect">
              <a:avLst/>
            </a:prstGeom>
            <a:noFill/>
          </p:spPr>
          <p:txBody>
            <a:bodyPr wrap="square" rtlCol="0">
              <a:spAutoFit/>
            </a:bodyPr>
            <a:lstStyle/>
            <a:p>
              <a:pPr algn="ctr"/>
              <a:r>
                <a:rPr lang="en-GB" sz="3000" b="1" dirty="0">
                  <a:solidFill>
                    <a:srgbClr val="6B19FF"/>
                  </a:solidFill>
                  <a:latin typeface="Comic Sans MS" panose="030F0702030302020204" pitchFamily="66" charset="0"/>
                </a:rPr>
                <a:t>Good morning. What’s the miracle about today?</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7"/>
              <a:ext cx="4495800" cy="1835905"/>
            </a:xfrm>
            <a:prstGeom prst="wedgeRoundRectCallout">
              <a:avLst>
                <a:gd name="adj1" fmla="val 56169"/>
                <a:gd name="adj2" fmla="val 22493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499668" y="1536690"/>
            <a:ext cx="3725309" cy="3196284"/>
            <a:chOff x="3788922"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6152"/>
                <a:gd name="adj2" fmla="val 404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88922" y="235662"/>
              <a:ext cx="4664927" cy="1050456"/>
            </a:xfrm>
            <a:prstGeom prst="rect">
              <a:avLst/>
            </a:prstGeom>
            <a:noFill/>
          </p:spPr>
          <p:txBody>
            <a:bodyPr wrap="square" rtlCol="0">
              <a:spAutoFit/>
            </a:bodyPr>
            <a:lstStyle/>
            <a:p>
              <a:pPr algn="ctr"/>
              <a:r>
                <a:rPr lang="en-GB" sz="3000" b="1" dirty="0">
                  <a:latin typeface="Comic Sans MS" panose="030F0702030302020204" pitchFamily="66" charset="0"/>
                </a:rPr>
                <a:t>Today’s miracle is about Jesus healing an injured man.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8178"/>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16173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afterEffect">
                                  <p:stCondLst>
                                    <p:cond delay="0"/>
                                  </p:stCondLst>
                                  <p:childTnLst>
                                    <p:animMotion origin="layout" path="M 1.38889E-6 0 L -0.3408 -0.00139 " pathEditMode="relative" rAng="0" ptsTypes="AA">
                                      <p:cBhvr>
                                        <p:cTn id="6" dur="2000" fill="hold"/>
                                        <p:tgtEl>
                                          <p:spTgt spid="27"/>
                                        </p:tgtEl>
                                        <p:attrNameLst>
                                          <p:attrName>ppt_x</p:attrName>
                                          <p:attrName>ppt_y</p:attrName>
                                        </p:attrNameLst>
                                      </p:cBhvr>
                                      <p:rCtr x="-17049" y="-69"/>
                                    </p:animMotion>
                                  </p:childTnLst>
                                </p:cTn>
                              </p:par>
                            </p:childTnLst>
                          </p:cTn>
                        </p:par>
                        <p:par>
                          <p:cTn id="7" fill="hold">
                            <p:stCondLst>
                              <p:cond delay="2000"/>
                            </p:stCondLst>
                            <p:childTnLst>
                              <p:par>
                                <p:cTn id="8" presetID="22" presetClass="entr" presetSubtype="2"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1500"/>
                                        <p:tgtEl>
                                          <p:spTgt spid="12"/>
                                        </p:tgtEl>
                                      </p:cBhvr>
                                    </p:animEffect>
                                  </p:childTnLst>
                                </p:cTn>
                              </p:par>
                            </p:childTnLst>
                          </p:cTn>
                        </p:par>
                        <p:par>
                          <p:cTn id="11" fill="hold">
                            <p:stCondLst>
                              <p:cond delay="3750"/>
                            </p:stCondLst>
                            <p:childTnLst>
                              <p:par>
                                <p:cTn id="12" presetID="22" presetClass="entr" presetSubtype="8" fill="hold" nodeType="afterEffect">
                                  <p:stCondLst>
                                    <p:cond delay="250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1250"/>
                                        <p:tgtEl>
                                          <p:spTgt spid="28"/>
                                        </p:tgtEl>
                                      </p:cBhvr>
                                    </p:animEffect>
                                  </p:childTnLst>
                                </p:cTn>
                              </p:par>
                            </p:childTnLst>
                          </p:cTn>
                        </p:par>
                        <p:par>
                          <p:cTn id="15" fill="hold">
                            <p:stCondLst>
                              <p:cond delay="7500"/>
                            </p:stCondLst>
                            <p:childTnLst>
                              <p:par>
                                <p:cTn id="16" presetID="22" presetClass="entr" presetSubtype="8" fill="hold" grpId="0" nodeType="afterEffect">
                                  <p:stCondLst>
                                    <p:cond delay="2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1000"/>
                            </p:stCondLst>
                            <p:childTnLst>
                              <p:par>
                                <p:cTn id="20" presetID="22" presetClass="entr" presetSubtype="2" fill="hold" nodeType="afterEffect">
                                  <p:stCondLst>
                                    <p:cond delay="50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1500"/>
                                        <p:tgtEl>
                                          <p:spTgt spid="22"/>
                                        </p:tgtEl>
                                      </p:cBhvr>
                                    </p:animEffect>
                                  </p:childTnLst>
                                </p:cTn>
                              </p:par>
                            </p:childTnLst>
                          </p:cTn>
                        </p:par>
                        <p:par>
                          <p:cTn id="23" fill="hold">
                            <p:stCondLst>
                              <p:cond delay="13000"/>
                            </p:stCondLst>
                            <p:childTnLst>
                              <p:par>
                                <p:cTn id="24" presetID="42" presetClass="path" presetSubtype="0" accel="50000" decel="50000" fill="hold" grpId="0" nodeType="afterEffect">
                                  <p:stCondLst>
                                    <p:cond delay="1250"/>
                                  </p:stCondLst>
                                  <p:childTnLst>
                                    <p:animMotion origin="layout" path="M 0 1.11111E-6 L 1 -0.00139 " pathEditMode="relative" rAng="0" ptsTypes="AA">
                                      <p:cBhvr>
                                        <p:cTn id="25"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rawing of a cartoon character&#10;&#10;Description automatically generated">
            <a:extLst>
              <a:ext uri="{FF2B5EF4-FFF2-40B4-BE49-F238E27FC236}">
                <a16:creationId xmlns:a16="http://schemas.microsoft.com/office/drawing/2014/main" id="{7C8406D7-8077-48A8-8D89-8288FE595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2276" y="2414321"/>
            <a:ext cx="1921428" cy="3488418"/>
          </a:xfrm>
          <a:prstGeom prst="rect">
            <a:avLst/>
          </a:prstGeom>
        </p:spPr>
      </p:pic>
      <p:pic>
        <p:nvPicPr>
          <p:cNvPr id="15" name="Picture 14" descr="A picture containing toy&#10;&#10;Description automatically generated">
            <a:extLst>
              <a:ext uri="{FF2B5EF4-FFF2-40B4-BE49-F238E27FC236}">
                <a16:creationId xmlns:a16="http://schemas.microsoft.com/office/drawing/2014/main" id="{A63C741E-6DE7-47E2-8859-4D47C7D7B3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529129"/>
            <a:ext cx="1921428" cy="3262071"/>
          </a:xfrm>
          <a:prstGeom prst="rect">
            <a:avLst/>
          </a:prstGeom>
        </p:spPr>
      </p:pic>
      <p:grpSp>
        <p:nvGrpSpPr>
          <p:cNvPr id="7" name="Group 6">
            <a:extLst>
              <a:ext uri="{FF2B5EF4-FFF2-40B4-BE49-F238E27FC236}">
                <a16:creationId xmlns:a16="http://schemas.microsoft.com/office/drawing/2014/main" id="{B818E600-F56D-455A-A5EF-8F644EBAF130}"/>
              </a:ext>
            </a:extLst>
          </p:cNvPr>
          <p:cNvGrpSpPr/>
          <p:nvPr/>
        </p:nvGrpSpPr>
        <p:grpSpPr>
          <a:xfrm>
            <a:off x="609600" y="152399"/>
            <a:ext cx="8153400" cy="1972548"/>
            <a:chOff x="3854728" y="219308"/>
            <a:chExt cx="4542803" cy="1773183"/>
          </a:xfrm>
          <a:solidFill>
            <a:schemeClr val="bg1"/>
          </a:solidFill>
        </p:grpSpPr>
        <p:sp>
          <p:nvSpPr>
            <p:cNvPr id="9" name="TextBox 8">
              <a:extLst>
                <a:ext uri="{FF2B5EF4-FFF2-40B4-BE49-F238E27FC236}">
                  <a16:creationId xmlns:a16="http://schemas.microsoft.com/office/drawing/2014/main" id="{B2905CAD-1817-4EAA-B632-168C2174213E}"/>
                </a:ext>
              </a:extLst>
            </p:cNvPr>
            <p:cNvSpPr txBox="1"/>
            <p:nvPr/>
          </p:nvSpPr>
          <p:spPr>
            <a:xfrm>
              <a:off x="3901730" y="249473"/>
              <a:ext cx="4495801" cy="1743018"/>
            </a:xfrm>
            <a:prstGeom prst="rect">
              <a:avLst/>
            </a:prstGeom>
            <a:noFill/>
          </p:spPr>
          <p:txBody>
            <a:bodyPr wrap="square" rtlCol="0">
              <a:spAutoFit/>
            </a:bodyPr>
            <a:lstStyle/>
            <a:p>
              <a:pPr algn="ctr"/>
              <a:r>
                <a:rPr lang="en-GB" sz="3000" b="1" dirty="0">
                  <a:latin typeface="Comic Sans MS" panose="030F0702030302020204" pitchFamily="66" charset="0"/>
                </a:rPr>
                <a:t>This week we are only looking at the story up to 2:16. We’ll watch the rest next week but if you want to watch it    all today that’s fine.</a:t>
              </a:r>
            </a:p>
          </p:txBody>
        </p:sp>
        <p:sp>
          <p:nvSpPr>
            <p:cNvPr id="8" name="Rounded Rectangular Callout 38">
              <a:extLst>
                <a:ext uri="{FF2B5EF4-FFF2-40B4-BE49-F238E27FC236}">
                  <a16:creationId xmlns:a16="http://schemas.microsoft.com/office/drawing/2014/main" id="{67A5E458-6FF1-4ED2-B126-E952759139EB}"/>
                </a:ext>
              </a:extLst>
            </p:cNvPr>
            <p:cNvSpPr/>
            <p:nvPr/>
          </p:nvSpPr>
          <p:spPr>
            <a:xfrm>
              <a:off x="3854728" y="219308"/>
              <a:ext cx="4495800" cy="1731599"/>
            </a:xfrm>
            <a:prstGeom prst="wedgeRoundRectCallout">
              <a:avLst>
                <a:gd name="adj1" fmla="val -33530"/>
                <a:gd name="adj2" fmla="val 11047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6" name="Picture 5" descr="A picture containing toy&#10;&#10;Description automatically generated">
            <a:hlinkClick r:id="rId5"/>
            <a:extLst>
              <a:ext uri="{FF2B5EF4-FFF2-40B4-BE49-F238E27FC236}">
                <a16:creationId xmlns:a16="http://schemas.microsoft.com/office/drawing/2014/main" id="{19A9A1BF-F27E-43E0-9221-4A329840C0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46439" y="2467608"/>
            <a:ext cx="4145761" cy="3407191"/>
          </a:xfrm>
          <a:prstGeom prst="rect">
            <a:avLst/>
          </a:prstGeom>
        </p:spPr>
      </p:pic>
    </p:spTree>
    <p:extLst>
      <p:ext uri="{BB962C8B-B14F-4D97-AF65-F5344CB8AC3E}">
        <p14:creationId xmlns:p14="http://schemas.microsoft.com/office/powerpoint/2010/main" val="176473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250"/>
                                  </p:stCondLst>
                                  <p:childTnLst>
                                    <p:animMotion origin="layout" path="M -4.44444E-6 0 L 0.39931 0.01597 " pathEditMode="relative" rAng="0" ptsTypes="AA">
                                      <p:cBhvr>
                                        <p:cTn id="6" dur="2000" fill="hold"/>
                                        <p:tgtEl>
                                          <p:spTgt spid="10"/>
                                        </p:tgtEl>
                                        <p:attrNameLst>
                                          <p:attrName>ppt_x</p:attrName>
                                          <p:attrName>ppt_y</p:attrName>
                                        </p:attrNameLst>
                                      </p:cBhvr>
                                      <p:rCtr x="19965" y="787"/>
                                    </p:animMotion>
                                  </p:childTnLst>
                                </p:cTn>
                              </p:par>
                            </p:childTnLst>
                          </p:cTn>
                        </p:par>
                        <p:par>
                          <p:cTn id="7" fill="hold">
                            <p:stCondLst>
                              <p:cond delay="2250"/>
                            </p:stCondLst>
                            <p:childTnLst>
                              <p:par>
                                <p:cTn id="8" presetID="35" presetClass="path" presetSubtype="0" accel="50000" decel="50000" fill="hold" nodeType="afterEffect">
                                  <p:stCondLst>
                                    <p:cond delay="1250"/>
                                  </p:stCondLst>
                                  <p:childTnLst>
                                    <p:animMotion origin="layout" path="M 2.77778E-6 -1.85185E-6 L -0.64827 -0.0081 " pathEditMode="relative" rAng="0" ptsTypes="AA">
                                      <p:cBhvr>
                                        <p:cTn id="9" dur="3000" fill="hold"/>
                                        <p:tgtEl>
                                          <p:spTgt spid="6"/>
                                        </p:tgtEl>
                                        <p:attrNameLst>
                                          <p:attrName>ppt_x</p:attrName>
                                          <p:attrName>ppt_y</p:attrName>
                                        </p:attrNameLst>
                                      </p:cBhvr>
                                      <p:rCtr x="-32413" y="-417"/>
                                    </p:animMotion>
                                  </p:childTnLst>
                                </p:cTn>
                              </p:par>
                            </p:childTnLst>
                          </p:cTn>
                        </p:par>
                        <p:par>
                          <p:cTn id="10" fill="hold">
                            <p:stCondLst>
                              <p:cond delay="6500"/>
                            </p:stCondLst>
                            <p:childTnLst>
                              <p:par>
                                <p:cTn id="11" presetID="22" presetClass="entr" presetSubtype="8"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750"/>
                                        <p:tgtEl>
                                          <p:spTgt spid="7"/>
                                        </p:tgtEl>
                                      </p:cBhvr>
                                    </p:animEffect>
                                  </p:childTnLst>
                                </p:cTn>
                              </p:par>
                            </p:childTnLst>
                          </p:cTn>
                        </p:par>
                        <p:par>
                          <p:cTn id="14" fill="hold">
                            <p:stCondLst>
                              <p:cond delay="8750"/>
                            </p:stCondLst>
                            <p:childTnLst>
                              <p:par>
                                <p:cTn id="15" presetID="42" presetClass="path" presetSubtype="0" accel="50000" decel="50000" fill="hold" grpId="0" nodeType="afterEffect">
                                  <p:stCondLst>
                                    <p:cond delay="1250"/>
                                  </p:stCondLst>
                                  <p:childTnLst>
                                    <p:animMotion origin="layout" path="M 0 1.11111E-6 L 1 -0.00139 " pathEditMode="relative" rAng="0" ptsTypes="AA">
                                      <p:cBhvr>
                                        <p:cTn id="16"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20239</TotalTime>
  <Words>2021</Words>
  <Application>Microsoft Office PowerPoint</Application>
  <PresentationFormat>On-screen Show (4:3)</PresentationFormat>
  <Paragraphs>223</Paragraphs>
  <Slides>44</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vt:lpstr>
      <vt:lpstr>Craft Activity</vt:lpstr>
      <vt:lpstr>Code activity</vt:lpstr>
      <vt:lpstr>PowerPoint Presentation</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1107</cp:revision>
  <cp:lastPrinted>2020-05-25T09:45:25Z</cp:lastPrinted>
  <dcterms:created xsi:type="dcterms:W3CDTF">2017-09-14T22:46:00Z</dcterms:created>
  <dcterms:modified xsi:type="dcterms:W3CDTF">2020-07-14T11:56:40Z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