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8" r:id="rId9"/>
    <p:sldId id="267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62" r:id="rId24"/>
    <p:sldId id="26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20" y="1128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131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B278-41C9-4C72-8553-AED547061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64996A-AA60-42EF-AFBE-609528D97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D7E5-7F58-4CB7-B028-B1FCB978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A78D3-44C2-4DA3-BEE1-5847AA08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954E4-C855-4E9E-B88C-45E6A014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0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28A54-0176-49C7-BD74-A63B20582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E768E-C23D-4C0E-A3BF-91EBB2048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61315-14CA-42C6-8074-2DA798376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9D089-65A6-4681-A99D-A9BBDB95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F927-3467-4F86-A0A3-BE7A1B59A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5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369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EF388-33CD-4D4D-AB5D-F921BE499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609ED-4587-478D-943B-B6AE24118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A062F-8B1F-4C85-9D7E-D462E12846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34569-C4F8-4263-93BD-000252FD3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8CF9C-EB29-417B-9B44-E7880064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6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959B-4146-49B0-A150-AF3CD865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ED078-E645-4616-84EE-672A5084B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7D26A-F8DE-4968-BA60-04B3B9406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99436-E587-4656-9AB3-DF9F6F7A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EBEA9-09B4-4688-A543-83E570227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D1BDD-0380-4BC8-9B89-410DBB95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6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4222-2B44-4420-8FC2-46973769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6D1EA-6385-4504-8017-04497EA97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2C4E0-337B-43B9-B14B-4DDAB1263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9E67F-0261-465C-B1A4-545D1DF0A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37271-F4C8-41D9-ACB3-BDE32D798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EC4966-DE3E-4B0D-9305-3F9618FA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BEAEF-A017-4B08-8F3D-4BFA4B8B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2114B5-5A5E-493C-9669-D7D113FA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28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4A6F-1730-4526-80FA-18CB792E8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371F7-52C8-4FE7-AD1A-5ACAEF3895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A3DFA-E4A8-4A2B-B3A3-33313653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88FB1-BC95-45E3-9866-B55787842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03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9B9D0-08A6-4D10-A4C0-D3E2770FF0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ED86AB-F808-4461-8331-00123FD4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A8E2D-3E15-4005-8608-C4E7DEB8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1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B12B-E6F3-4560-9BE3-CE1600F21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9199E-4043-45D9-97B6-979E93062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8A44D-1C76-4825-B62C-8E8CD7594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DD244-B158-4A7B-BE99-1147F67017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3D032-1130-4DB5-B4AE-E06A672AE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73E65-5BAC-421D-9DFB-28A02646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85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F94A4-27E5-4CCD-9765-204C2F53E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887470-19F8-4EC2-8B53-21BB56250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90E50-40CA-49F8-952A-B79A3925E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5E7F2-AE8C-4E35-91DD-9C630431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53454-2F8A-4A6B-A0E1-DD731EF63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2EAE-F0D1-4D45-B55C-4A51E9F3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66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292C72-7563-46C5-8931-39BC578460B3}"/>
              </a:ext>
            </a:extLst>
          </p:cNvPr>
          <p:cNvSpPr/>
          <p:nvPr userDrawn="1"/>
        </p:nvSpPr>
        <p:spPr>
          <a:xfrm>
            <a:off x="2856974" y="136525"/>
            <a:ext cx="64780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LUKE STREET QUIZ</a:t>
            </a:r>
            <a:endParaRPr lang="en-GB" sz="4400" b="1" cap="none" spc="0" dirty="0">
              <a:ln w="13462">
                <a:solidFill>
                  <a:srgbClr val="0000FF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651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D163BE-E470-46F1-8ACD-B3DE84FE8DE5}"/>
              </a:ext>
            </a:extLst>
          </p:cNvPr>
          <p:cNvSpPr txBox="1"/>
          <p:nvPr/>
        </p:nvSpPr>
        <p:spPr>
          <a:xfrm>
            <a:off x="167425" y="1761812"/>
            <a:ext cx="11565228" cy="1667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sz="3600" dirty="0"/>
          </a:p>
        </p:txBody>
      </p:sp>
      <p:sp>
        <p:nvSpPr>
          <p:cNvPr id="7" name="Rectangle 6">
            <a:hlinkClick r:id="rId2" action="ppaction://hlinksldjump"/>
            <a:extLst>
              <a:ext uri="{FF2B5EF4-FFF2-40B4-BE49-F238E27FC236}">
                <a16:creationId xmlns:a16="http://schemas.microsoft.com/office/drawing/2014/main" id="{F732D598-A7A9-4BB3-95D9-AC7CEA4FC163}"/>
              </a:ext>
            </a:extLst>
          </p:cNvPr>
          <p:cNvSpPr/>
          <p:nvPr/>
        </p:nvSpPr>
        <p:spPr>
          <a:xfrm>
            <a:off x="-262509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698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F71D0CBD-000A-43FA-8BA7-2E5E3336DE37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8792194A-5FC0-40E5-AE15-05FF90B7669D}"/>
              </a:ext>
            </a:extLst>
          </p:cNvPr>
          <p:cNvSpPr txBox="1">
            <a:spLocks/>
          </p:cNvSpPr>
          <p:nvPr/>
        </p:nvSpPr>
        <p:spPr>
          <a:xfrm>
            <a:off x="201168" y="1652810"/>
            <a:ext cx="1199083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the name of the prophetess waiting in the temple?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4F2FD160-8C19-43A0-9969-25FDB54A86F9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Alice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8997792B-B248-46F6-91FF-EAB8EA98FA9B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Anna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EA8DABAD-03B0-4422-87B5-A8EC303DA4CA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Angela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376245" y="381027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ANNA </a:t>
            </a:r>
            <a:r>
              <a:rPr lang="en-US" sz="2800" b="1" dirty="0">
                <a:latin typeface="Comic Sans MS" panose="030F0702030302020204" pitchFamily="66" charset="0"/>
              </a:rPr>
              <a:t>was the prophetess waiting in the temple..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3" name="Rectangle 2">
            <a:hlinkClick r:id="rId3" action="ppaction://hlinksldjump"/>
            <a:extLst>
              <a:ext uri="{FF2B5EF4-FFF2-40B4-BE49-F238E27FC236}">
                <a16:creationId xmlns:a16="http://schemas.microsoft.com/office/drawing/2014/main" id="{32BCB8A4-9A06-4259-88E9-A040D2830287}"/>
              </a:ext>
            </a:extLst>
          </p:cNvPr>
          <p:cNvSpPr/>
          <p:nvPr/>
        </p:nvSpPr>
        <p:spPr>
          <a:xfrm>
            <a:off x="-42862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0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803927" y="1538215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bird could Mary and Joseph sacrifice to say thank you to God for Jesus?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3" y="95344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7B7FD5D-310D-4D1E-9017-319D20F10B84}"/>
              </a:ext>
            </a:extLst>
          </p:cNvPr>
          <p:cNvSpPr/>
          <p:nvPr/>
        </p:nvSpPr>
        <p:spPr>
          <a:xfrm>
            <a:off x="-690250" y="-710091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Chicken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Sparrow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Dove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D7AAE264-49E5-405B-9CEF-7DD0A4D90C82}"/>
              </a:ext>
            </a:extLst>
          </p:cNvPr>
          <p:cNvSpPr txBox="1">
            <a:spLocks/>
          </p:cNvSpPr>
          <p:nvPr/>
        </p:nvSpPr>
        <p:spPr>
          <a:xfrm>
            <a:off x="803927" y="1538215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bird could Mary and Joseph sacrifice to say thank you to God for Jesus?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6D3F0C-3253-4BE8-8B9F-CBE4714EE725}"/>
              </a:ext>
            </a:extLst>
          </p:cNvPr>
          <p:cNvSpPr txBox="1"/>
          <p:nvPr/>
        </p:nvSpPr>
        <p:spPr>
          <a:xfrm>
            <a:off x="4078093" y="95344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826172C9-E150-43F3-9200-D21AE5B29EB5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Chicken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2" action="ppaction://hlinksldjump"/>
            <a:extLst>
              <a:ext uri="{FF2B5EF4-FFF2-40B4-BE49-F238E27FC236}">
                <a16:creationId xmlns:a16="http://schemas.microsoft.com/office/drawing/2014/main" id="{41B612CA-89A8-4E82-8780-0B7214677865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Sparrow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1004676B-A9BC-4052-BDBC-811D56245745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Dove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Mary and Joseph could sacrifice 2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DOVE</a:t>
            </a:r>
            <a:r>
              <a:rPr lang="en-US" sz="2800" b="1" dirty="0">
                <a:latin typeface="Comic Sans MS" panose="030F0702030302020204" pitchFamily="66" charset="0"/>
              </a:rPr>
              <a:t>s or 2 pigeons as a thank you to God.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A68867EB-AE38-480B-AF9A-32BA2D78EA19}"/>
              </a:ext>
            </a:extLst>
          </p:cNvPr>
          <p:cNvSpPr/>
          <p:nvPr/>
        </p:nvSpPr>
        <p:spPr>
          <a:xfrm>
            <a:off x="-390527" y="-697408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13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C68A5544-7FC9-4D99-8D41-ABE5F755B37C}"/>
              </a:ext>
            </a:extLst>
          </p:cNvPr>
          <p:cNvSpPr/>
          <p:nvPr/>
        </p:nvSpPr>
        <p:spPr>
          <a:xfrm>
            <a:off x="-302584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Passover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Christmas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Birthdays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805D2AD-7AFA-44A5-B193-85FD2A48BEDD}"/>
              </a:ext>
            </a:extLst>
          </p:cNvPr>
          <p:cNvSpPr txBox="1">
            <a:spLocks/>
          </p:cNvSpPr>
          <p:nvPr/>
        </p:nvSpPr>
        <p:spPr>
          <a:xfrm>
            <a:off x="699624" y="1654388"/>
            <a:ext cx="10968635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Why did Mary and Joseph go to the temple every year?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D1E8A732-087F-46E9-A7D3-21EA2D97606D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3E1A533E-A4A8-49B9-916A-C38707DA03B0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Passover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478796D5-EA7A-48CC-81A3-67F768ED80A0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Christmas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8C58CE05-6946-469B-82B1-66AE49170B74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Birthdays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D406FCD9-BC3B-4B48-8EFD-7790A7D885A5}"/>
              </a:ext>
            </a:extLst>
          </p:cNvPr>
          <p:cNvSpPr txBox="1">
            <a:spLocks/>
          </p:cNvSpPr>
          <p:nvPr/>
        </p:nvSpPr>
        <p:spPr>
          <a:xfrm>
            <a:off x="699624" y="1654388"/>
            <a:ext cx="10968635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Why did Mary and Joseph go to the temple every year?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Mary and Joseph went to celebrate the feast of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PASSOVER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9DB65C72-C016-4093-B33B-986F902ADEBF}"/>
              </a:ext>
            </a:extLst>
          </p:cNvPr>
          <p:cNvSpPr/>
          <p:nvPr/>
        </p:nvSpPr>
        <p:spPr>
          <a:xfrm>
            <a:off x="-302584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05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old was Jesus in this part of the story?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33C393A-FFA3-46D8-9AA0-D1B77245F98E}"/>
              </a:ext>
            </a:extLst>
          </p:cNvPr>
          <p:cNvSpPr/>
          <p:nvPr/>
        </p:nvSpPr>
        <p:spPr>
          <a:xfrm>
            <a:off x="-42862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12 years old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10 years old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8 years old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7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D1E8A732-087F-46E9-A7D3-21EA2D97606D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161CDFA-BC42-4DAA-B56A-321D2CAB3396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old was Jesus in this part of the story?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8673E33D-2FCB-4D7B-AE9E-50A3958BAE21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12 years old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90D625A9-1606-45A1-BF16-962666513607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10 years old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5813DB1B-A1CE-4CDC-A7D3-8D458F115BB3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8 years old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Spot on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was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12 YEARS OLD </a:t>
            </a:r>
            <a:r>
              <a:rPr lang="en-US" sz="2800" b="1" dirty="0">
                <a:latin typeface="Comic Sans MS" panose="030F0702030302020204" pitchFamily="66" charset="0"/>
              </a:rPr>
              <a:t>in the story.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FDED7B2A-ACB8-4ABF-9A91-150E2B6A29C3}"/>
              </a:ext>
            </a:extLst>
          </p:cNvPr>
          <p:cNvSpPr/>
          <p:nvPr/>
        </p:nvSpPr>
        <p:spPr>
          <a:xfrm>
            <a:off x="-390526" y="-760968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8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908232" y="1381396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Where were Mary and Joseph going to, when they  discovered that Jesus was missing?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92771" y="835439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FD47DEF1-4E4F-40A0-810F-45EA3A633F57}"/>
              </a:ext>
            </a:extLst>
          </p:cNvPr>
          <p:cNvSpPr/>
          <p:nvPr/>
        </p:nvSpPr>
        <p:spPr>
          <a:xfrm>
            <a:off x="-640080" y="-70598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Jerusalem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Nazareth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Bethlehem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43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btitle 2">
            <a:extLst>
              <a:ext uri="{FF2B5EF4-FFF2-40B4-BE49-F238E27FC236}">
                <a16:creationId xmlns:a16="http://schemas.microsoft.com/office/drawing/2014/main" id="{01FE269D-EAA9-49E9-9EDB-5A4316B068CA}"/>
              </a:ext>
            </a:extLst>
          </p:cNvPr>
          <p:cNvSpPr txBox="1">
            <a:spLocks/>
          </p:cNvSpPr>
          <p:nvPr/>
        </p:nvSpPr>
        <p:spPr>
          <a:xfrm>
            <a:off x="908232" y="1381396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Where were Mary and Joseph going to, when they  discovered that Jesus was missing?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E612A8-8147-46B2-A1EA-20C1F686DDF1}"/>
              </a:ext>
            </a:extLst>
          </p:cNvPr>
          <p:cNvSpPr txBox="1"/>
          <p:nvPr/>
        </p:nvSpPr>
        <p:spPr>
          <a:xfrm>
            <a:off x="4092771" y="835439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2" action="ppaction://hlinksldjump"/>
            <a:extLst>
              <a:ext uri="{FF2B5EF4-FFF2-40B4-BE49-F238E27FC236}">
                <a16:creationId xmlns:a16="http://schemas.microsoft.com/office/drawing/2014/main" id="{843E739F-6C7D-43D0-AE02-CB41613EA54C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Jerusalem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2" action="ppaction://hlinksldjump"/>
            <a:extLst>
              <a:ext uri="{FF2B5EF4-FFF2-40B4-BE49-F238E27FC236}">
                <a16:creationId xmlns:a16="http://schemas.microsoft.com/office/drawing/2014/main" id="{7DB12872-5944-4AC0-9C0D-992CE1FF70CF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Nazareth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5FBA2D5B-A5A5-4F6B-84D8-B8F5AB131440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Bethlehem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Mary and Joseph were going home to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NAZARETH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4FCB5CC8-140D-475F-B982-4FAE7843D278}"/>
              </a:ext>
            </a:extLst>
          </p:cNvPr>
          <p:cNvSpPr/>
          <p:nvPr/>
        </p:nvSpPr>
        <p:spPr>
          <a:xfrm>
            <a:off x="-494830" y="-689991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9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908232" y="1391639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long did Mary and Joseph search for Jesus before they found him?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39994" y="88136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A332AED-B80A-4D70-9A3A-9801EF63CF31}"/>
              </a:ext>
            </a:extLst>
          </p:cNvPr>
          <p:cNvSpPr/>
          <p:nvPr/>
        </p:nvSpPr>
        <p:spPr>
          <a:xfrm>
            <a:off x="-286221" y="-78553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2 days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3 days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4 days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9E81F3A-6A2D-47F1-BD85-209ED9442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1" y="1017158"/>
            <a:ext cx="3650660" cy="26244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EA1190-E725-44B1-8F66-AF66A5C25B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408" y="2653522"/>
            <a:ext cx="2226747" cy="374072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EA6A1C0-2AAF-46EB-9693-586663286194}"/>
              </a:ext>
            </a:extLst>
          </p:cNvPr>
          <p:cNvGrpSpPr/>
          <p:nvPr/>
        </p:nvGrpSpPr>
        <p:grpSpPr>
          <a:xfrm>
            <a:off x="5241507" y="1017158"/>
            <a:ext cx="6156295" cy="3567721"/>
            <a:chOff x="2240730" y="3361113"/>
            <a:chExt cx="4172989" cy="5469774"/>
          </a:xfrm>
        </p:grpSpPr>
        <p:sp>
          <p:nvSpPr>
            <p:cNvPr id="5" name="Speech Bubble: Rectangle with Corners Rounded 4">
              <a:extLst>
                <a:ext uri="{FF2B5EF4-FFF2-40B4-BE49-F238E27FC236}">
                  <a16:creationId xmlns:a16="http://schemas.microsoft.com/office/drawing/2014/main" id="{16F4AB52-2326-4BF0-8577-094905FB4405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555"/>
                <a:gd name="adj2" fmla="val 18381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2E890BD-815F-4BD7-BEBC-9E30019F8965}"/>
                </a:ext>
              </a:extLst>
            </p:cNvPr>
            <p:cNvSpPr txBox="1"/>
            <p:nvPr/>
          </p:nvSpPr>
          <p:spPr>
            <a:xfrm>
              <a:off x="2371810" y="3505820"/>
              <a:ext cx="3969737" cy="5001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stories of Jesus visiting the temple in </a:t>
              </a: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Luke chapter 2 v 21 -51.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63545BED-F3CD-43DC-B426-4B8FE7FFB6CD}"/>
              </a:ext>
            </a:extLst>
          </p:cNvPr>
          <p:cNvSpPr/>
          <p:nvPr/>
        </p:nvSpPr>
        <p:spPr>
          <a:xfrm>
            <a:off x="-39052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rId5" action="ppaction://hlinksldjump"/>
            <a:extLst>
              <a:ext uri="{FF2B5EF4-FFF2-40B4-BE49-F238E27FC236}">
                <a16:creationId xmlns:a16="http://schemas.microsoft.com/office/drawing/2014/main" id="{500260B8-0206-43F4-AE30-E680CF4D6656}"/>
              </a:ext>
            </a:extLst>
          </p:cNvPr>
          <p:cNvSpPr/>
          <p:nvPr/>
        </p:nvSpPr>
        <p:spPr>
          <a:xfrm>
            <a:off x="7471017" y="514793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249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05E051CA-33A7-49A4-BCD4-949244FA1989}"/>
              </a:ext>
            </a:extLst>
          </p:cNvPr>
          <p:cNvSpPr txBox="1">
            <a:spLocks/>
          </p:cNvSpPr>
          <p:nvPr/>
        </p:nvSpPr>
        <p:spPr>
          <a:xfrm>
            <a:off x="908232" y="1391639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long did Mary and Joseph search for Jesus before they found him?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A79F13-F487-449A-B081-8BFE2E586A87}"/>
              </a:ext>
            </a:extLst>
          </p:cNvPr>
          <p:cNvSpPr txBox="1"/>
          <p:nvPr/>
        </p:nvSpPr>
        <p:spPr>
          <a:xfrm>
            <a:off x="4039994" y="88136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CBE3ABEA-E6B0-406B-8539-6E59D152ABA0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2 days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3FAC0D26-E2CE-4C60-818D-4EBDE05BEEB7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3 days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2" action="ppaction://hlinksldjump"/>
            <a:extLst>
              <a:ext uri="{FF2B5EF4-FFF2-40B4-BE49-F238E27FC236}">
                <a16:creationId xmlns:a16="http://schemas.microsoft.com/office/drawing/2014/main" id="{190E1074-6E52-4F9C-A3E3-E6CB4291BB1E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4 days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587288" y="3709405"/>
            <a:ext cx="7495503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Mary and Joseph searched for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 DAYS </a:t>
            </a:r>
            <a:r>
              <a:rPr lang="en-US" sz="2800" b="1" dirty="0">
                <a:latin typeface="Comic Sans MS" panose="030F0702030302020204" pitchFamily="66" charset="0"/>
              </a:rPr>
              <a:t>before they found Jesus 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B543D283-614D-4609-B1DD-24E4462F61AD}"/>
              </a:ext>
            </a:extLst>
          </p:cNvPr>
          <p:cNvSpPr/>
          <p:nvPr/>
        </p:nvSpPr>
        <p:spPr>
          <a:xfrm>
            <a:off x="-286221" y="-74485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96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528034" y="1680029"/>
            <a:ext cx="1096434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Who was Jesus talking to in the temple?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DDC6D321-488F-402E-9E48-15EA6071997D}"/>
              </a:ext>
            </a:extLst>
          </p:cNvPr>
          <p:cNvSpPr/>
          <p:nvPr/>
        </p:nvSpPr>
        <p:spPr>
          <a:xfrm>
            <a:off x="-390526" y="-721394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Teachers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Romans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Servants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1CE43D43-0F37-4273-A300-749D8EEBA5D7}"/>
              </a:ext>
            </a:extLst>
          </p:cNvPr>
          <p:cNvSpPr txBox="1">
            <a:spLocks/>
          </p:cNvSpPr>
          <p:nvPr/>
        </p:nvSpPr>
        <p:spPr>
          <a:xfrm>
            <a:off x="528034" y="1680029"/>
            <a:ext cx="1096434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Who was Jesus talking to in the temple?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4CB0C48B-9A58-4FC2-A540-8C9942A7F9D2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Teachers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0072E7EB-5FE5-49CF-A664-9784D5BE3A73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Romans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339CD209-145F-47C0-B186-C50B68EEF015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Servants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3D61BE-895D-4735-B993-1A0A74910B55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376245" y="3640308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That’s the right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was talking with the religious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TEACHERS </a:t>
            </a:r>
            <a:r>
              <a:rPr lang="en-US" sz="2800" b="1" dirty="0">
                <a:latin typeface="Comic Sans MS" panose="030F0702030302020204" pitchFamily="66" charset="0"/>
              </a:rPr>
              <a:t>in the temple.</a:t>
            </a:r>
            <a:endParaRPr lang="en-US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197B0D0E-F36B-4858-B56A-E136AC3D1B6B}"/>
              </a:ext>
            </a:extLst>
          </p:cNvPr>
          <p:cNvSpPr/>
          <p:nvPr/>
        </p:nvSpPr>
        <p:spPr>
          <a:xfrm>
            <a:off x="-476320" y="-743208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86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9960084-EC84-4723-906B-E4008572E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1" y="1017158"/>
            <a:ext cx="3650660" cy="262443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7505212-E188-416C-8C34-269280778717}"/>
              </a:ext>
            </a:extLst>
          </p:cNvPr>
          <p:cNvGrpSpPr/>
          <p:nvPr/>
        </p:nvGrpSpPr>
        <p:grpSpPr>
          <a:xfrm>
            <a:off x="6768611" y="1935617"/>
            <a:ext cx="4899133" cy="3422072"/>
            <a:chOff x="2240730" y="3361113"/>
            <a:chExt cx="4172989" cy="5469774"/>
          </a:xfrm>
        </p:grpSpPr>
        <p:sp>
          <p:nvSpPr>
            <p:cNvPr id="9" name="Speech Bubble: Rectangle with Corners Rounded 8">
              <a:extLst>
                <a:ext uri="{FF2B5EF4-FFF2-40B4-BE49-F238E27FC236}">
                  <a16:creationId xmlns:a16="http://schemas.microsoft.com/office/drawing/2014/main" id="{C71A9DEB-794F-44D0-AFB7-2B619DE941C0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80667"/>
                <a:gd name="adj2" fmla="val -23312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E35999B-5D39-4E96-BD83-CF6D1A1CC9A3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" action="ppaction://hlinkshowjump?jump=endshow"/>
            <a:extLst>
              <a:ext uri="{FF2B5EF4-FFF2-40B4-BE49-F238E27FC236}">
                <a16:creationId xmlns:a16="http://schemas.microsoft.com/office/drawing/2014/main" id="{835C0A40-DD1B-498B-811B-0C5BC778C98B}"/>
              </a:ext>
            </a:extLst>
          </p:cNvPr>
          <p:cNvSpPr/>
          <p:nvPr/>
        </p:nvSpPr>
        <p:spPr>
          <a:xfrm>
            <a:off x="-390525" y="-73221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6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624986F-D4AC-4C63-BB65-1FBA14C73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1" y="1017158"/>
            <a:ext cx="3650660" cy="262443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E2B266D-C176-42B7-866C-025BABF3C999}"/>
              </a:ext>
            </a:extLst>
          </p:cNvPr>
          <p:cNvGrpSpPr/>
          <p:nvPr/>
        </p:nvGrpSpPr>
        <p:grpSpPr>
          <a:xfrm>
            <a:off x="7100421" y="128369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B898C1AE-1A45-48AC-9E2F-AC15056D3F56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94675"/>
                <a:gd name="adj2" fmla="val 5607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BE656E-D906-43A8-987A-D012C3BFAF7E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B23ACE7F-CB8C-4C8F-AEBE-8E2476A241D4}"/>
              </a:ext>
            </a:extLst>
          </p:cNvPr>
          <p:cNvSpPr/>
          <p:nvPr/>
        </p:nvSpPr>
        <p:spPr>
          <a:xfrm>
            <a:off x="-428625" y="-808883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A7E6C067-1A52-4104-843F-FAA447880138}"/>
              </a:ext>
            </a:extLst>
          </p:cNvPr>
          <p:cNvSpPr/>
          <p:nvPr/>
        </p:nvSpPr>
        <p:spPr>
          <a:xfrm flipH="1">
            <a:off x="455924" y="5528327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1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699624" y="1759172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Who took the baby Jesus to the temple?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2" action="ppaction://hlinksldjump"/>
            <a:extLst>
              <a:ext uri="{FF2B5EF4-FFF2-40B4-BE49-F238E27FC236}">
                <a16:creationId xmlns:a16="http://schemas.microsoft.com/office/drawing/2014/main" id="{86956D30-0126-4BC3-AFC5-22E950CF5DFE}"/>
              </a:ext>
            </a:extLst>
          </p:cNvPr>
          <p:cNvSpPr/>
          <p:nvPr/>
        </p:nvSpPr>
        <p:spPr>
          <a:xfrm>
            <a:off x="-253737" y="-252971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Mary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Martha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8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8CF0F30B-686A-4998-ADBA-8FE7F55F46FE}"/>
              </a:ext>
            </a:extLst>
          </p:cNvPr>
          <p:cNvSpPr txBox="1">
            <a:spLocks/>
          </p:cNvSpPr>
          <p:nvPr/>
        </p:nvSpPr>
        <p:spPr>
          <a:xfrm>
            <a:off x="699624" y="1759172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Who took the baby Jesus to the temple?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D59F2114-7117-40D6-8538-69B2428A8776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Mary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F8CA2EB1-71A0-43BC-A32C-909671662674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Martha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BC4B9227-99CC-4BD8-A785-2E036224E8C4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Miriam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4DBF8F-A998-45BF-8BAA-3ECBF7FD415B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580333" y="3701103"/>
            <a:ext cx="79720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3400"/>
              </a:lnSpc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MARY</a:t>
            </a:r>
            <a:r>
              <a:rPr lang="en-US" sz="2800" b="1" dirty="0">
                <a:latin typeface="Comic Sans MS" panose="030F0702030302020204" pitchFamily="66" charset="0"/>
              </a:rPr>
              <a:t> and Joseph took the baby Jesus to the temple. </a:t>
            </a:r>
          </a:p>
          <a:p>
            <a:pPr marL="0" indent="0" algn="ctr">
              <a:lnSpc>
                <a:spcPts val="34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3" action="ppaction://hlinksldjump"/>
            <a:extLst>
              <a:ext uri="{FF2B5EF4-FFF2-40B4-BE49-F238E27FC236}">
                <a16:creationId xmlns:a16="http://schemas.microsoft.com/office/drawing/2014/main" id="{6089BB2E-52DD-4CF6-9F5A-13E19579B8DB}"/>
              </a:ext>
            </a:extLst>
          </p:cNvPr>
          <p:cNvSpPr/>
          <p:nvPr/>
        </p:nvSpPr>
        <p:spPr>
          <a:xfrm>
            <a:off x="-263009" y="-655197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9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6543D00-79ED-482F-96AF-4B2880E85F39}"/>
              </a:ext>
            </a:extLst>
          </p:cNvPr>
          <p:cNvSpPr txBox="1">
            <a:spLocks/>
          </p:cNvSpPr>
          <p:nvPr/>
        </p:nvSpPr>
        <p:spPr>
          <a:xfrm>
            <a:off x="2654807" y="1617065"/>
            <a:ext cx="688238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Which city was the temple in?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BD6BCB4-828B-46D1-AABB-9FC1A2F5D5AE}"/>
              </a:ext>
            </a:extLst>
          </p:cNvPr>
          <p:cNvSpPr/>
          <p:nvPr/>
        </p:nvSpPr>
        <p:spPr>
          <a:xfrm>
            <a:off x="-183927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Jericho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Jerusalem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Nazareth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3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806DE344-733D-41C6-BB38-B3A9156AE7FC}"/>
              </a:ext>
            </a:extLst>
          </p:cNvPr>
          <p:cNvSpPr txBox="1">
            <a:spLocks/>
          </p:cNvSpPr>
          <p:nvPr/>
        </p:nvSpPr>
        <p:spPr>
          <a:xfrm>
            <a:off x="2654807" y="1617065"/>
            <a:ext cx="688238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Which city was the temple in?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38401D09-AFD4-4F9D-8B1C-A86ACFBC1D2A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Jericho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0161E7E7-C12A-49E7-BA79-55A01DCAB950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Jerusalem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3EA760BC-CD3B-4A50-93A3-AADC21940F8C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Nazareth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4DBF8F-A998-45BF-8BAA-3ECBF7FD415B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temple was in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JERUSALEM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3" action="ppaction://hlinksldjump"/>
            <a:extLst>
              <a:ext uri="{FF2B5EF4-FFF2-40B4-BE49-F238E27FC236}">
                <a16:creationId xmlns:a16="http://schemas.microsoft.com/office/drawing/2014/main" id="{E24960EA-4062-4F55-A749-9087E07C2466}"/>
              </a:ext>
            </a:extLst>
          </p:cNvPr>
          <p:cNvSpPr/>
          <p:nvPr/>
        </p:nvSpPr>
        <p:spPr>
          <a:xfrm>
            <a:off x="-613575" y="-69100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8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476518" y="1721467"/>
            <a:ext cx="10807249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old man had been waiting for God’s Messiah?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888AE0C-0245-43A0-97F3-28C010E5B141}"/>
              </a:ext>
            </a:extLst>
          </p:cNvPr>
          <p:cNvSpPr/>
          <p:nvPr/>
        </p:nvSpPr>
        <p:spPr>
          <a:xfrm>
            <a:off x="-428625" y="-739823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Samson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Samuel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Simeon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1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F7B8D7E8-5466-4CC1-8D2B-86C0586C5428}"/>
              </a:ext>
            </a:extLst>
          </p:cNvPr>
          <p:cNvSpPr txBox="1">
            <a:spLocks/>
          </p:cNvSpPr>
          <p:nvPr/>
        </p:nvSpPr>
        <p:spPr>
          <a:xfrm>
            <a:off x="476518" y="1721467"/>
            <a:ext cx="10807249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old man had been waiting for God’s Messiah?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CCB24D-28B6-4982-BCFB-B2253A8A4C0E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E796E800-61CD-4288-8D70-6918DBD6883C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Samson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E42AE056-400B-4919-B1A5-FA503F14F4B5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Samuel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1323DD85-5570-4ADE-B863-A38ABEFF1526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Simeon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SIMEON</a:t>
            </a:r>
            <a:r>
              <a:rPr lang="en-US" sz="2800" b="1" dirty="0" err="1">
                <a:latin typeface="Comic Sans MS" panose="030F0702030302020204" pitchFamily="66" charset="0"/>
              </a:rPr>
              <a:t>,had</a:t>
            </a:r>
            <a:r>
              <a:rPr lang="en-US" sz="2800" b="1" dirty="0">
                <a:latin typeface="Comic Sans MS" panose="030F0702030302020204" pitchFamily="66" charset="0"/>
              </a:rPr>
              <a:t> been waiting for God’s Messiah.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6ABD28E4-DF76-430E-8AE4-0FE72E9EB7C4}"/>
              </a:ext>
            </a:extLst>
          </p:cNvPr>
          <p:cNvSpPr/>
          <p:nvPr/>
        </p:nvSpPr>
        <p:spPr>
          <a:xfrm>
            <a:off x="-494830" y="-78244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68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201168" y="1652810"/>
            <a:ext cx="1199083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the name of the prophetess waiting in the temple?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115609" y="3973166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53E2C066-72FD-4D55-88E6-B52C0BA317AE}"/>
              </a:ext>
            </a:extLst>
          </p:cNvPr>
          <p:cNvSpPr/>
          <p:nvPr/>
        </p:nvSpPr>
        <p:spPr>
          <a:xfrm>
            <a:off x="-428625" y="-82123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Alice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Anna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Angela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6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722</Words>
  <Application>Microsoft Office PowerPoint</Application>
  <PresentationFormat>Widescreen</PresentationFormat>
  <Paragraphs>167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32</cp:revision>
  <dcterms:created xsi:type="dcterms:W3CDTF">2020-11-16T15:34:11Z</dcterms:created>
  <dcterms:modified xsi:type="dcterms:W3CDTF">2021-01-04T22:26:25Z</dcterms:modified>
</cp:coreProperties>
</file>