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8" r:id="rId9"/>
    <p:sldId id="267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20" y="1128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2856974" y="136525"/>
            <a:ext cx="64780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LUKE STREET QUIZ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163BE-E470-46F1-8ACD-B3DE84FE8DE5}"/>
              </a:ext>
            </a:extLst>
          </p:cNvPr>
          <p:cNvSpPr txBox="1"/>
          <p:nvPr/>
        </p:nvSpPr>
        <p:spPr>
          <a:xfrm>
            <a:off x="167425" y="1761812"/>
            <a:ext cx="11565228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F732D598-A7A9-4BB3-95D9-AC7CEA4FC163}"/>
              </a:ext>
            </a:extLst>
          </p:cNvPr>
          <p:cNvSpPr/>
          <p:nvPr/>
        </p:nvSpPr>
        <p:spPr>
          <a:xfrm>
            <a:off x="-262509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9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F71D0CBD-000A-43FA-8BA7-2E5E3336DE37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8792194A-5FC0-40E5-AE15-05FF90B7669D}"/>
              </a:ext>
            </a:extLst>
          </p:cNvPr>
          <p:cNvSpPr txBox="1">
            <a:spLocks/>
          </p:cNvSpPr>
          <p:nvPr/>
        </p:nvSpPr>
        <p:spPr>
          <a:xfrm>
            <a:off x="201168" y="1652810"/>
            <a:ext cx="1199083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prophetess waiting in the temple?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4F2FD160-8C19-43A0-9969-25FDB54A86F9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Alice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8997792B-B248-46F6-91FF-EAB8EA98FA9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Anna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EA8DABAD-03B0-4422-87B5-A8EC303DA4CA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Angela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81027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ANNA </a:t>
            </a:r>
            <a:r>
              <a:rPr lang="en-US" sz="2800" b="1" dirty="0">
                <a:latin typeface="Comic Sans MS" panose="030F0702030302020204" pitchFamily="66" charset="0"/>
              </a:rPr>
              <a:t>was the prophetess waiting in the temple..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3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03927" y="153821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bird could Mary and Joseph sacrifice to say thank you to God for Jesus?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3" y="95344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690250" y="-710091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Chicken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Sparrow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D7AAE264-49E5-405B-9CEF-7DD0A4D90C82}"/>
              </a:ext>
            </a:extLst>
          </p:cNvPr>
          <p:cNvSpPr txBox="1">
            <a:spLocks/>
          </p:cNvSpPr>
          <p:nvPr/>
        </p:nvSpPr>
        <p:spPr>
          <a:xfrm>
            <a:off x="803927" y="153821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bird could Mary and Joseph sacrifice to say thank you to God for Jesus?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6D3F0C-3253-4BE8-8B9F-CBE4714EE725}"/>
              </a:ext>
            </a:extLst>
          </p:cNvPr>
          <p:cNvSpPr txBox="1"/>
          <p:nvPr/>
        </p:nvSpPr>
        <p:spPr>
          <a:xfrm>
            <a:off x="4078093" y="95344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826172C9-E150-43F3-9200-D21AE5B29EB5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Chicken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41B612CA-89A8-4E82-8780-0B7214677865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Sparrow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1004676B-A9BC-4052-BDBC-811D5624574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Mary and Joseph could sacrifice 2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DOVE</a:t>
            </a:r>
            <a:r>
              <a:rPr lang="en-US" sz="2800" b="1" dirty="0">
                <a:latin typeface="Comic Sans MS" panose="030F0702030302020204" pitchFamily="66" charset="0"/>
              </a:rPr>
              <a:t>s or 2 pigeons as a thank you to God.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27" y="-697408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302584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Passover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Christmas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Birthdays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Why did Mary and Joseph go to the temple every year?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3E1A533E-A4A8-49B9-916A-C38707DA03B0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Passover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8796D5-EA7A-48CC-81A3-67F768ED80A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Christmas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8C58CE05-6946-469B-82B1-66AE49170B74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Birthdays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D406FCD9-BC3B-4B48-8EFD-7790A7D885A5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Why did Mary and Joseph go to the temple every year?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Mary and Joseph went to celebrate the feast of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PASSOVER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302584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old was Jesus in this part of the story?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12 years 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10 years 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8 years 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161CDFA-BC42-4DAA-B56A-321D2CAB3396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old was Jesus in this part of the story?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8673E33D-2FCB-4D7B-AE9E-50A3958BAE21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12 years 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90D625A9-1606-45A1-BF16-962666513607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10 years 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5813DB1B-A1CE-4CDC-A7D3-8D458F115BB3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8 years 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was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12 YEARS OLD </a:t>
            </a:r>
            <a:r>
              <a:rPr lang="en-US" sz="2800" b="1" dirty="0">
                <a:latin typeface="Comic Sans MS" panose="030F0702030302020204" pitchFamily="66" charset="0"/>
              </a:rPr>
              <a:t>in the story.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390526" y="-760968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381396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were Mary and Joseph going to, when they  discovered that Jesus was missing?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640080" y="-70598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btitle 2">
            <a:extLst>
              <a:ext uri="{FF2B5EF4-FFF2-40B4-BE49-F238E27FC236}">
                <a16:creationId xmlns:a16="http://schemas.microsoft.com/office/drawing/2014/main" id="{01FE269D-EAA9-49E9-9EDB-5A4316B068CA}"/>
              </a:ext>
            </a:extLst>
          </p:cNvPr>
          <p:cNvSpPr txBox="1">
            <a:spLocks/>
          </p:cNvSpPr>
          <p:nvPr/>
        </p:nvSpPr>
        <p:spPr>
          <a:xfrm>
            <a:off x="908232" y="1381396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were Mary and Joseph going to, when they  discovered that Jesus was missing?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E612A8-8147-46B2-A1EA-20C1F686DDF1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843E739F-6C7D-43D0-AE02-CB41613EA54C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7DB12872-5944-4AC0-9C0D-992CE1FF70CF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5FBA2D5B-A5A5-4F6B-84D8-B8F5AB131440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Mary and Joseph were going home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NAZARETH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494830" y="-689991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391639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long did Mary and Joseph search for Jesus before they found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286221" y="-78553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2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3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4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9E81F3A-6A2D-47F1-BD85-209ED9442B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61" y="1017158"/>
            <a:ext cx="3650660" cy="26244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stories of Jesus visiting the temple in </a:t>
              </a: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Luke chapter 2 v 21 -51.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5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05E051CA-33A7-49A4-BCD4-949244FA1989}"/>
              </a:ext>
            </a:extLst>
          </p:cNvPr>
          <p:cNvSpPr txBox="1">
            <a:spLocks/>
          </p:cNvSpPr>
          <p:nvPr/>
        </p:nvSpPr>
        <p:spPr>
          <a:xfrm>
            <a:off x="908232" y="1391639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long did Mary and Joseph search for Jesus before they found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A79F13-F487-449A-B081-8BFE2E586A87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CBE3ABEA-E6B0-406B-8539-6E59D152ABA0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2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3FAC0D26-E2CE-4C60-818D-4EBDE05BEEB7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3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190E1074-6E52-4F9C-A3E3-E6CB4291BB1E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4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7288" y="3709405"/>
            <a:ext cx="749550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Mary and Joseph searched for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3 DAYS </a:t>
            </a:r>
            <a:r>
              <a:rPr lang="en-US" sz="2800" b="1" dirty="0">
                <a:latin typeface="Comic Sans MS" panose="030F0702030302020204" pitchFamily="66" charset="0"/>
              </a:rPr>
              <a:t>before they found Jesus 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286221" y="-74485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Who was Jesus talking to in the temple?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390526" y="-721394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Teachers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Romans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Servants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1CE43D43-0F37-4273-A300-749D8EEBA5D7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Who was Jesus talking to in the temple?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4CB0C48B-9A58-4FC2-A540-8C9942A7F9D2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Teachers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0072E7EB-5FE5-49CF-A664-9784D5BE3A73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Romans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339CD209-145F-47C0-B186-C50B68EEF01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Servants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3D61BE-895D-4735-B993-1A0A74910B55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640308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was talking with the religious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TEACHERS </a:t>
            </a:r>
            <a:r>
              <a:rPr lang="en-US" sz="2800" b="1" dirty="0">
                <a:latin typeface="Comic Sans MS" panose="030F0702030302020204" pitchFamily="66" charset="0"/>
              </a:rPr>
              <a:t>in the temple.</a:t>
            </a: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476320" y="-743208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9960084-EC84-4723-906B-E4008572E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61" y="1017158"/>
            <a:ext cx="3650660" cy="262443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390525" y="-73221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624986F-D4AC-4C63-BB65-1FBA14C733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61" y="1017158"/>
            <a:ext cx="3650660" cy="262443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428625" y="-80888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took the baby Jesus to the temple?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253737" y="-252971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Martha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8CF0F30B-686A-4998-ADBA-8FE7F55F46FE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took the baby Jesus to the temple?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D59F2114-7117-40D6-8538-69B2428A877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8CA2EB1-71A0-43BC-A32C-909671662674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Martha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BC4B9227-99CC-4BD8-A785-2E036224E8C4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0333" y="3701103"/>
            <a:ext cx="79720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MARY</a:t>
            </a:r>
            <a:r>
              <a:rPr lang="en-US" sz="2800" b="1" dirty="0">
                <a:latin typeface="Comic Sans MS" panose="030F0702030302020204" pitchFamily="66" charset="0"/>
              </a:rPr>
              <a:t> and Joseph took the baby Jesus to the temple. 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263009" y="-65519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654807" y="1617065"/>
            <a:ext cx="688238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city was the temple in?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183927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Jericho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806DE344-733D-41C6-BB38-B3A9156AE7FC}"/>
              </a:ext>
            </a:extLst>
          </p:cNvPr>
          <p:cNvSpPr txBox="1">
            <a:spLocks/>
          </p:cNvSpPr>
          <p:nvPr/>
        </p:nvSpPr>
        <p:spPr>
          <a:xfrm>
            <a:off x="2654807" y="1617065"/>
            <a:ext cx="688238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city was the temple in?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38401D09-AFD4-4F9D-8B1C-A86ACFBC1D2A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Jericho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0161E7E7-C12A-49E7-BA79-55A01DCAB95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3EA760BC-CD3B-4A50-93A3-AADC21940F8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temple was in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JERUSALEM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613575" y="-69100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476518" y="1721467"/>
            <a:ext cx="1080724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old man had been waiting for God’s Messiah?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428625" y="-73982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Samson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Samuel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Simeon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F7B8D7E8-5466-4CC1-8D2B-86C0586C5428}"/>
              </a:ext>
            </a:extLst>
          </p:cNvPr>
          <p:cNvSpPr txBox="1">
            <a:spLocks/>
          </p:cNvSpPr>
          <p:nvPr/>
        </p:nvSpPr>
        <p:spPr>
          <a:xfrm>
            <a:off x="476518" y="1721467"/>
            <a:ext cx="1080724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old man had been waiting for God’s Messiah?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CCB24D-28B6-4982-BCFB-B2253A8A4C0E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E796E800-61CD-4288-8D70-6918DBD6883C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Samson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E42AE056-400B-4919-B1A5-FA503F14F4B5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Samuel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1323DD85-5570-4ADE-B863-A38ABEFF1526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Simeon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SIMEON</a:t>
            </a:r>
            <a:r>
              <a:rPr lang="en-US" sz="2800" b="1" dirty="0" err="1">
                <a:latin typeface="Comic Sans MS" panose="030F0702030302020204" pitchFamily="66" charset="0"/>
              </a:rPr>
              <a:t>,had</a:t>
            </a:r>
            <a:r>
              <a:rPr lang="en-US" sz="2800" b="1" dirty="0">
                <a:latin typeface="Comic Sans MS" panose="030F0702030302020204" pitchFamily="66" charset="0"/>
              </a:rPr>
              <a:t> been waiting for God’s Messiah.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494830" y="-78244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201168" y="1652810"/>
            <a:ext cx="1199083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prophetess waiting in the temple?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428625" y="-82123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Alice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Anna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Angela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722</Words>
  <Application>Microsoft Office PowerPoint</Application>
  <PresentationFormat>Widescreen</PresentationFormat>
  <Paragraphs>167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32</cp:revision>
  <dcterms:created xsi:type="dcterms:W3CDTF">2020-11-16T15:34:11Z</dcterms:created>
  <dcterms:modified xsi:type="dcterms:W3CDTF">2021-01-04T22:26:25Z</dcterms:modified>
</cp:coreProperties>
</file>